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96" r:id="rId2"/>
    <p:sldId id="297" r:id="rId3"/>
    <p:sldId id="270" r:id="rId4"/>
    <p:sldId id="268" r:id="rId5"/>
    <p:sldId id="269" r:id="rId6"/>
    <p:sldId id="271" r:id="rId7"/>
    <p:sldId id="272" r:id="rId8"/>
    <p:sldId id="267" r:id="rId9"/>
    <p:sldId id="273" r:id="rId10"/>
    <p:sldId id="262" r:id="rId11"/>
    <p:sldId id="274" r:id="rId12"/>
    <p:sldId id="264" r:id="rId13"/>
    <p:sldId id="275" r:id="rId14"/>
    <p:sldId id="276" r:id="rId15"/>
    <p:sldId id="277" r:id="rId16"/>
    <p:sldId id="278" r:id="rId17"/>
    <p:sldId id="279" r:id="rId18"/>
    <p:sldId id="263" r:id="rId19"/>
    <p:sldId id="280" r:id="rId20"/>
    <p:sldId id="281" r:id="rId21"/>
    <p:sldId id="282" r:id="rId22"/>
    <p:sldId id="260" r:id="rId23"/>
    <p:sldId id="284" r:id="rId24"/>
    <p:sldId id="259" r:id="rId25"/>
    <p:sldId id="265" r:id="rId26"/>
    <p:sldId id="285" r:id="rId27"/>
    <p:sldId id="286" r:id="rId28"/>
    <p:sldId id="287" r:id="rId29"/>
    <p:sldId id="257" r:id="rId30"/>
    <p:sldId id="288" r:id="rId31"/>
    <p:sldId id="289" r:id="rId32"/>
    <p:sldId id="258" r:id="rId33"/>
    <p:sldId id="290" r:id="rId34"/>
    <p:sldId id="291" r:id="rId35"/>
    <p:sldId id="292" r:id="rId36"/>
    <p:sldId id="256" r:id="rId37"/>
    <p:sldId id="293" r:id="rId38"/>
    <p:sldId id="294" r:id="rId39"/>
    <p:sldId id="261" r:id="rId40"/>
    <p:sldId id="295" r:id="rId41"/>
    <p:sldId id="266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FD2906"/>
    <a:srgbClr val="C00000"/>
    <a:srgbClr val="DBDAD6"/>
    <a:srgbClr val="FBF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352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0E-4D29-B567-09D00414C69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0E-4D29-B567-09D00414C69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0E-4D29-B567-09D00414C6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5799408"/>
        <c:axId val="2125789328"/>
      </c:barChart>
      <c:catAx>
        <c:axId val="2125799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25789328"/>
        <c:crosses val="autoZero"/>
        <c:auto val="1"/>
        <c:lblAlgn val="ctr"/>
        <c:lblOffset val="100"/>
        <c:noMultiLvlLbl val="0"/>
      </c:catAx>
      <c:valAx>
        <c:axId val="21257893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25799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D290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7C-431B-B511-37C95FD9210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7C-431B-B511-37C95FD921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125799408"/>
        <c:axId val="212578932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07C-431B-B511-37C95FD921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5799408"/>
        <c:axId val="2125789328"/>
      </c:lineChart>
      <c:catAx>
        <c:axId val="2125799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25789328"/>
        <c:crosses val="autoZero"/>
        <c:auto val="1"/>
        <c:lblAlgn val="ctr"/>
        <c:lblOffset val="100"/>
        <c:noMultiLvlLbl val="0"/>
      </c:catAx>
      <c:valAx>
        <c:axId val="21257893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25799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538BEE9-A0CB-2232-705A-911E46BA68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6BD73E-9A2A-1473-629B-853C04D76B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769F5-4D33-4CD6-B166-B6D54D9D866B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8ECCEA-FAF5-0114-8AED-45F9D2FC171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D0B79D-9200-1343-566D-9BAD6C86C3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CDC0E-010C-4723-8854-B2119C643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26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0T11:23:32.510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1392.62305"/>
      <inkml:brushProperty name="anchorY" value="-2972.26831"/>
      <inkml:brushProperty name="scaleFactor" value="0.5"/>
    </inkml:brush>
  </inkml:definitions>
  <inkml:trace contextRef="#ctx0" brushRef="#br0">0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0T11:23:33.165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2408.62305"/>
      <inkml:brushProperty name="anchorY" value="-3988.26831"/>
      <inkml:brushProperty name="scaleFactor" value="0.5"/>
    </inkml:brush>
  </inkml:definitions>
  <inkml:trace contextRef="#ctx0" brushRef="#br0">0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787C3-CC1C-4D8A-B7FD-D508F1495F64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A711D-1815-4DF3-9889-F76E5ABC6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83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5A711D-1815-4DF3-9889-F76E5ABC6C4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49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5A711D-1815-4DF3-9889-F76E5ABC6C4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786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5A711D-1815-4DF3-9889-F76E5ABC6C4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09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5A711D-1815-4DF3-9889-F76E5ABC6C4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15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5A711D-1815-4DF3-9889-F76E5ABC6C4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05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5A711D-1815-4DF3-9889-F76E5ABC6C4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34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79451"/>
      </p:ext>
    </p:extLst>
  </p:cSld>
  <p:clrMapOvr>
    <a:masterClrMapping/>
  </p:clrMapOvr>
  <p:transition spd="med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46C1685-51C2-869D-4697-92B6BB67C972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6E6DF8B-A49B-0222-1D7C-0A5E3D58A2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7708" y="4587415"/>
            <a:ext cx="4964382" cy="2085233"/>
          </a:xfrm>
          <a:custGeom>
            <a:avLst/>
            <a:gdLst>
              <a:gd name="connsiteX0" fmla="*/ 0 w 4964382"/>
              <a:gd name="connsiteY0" fmla="*/ 0 h 2085233"/>
              <a:gd name="connsiteX1" fmla="*/ 4546712 w 4964382"/>
              <a:gd name="connsiteY1" fmla="*/ 0 h 2085233"/>
              <a:gd name="connsiteX2" fmla="*/ 4964382 w 4964382"/>
              <a:gd name="connsiteY2" fmla="*/ 417670 h 2085233"/>
              <a:gd name="connsiteX3" fmla="*/ 4964382 w 4964382"/>
              <a:gd name="connsiteY3" fmla="*/ 2085233 h 2085233"/>
              <a:gd name="connsiteX4" fmla="*/ 0 w 4964382"/>
              <a:gd name="connsiteY4" fmla="*/ 2085233 h 2085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4382" h="2085233">
                <a:moveTo>
                  <a:pt x="0" y="0"/>
                </a:moveTo>
                <a:lnTo>
                  <a:pt x="4546712" y="0"/>
                </a:lnTo>
                <a:cubicBezTo>
                  <a:pt x="4777385" y="0"/>
                  <a:pt x="4964382" y="186997"/>
                  <a:pt x="4964382" y="417670"/>
                </a:cubicBezTo>
                <a:lnTo>
                  <a:pt x="4964382" y="2085233"/>
                </a:lnTo>
                <a:lnTo>
                  <a:pt x="0" y="20852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68296"/>
      </p:ext>
    </p:extLst>
  </p:cSld>
  <p:clrMapOvr>
    <a:masterClrMapping/>
  </p:clrMapOvr>
  <p:transition spd="med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9AC801B-BCCD-F403-3297-B2AF4B709626}"/>
              </a:ext>
            </a:extLst>
          </p:cNvPr>
          <p:cNvSpPr/>
          <p:nvPr userDrawn="1"/>
        </p:nvSpPr>
        <p:spPr>
          <a:xfrm>
            <a:off x="197708" y="185351"/>
            <a:ext cx="11202795" cy="2248133"/>
          </a:xfrm>
          <a:custGeom>
            <a:avLst/>
            <a:gdLst>
              <a:gd name="connsiteX0" fmla="*/ 0 w 11202795"/>
              <a:gd name="connsiteY0" fmla="*/ 0 h 2248133"/>
              <a:gd name="connsiteX1" fmla="*/ 11202795 w 11202795"/>
              <a:gd name="connsiteY1" fmla="*/ 0 h 2248133"/>
              <a:gd name="connsiteX2" fmla="*/ 11202795 w 11202795"/>
              <a:gd name="connsiteY2" fmla="*/ 1805872 h 2248133"/>
              <a:gd name="connsiteX3" fmla="*/ 10760534 w 11202795"/>
              <a:gd name="connsiteY3" fmla="*/ 2248133 h 2248133"/>
              <a:gd name="connsiteX4" fmla="*/ 0 w 11202795"/>
              <a:gd name="connsiteY4" fmla="*/ 2248133 h 224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2795" h="2248133">
                <a:moveTo>
                  <a:pt x="0" y="0"/>
                </a:moveTo>
                <a:lnTo>
                  <a:pt x="11202795" y="0"/>
                </a:lnTo>
                <a:lnTo>
                  <a:pt x="11202795" y="1805872"/>
                </a:lnTo>
                <a:cubicBezTo>
                  <a:pt x="11202795" y="2050126"/>
                  <a:pt x="11004788" y="2248133"/>
                  <a:pt x="10760534" y="2248133"/>
                </a:cubicBezTo>
                <a:lnTo>
                  <a:pt x="0" y="2248133"/>
                </a:ln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715029B1-D42D-7F8A-36DE-2385BF8A3B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30272" y="1415845"/>
            <a:ext cx="2679495" cy="2662084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BF0E1C1-B820-67E2-B133-09BB25246B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61846" y="1415845"/>
            <a:ext cx="2679495" cy="2662084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89E6CC23-AD79-FBF2-46B9-D0ECFF49B5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93420" y="1415845"/>
            <a:ext cx="2679495" cy="2662084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2423"/>
      </p:ext>
    </p:extLst>
  </p:cSld>
  <p:clrMapOvr>
    <a:masterClrMapping/>
  </p:clrMapOvr>
  <p:transition spd="med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AA6875-A8E8-088D-EC96-F76CC80642B6}"/>
              </a:ext>
            </a:extLst>
          </p:cNvPr>
          <p:cNvSpPr/>
          <p:nvPr userDrawn="1"/>
        </p:nvSpPr>
        <p:spPr>
          <a:xfrm>
            <a:off x="1474839" y="185351"/>
            <a:ext cx="4262284" cy="6487297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AF7D8CD0-B754-CF70-C78E-ABE7CBA91F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4808" y="995199"/>
            <a:ext cx="3703954" cy="3703954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DA1DFC0-93CD-9A86-94B0-0D9EE96918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90651" y="3570901"/>
            <a:ext cx="2256503" cy="2256503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23140"/>
      </p:ext>
    </p:extLst>
  </p:cSld>
  <p:clrMapOvr>
    <a:masterClrMapping/>
  </p:clrMapOvr>
  <p:transition spd="med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51B1C77-CC88-BF66-040A-DDEFCFE1E8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8438" y="185738"/>
            <a:ext cx="3135312" cy="64865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A6A6EE5-456B-A951-DDE8-896164A489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6150" y="185739"/>
            <a:ext cx="3755308" cy="44600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7550C64-9AC0-A2AA-55A6-100C6FEFB9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93858" y="185350"/>
            <a:ext cx="4530412" cy="64865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B228F828-C4DD-44C7-B6AE-51709533AE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86150" y="4793226"/>
            <a:ext cx="3755308" cy="1878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43230"/>
      </p:ext>
    </p:extLst>
  </p:cSld>
  <p:clrMapOvr>
    <a:masterClrMapping/>
  </p:clrMapOvr>
  <p:transition spd="med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0D565A-39E9-7365-BDC9-716182E228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708" y="185351"/>
            <a:ext cx="11744244" cy="6487297"/>
          </a:xfrm>
          <a:prstGeom prst="rect">
            <a:avLst/>
          </a:prstGeom>
        </p:spPr>
      </p:pic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E4DE6C36-FE7A-CCE6-5577-AF086876E1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79550" y="2344993"/>
            <a:ext cx="2812231" cy="2861188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2D8B7F1-BB7B-1F40-9E60-8213132E95D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76596" y="2335160"/>
            <a:ext cx="2812231" cy="2861188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7BCCBE9B-C29F-3BB5-6E82-C2DEAC2539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44347" y="914398"/>
            <a:ext cx="2812231" cy="4281949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14890"/>
      </p:ext>
    </p:extLst>
  </p:cSld>
  <p:clrMapOvr>
    <a:masterClrMapping/>
  </p:clrMapOvr>
  <p:transition spd="med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868F451-424F-DB2B-B2AC-56133612F1D9}"/>
              </a:ext>
            </a:extLst>
          </p:cNvPr>
          <p:cNvSpPr/>
          <p:nvPr userDrawn="1"/>
        </p:nvSpPr>
        <p:spPr>
          <a:xfrm>
            <a:off x="197708" y="185351"/>
            <a:ext cx="7663182" cy="3988443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B38A9E9-F427-9B91-7C1B-7647F9D8C6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7708" y="185096"/>
            <a:ext cx="10613168" cy="3988443"/>
          </a:xfrm>
          <a:custGeom>
            <a:avLst/>
            <a:gdLst>
              <a:gd name="connsiteX0" fmla="*/ 0 w 10613168"/>
              <a:gd name="connsiteY0" fmla="*/ 0 h 3988443"/>
              <a:gd name="connsiteX1" fmla="*/ 10613168 w 10613168"/>
              <a:gd name="connsiteY1" fmla="*/ 0 h 3988443"/>
              <a:gd name="connsiteX2" fmla="*/ 10613168 w 10613168"/>
              <a:gd name="connsiteY2" fmla="*/ 3549434 h 3988443"/>
              <a:gd name="connsiteX3" fmla="*/ 10174159 w 10613168"/>
              <a:gd name="connsiteY3" fmla="*/ 3988443 h 3988443"/>
              <a:gd name="connsiteX4" fmla="*/ 0 w 10613168"/>
              <a:gd name="connsiteY4" fmla="*/ 3988443 h 3988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13168" h="3988443">
                <a:moveTo>
                  <a:pt x="0" y="0"/>
                </a:moveTo>
                <a:lnTo>
                  <a:pt x="10613168" y="0"/>
                </a:lnTo>
                <a:lnTo>
                  <a:pt x="10613168" y="3549434"/>
                </a:lnTo>
                <a:cubicBezTo>
                  <a:pt x="10613168" y="3791892"/>
                  <a:pt x="10416617" y="3988443"/>
                  <a:pt x="10174159" y="3988443"/>
                </a:cubicBezTo>
                <a:lnTo>
                  <a:pt x="0" y="39884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111F5C9-9B12-0A05-24E6-FC2B016E9AFB}"/>
              </a:ext>
            </a:extLst>
          </p:cNvPr>
          <p:cNvSpPr/>
          <p:nvPr userDrawn="1"/>
        </p:nvSpPr>
        <p:spPr>
          <a:xfrm>
            <a:off x="6754762" y="5973097"/>
            <a:ext cx="5169508" cy="699551"/>
          </a:xfrm>
          <a:custGeom>
            <a:avLst/>
            <a:gdLst>
              <a:gd name="connsiteX0" fmla="*/ 341272 w 5169508"/>
              <a:gd name="connsiteY0" fmla="*/ 0 h 699551"/>
              <a:gd name="connsiteX1" fmla="*/ 5169508 w 5169508"/>
              <a:gd name="connsiteY1" fmla="*/ 0 h 699551"/>
              <a:gd name="connsiteX2" fmla="*/ 5169508 w 5169508"/>
              <a:gd name="connsiteY2" fmla="*/ 699551 h 699551"/>
              <a:gd name="connsiteX3" fmla="*/ 0 w 5169508"/>
              <a:gd name="connsiteY3" fmla="*/ 699551 h 699551"/>
              <a:gd name="connsiteX4" fmla="*/ 0 w 5169508"/>
              <a:gd name="connsiteY4" fmla="*/ 341272 h 699551"/>
              <a:gd name="connsiteX5" fmla="*/ 341272 w 5169508"/>
              <a:gd name="connsiteY5" fmla="*/ 0 h 699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69508" h="699551">
                <a:moveTo>
                  <a:pt x="341272" y="0"/>
                </a:moveTo>
                <a:lnTo>
                  <a:pt x="5169508" y="0"/>
                </a:lnTo>
                <a:lnTo>
                  <a:pt x="5169508" y="699551"/>
                </a:lnTo>
                <a:lnTo>
                  <a:pt x="0" y="699551"/>
                </a:lnTo>
                <a:lnTo>
                  <a:pt x="0" y="341272"/>
                </a:lnTo>
                <a:cubicBezTo>
                  <a:pt x="0" y="152793"/>
                  <a:pt x="152793" y="0"/>
                  <a:pt x="341272" y="0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163801"/>
      </p:ext>
    </p:extLst>
  </p:cSld>
  <p:clrMapOvr>
    <a:masterClrMapping/>
  </p:clrMapOvr>
  <p:transition spd="med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1AB0C95-8325-67A3-428E-BC7F14630A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67716" y="185351"/>
            <a:ext cx="3805084" cy="2602299"/>
          </a:xfrm>
          <a:custGeom>
            <a:avLst/>
            <a:gdLst>
              <a:gd name="connsiteX0" fmla="*/ 0 w 3805084"/>
              <a:gd name="connsiteY0" fmla="*/ 0 h 2602299"/>
              <a:gd name="connsiteX1" fmla="*/ 3805084 w 3805084"/>
              <a:gd name="connsiteY1" fmla="*/ 0 h 2602299"/>
              <a:gd name="connsiteX2" fmla="*/ 3805084 w 3805084"/>
              <a:gd name="connsiteY2" fmla="*/ 2246448 h 2602299"/>
              <a:gd name="connsiteX3" fmla="*/ 3449233 w 3805084"/>
              <a:gd name="connsiteY3" fmla="*/ 2602299 h 2602299"/>
              <a:gd name="connsiteX4" fmla="*/ 355851 w 3805084"/>
              <a:gd name="connsiteY4" fmla="*/ 2602299 h 2602299"/>
              <a:gd name="connsiteX5" fmla="*/ 0 w 3805084"/>
              <a:gd name="connsiteY5" fmla="*/ 2246448 h 2602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05084" h="2602299">
                <a:moveTo>
                  <a:pt x="0" y="0"/>
                </a:moveTo>
                <a:lnTo>
                  <a:pt x="3805084" y="0"/>
                </a:lnTo>
                <a:lnTo>
                  <a:pt x="3805084" y="2246448"/>
                </a:lnTo>
                <a:cubicBezTo>
                  <a:pt x="3805084" y="2442979"/>
                  <a:pt x="3645764" y="2602299"/>
                  <a:pt x="3449233" y="2602299"/>
                </a:cubicBezTo>
                <a:lnTo>
                  <a:pt x="355851" y="2602299"/>
                </a:lnTo>
                <a:cubicBezTo>
                  <a:pt x="159320" y="2602299"/>
                  <a:pt x="0" y="2442979"/>
                  <a:pt x="0" y="224644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95452"/>
      </p:ext>
    </p:extLst>
  </p:cSld>
  <p:clrMapOvr>
    <a:masterClrMapping/>
  </p:clrMapOvr>
  <p:transition spd="med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C2E4F5E-F96D-6FF2-5A56-8CD419D778B9}"/>
              </a:ext>
            </a:extLst>
          </p:cNvPr>
          <p:cNvSpPr/>
          <p:nvPr userDrawn="1"/>
        </p:nvSpPr>
        <p:spPr>
          <a:xfrm>
            <a:off x="221223" y="185351"/>
            <a:ext cx="6356555" cy="6487297"/>
          </a:xfrm>
          <a:custGeom>
            <a:avLst/>
            <a:gdLst>
              <a:gd name="connsiteX0" fmla="*/ 0 w 6356555"/>
              <a:gd name="connsiteY0" fmla="*/ 0 h 6487297"/>
              <a:gd name="connsiteX1" fmla="*/ 5823299 w 6356555"/>
              <a:gd name="connsiteY1" fmla="*/ 0 h 6487297"/>
              <a:gd name="connsiteX2" fmla="*/ 6356555 w 6356555"/>
              <a:gd name="connsiteY2" fmla="*/ 533256 h 6487297"/>
              <a:gd name="connsiteX3" fmla="*/ 6356555 w 6356555"/>
              <a:gd name="connsiteY3" fmla="*/ 5954041 h 6487297"/>
              <a:gd name="connsiteX4" fmla="*/ 5823299 w 6356555"/>
              <a:gd name="connsiteY4" fmla="*/ 6487297 h 6487297"/>
              <a:gd name="connsiteX5" fmla="*/ 0 w 6356555"/>
              <a:gd name="connsiteY5" fmla="*/ 6487297 h 6487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56555" h="6487297">
                <a:moveTo>
                  <a:pt x="0" y="0"/>
                </a:moveTo>
                <a:lnTo>
                  <a:pt x="5823299" y="0"/>
                </a:lnTo>
                <a:cubicBezTo>
                  <a:pt x="6117808" y="0"/>
                  <a:pt x="6356555" y="238747"/>
                  <a:pt x="6356555" y="533256"/>
                </a:cubicBezTo>
                <a:lnTo>
                  <a:pt x="6356555" y="5954041"/>
                </a:lnTo>
                <a:cubicBezTo>
                  <a:pt x="6356555" y="6248550"/>
                  <a:pt x="6117808" y="6487297"/>
                  <a:pt x="5823299" y="6487297"/>
                </a:cubicBezTo>
                <a:lnTo>
                  <a:pt x="0" y="6487297"/>
                </a:ln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A995A7D-8DE3-6D50-CDB7-3C7C80BE9C6C}"/>
              </a:ext>
            </a:extLst>
          </p:cNvPr>
          <p:cNvSpPr/>
          <p:nvPr userDrawn="1"/>
        </p:nvSpPr>
        <p:spPr>
          <a:xfrm>
            <a:off x="197708" y="185350"/>
            <a:ext cx="6356555" cy="6487297"/>
          </a:xfrm>
          <a:custGeom>
            <a:avLst/>
            <a:gdLst>
              <a:gd name="connsiteX0" fmla="*/ 0 w 6356555"/>
              <a:gd name="connsiteY0" fmla="*/ 0 h 6487297"/>
              <a:gd name="connsiteX1" fmla="*/ 5823299 w 6356555"/>
              <a:gd name="connsiteY1" fmla="*/ 0 h 6487297"/>
              <a:gd name="connsiteX2" fmla="*/ 6356555 w 6356555"/>
              <a:gd name="connsiteY2" fmla="*/ 533256 h 6487297"/>
              <a:gd name="connsiteX3" fmla="*/ 6356555 w 6356555"/>
              <a:gd name="connsiteY3" fmla="*/ 5954041 h 6487297"/>
              <a:gd name="connsiteX4" fmla="*/ 5823299 w 6356555"/>
              <a:gd name="connsiteY4" fmla="*/ 6487297 h 6487297"/>
              <a:gd name="connsiteX5" fmla="*/ 0 w 6356555"/>
              <a:gd name="connsiteY5" fmla="*/ 6487297 h 6487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56555" h="6487297">
                <a:moveTo>
                  <a:pt x="0" y="0"/>
                </a:moveTo>
                <a:lnTo>
                  <a:pt x="5823299" y="0"/>
                </a:lnTo>
                <a:cubicBezTo>
                  <a:pt x="6117808" y="0"/>
                  <a:pt x="6356555" y="238747"/>
                  <a:pt x="6356555" y="533256"/>
                </a:cubicBezTo>
                <a:lnTo>
                  <a:pt x="6356555" y="5954041"/>
                </a:lnTo>
                <a:cubicBezTo>
                  <a:pt x="6356555" y="6248550"/>
                  <a:pt x="6117808" y="6487297"/>
                  <a:pt x="5823299" y="6487297"/>
                </a:cubicBezTo>
                <a:lnTo>
                  <a:pt x="0" y="6487297"/>
                </a:ln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40396D48-EBBE-E613-B733-374DB1EDE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6147" y="412953"/>
            <a:ext cx="2962826" cy="6002133"/>
          </a:xfrm>
          <a:prstGeom prst="roundRect">
            <a:avLst>
              <a:gd name="adj" fmla="val 11871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639708"/>
      </p:ext>
    </p:extLst>
  </p:cSld>
  <p:clrMapOvr>
    <a:masterClrMapping/>
  </p:clrMapOvr>
  <p:transition spd="med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0CF0D2-419B-4291-E3CF-77A23F342022}"/>
              </a:ext>
            </a:extLst>
          </p:cNvPr>
          <p:cNvSpPr/>
          <p:nvPr userDrawn="1"/>
        </p:nvSpPr>
        <p:spPr>
          <a:xfrm>
            <a:off x="3333135" y="185351"/>
            <a:ext cx="2762865" cy="6487297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3387827-7412-3FF8-F992-BF726E696F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72779" y="936521"/>
            <a:ext cx="3512175" cy="4984955"/>
          </a:xfrm>
          <a:prstGeom prst="roundRect">
            <a:avLst>
              <a:gd name="adj" fmla="val 8932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66590"/>
      </p:ext>
    </p:extLst>
  </p:cSld>
  <p:clrMapOvr>
    <a:masterClrMapping/>
  </p:clrMapOvr>
  <p:transition spd="med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A77875-67B6-E79B-3683-35589B10CCA5}"/>
              </a:ext>
            </a:extLst>
          </p:cNvPr>
          <p:cNvSpPr/>
          <p:nvPr userDrawn="1"/>
        </p:nvSpPr>
        <p:spPr>
          <a:xfrm>
            <a:off x="197708" y="4793226"/>
            <a:ext cx="4094073" cy="1879422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D637DEF-DE6E-6473-2A33-311F1B43AD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7730" y="328435"/>
            <a:ext cx="5348781" cy="6224767"/>
          </a:xfrm>
          <a:custGeom>
            <a:avLst/>
            <a:gdLst>
              <a:gd name="connsiteX0" fmla="*/ 143993 w 5348781"/>
              <a:gd name="connsiteY0" fmla="*/ 5439335 h 6224767"/>
              <a:gd name="connsiteX1" fmla="*/ 2810877 w 5348781"/>
              <a:gd name="connsiteY1" fmla="*/ 5439335 h 6224767"/>
              <a:gd name="connsiteX2" fmla="*/ 2954870 w 5348781"/>
              <a:gd name="connsiteY2" fmla="*/ 5583328 h 6224767"/>
              <a:gd name="connsiteX3" fmla="*/ 2954870 w 5348781"/>
              <a:gd name="connsiteY3" fmla="*/ 6080774 h 6224767"/>
              <a:gd name="connsiteX4" fmla="*/ 2810877 w 5348781"/>
              <a:gd name="connsiteY4" fmla="*/ 6224767 h 6224767"/>
              <a:gd name="connsiteX5" fmla="*/ 143993 w 5348781"/>
              <a:gd name="connsiteY5" fmla="*/ 6224767 h 6224767"/>
              <a:gd name="connsiteX6" fmla="*/ 0 w 5348781"/>
              <a:gd name="connsiteY6" fmla="*/ 6080774 h 6224767"/>
              <a:gd name="connsiteX7" fmla="*/ 0 w 5348781"/>
              <a:gd name="connsiteY7" fmla="*/ 5583328 h 6224767"/>
              <a:gd name="connsiteX8" fmla="*/ 143993 w 5348781"/>
              <a:gd name="connsiteY8" fmla="*/ 5439335 h 6224767"/>
              <a:gd name="connsiteX9" fmla="*/ 3493068 w 5348781"/>
              <a:gd name="connsiteY9" fmla="*/ 1284260 h 6224767"/>
              <a:gd name="connsiteX10" fmla="*/ 5066132 w 5348781"/>
              <a:gd name="connsiteY10" fmla="*/ 1284260 h 6224767"/>
              <a:gd name="connsiteX11" fmla="*/ 5348781 w 5348781"/>
              <a:gd name="connsiteY11" fmla="*/ 1566909 h 6224767"/>
              <a:gd name="connsiteX12" fmla="*/ 5348781 w 5348781"/>
              <a:gd name="connsiteY12" fmla="*/ 5691086 h 6224767"/>
              <a:gd name="connsiteX13" fmla="*/ 5066132 w 5348781"/>
              <a:gd name="connsiteY13" fmla="*/ 5973735 h 6224767"/>
              <a:gd name="connsiteX14" fmla="*/ 3493068 w 5348781"/>
              <a:gd name="connsiteY14" fmla="*/ 5973735 h 6224767"/>
              <a:gd name="connsiteX15" fmla="*/ 3210419 w 5348781"/>
              <a:gd name="connsiteY15" fmla="*/ 5691086 h 6224767"/>
              <a:gd name="connsiteX16" fmla="*/ 3210419 w 5348781"/>
              <a:gd name="connsiteY16" fmla="*/ 1566909 h 6224767"/>
              <a:gd name="connsiteX17" fmla="*/ 3493068 w 5348781"/>
              <a:gd name="connsiteY17" fmla="*/ 1284260 h 6224767"/>
              <a:gd name="connsiteX18" fmla="*/ 1165857 w 5348781"/>
              <a:gd name="connsiteY18" fmla="*/ 630415 h 6224767"/>
              <a:gd name="connsiteX19" fmla="*/ 2738921 w 5348781"/>
              <a:gd name="connsiteY19" fmla="*/ 630415 h 6224767"/>
              <a:gd name="connsiteX20" fmla="*/ 3021570 w 5348781"/>
              <a:gd name="connsiteY20" fmla="*/ 913064 h 6224767"/>
              <a:gd name="connsiteX21" fmla="*/ 3021570 w 5348781"/>
              <a:gd name="connsiteY21" fmla="*/ 5037241 h 6224767"/>
              <a:gd name="connsiteX22" fmla="*/ 2738921 w 5348781"/>
              <a:gd name="connsiteY22" fmla="*/ 5319890 h 6224767"/>
              <a:gd name="connsiteX23" fmla="*/ 1165857 w 5348781"/>
              <a:gd name="connsiteY23" fmla="*/ 5319890 h 6224767"/>
              <a:gd name="connsiteX24" fmla="*/ 883208 w 5348781"/>
              <a:gd name="connsiteY24" fmla="*/ 5037241 h 6224767"/>
              <a:gd name="connsiteX25" fmla="*/ 883208 w 5348781"/>
              <a:gd name="connsiteY25" fmla="*/ 913064 h 6224767"/>
              <a:gd name="connsiteX26" fmla="*/ 1165857 w 5348781"/>
              <a:gd name="connsiteY26" fmla="*/ 630415 h 6224767"/>
              <a:gd name="connsiteX27" fmla="*/ 3419631 w 5348781"/>
              <a:gd name="connsiteY27" fmla="*/ 0 h 6224767"/>
              <a:gd name="connsiteX28" fmla="*/ 5139569 w 5348781"/>
              <a:gd name="connsiteY28" fmla="*/ 0 h 6224767"/>
              <a:gd name="connsiteX29" fmla="*/ 5348781 w 5348781"/>
              <a:gd name="connsiteY29" fmla="*/ 209212 h 6224767"/>
              <a:gd name="connsiteX30" fmla="*/ 5348781 w 5348781"/>
              <a:gd name="connsiteY30" fmla="*/ 931964 h 6224767"/>
              <a:gd name="connsiteX31" fmla="*/ 5139569 w 5348781"/>
              <a:gd name="connsiteY31" fmla="*/ 1141176 h 6224767"/>
              <a:gd name="connsiteX32" fmla="*/ 3419631 w 5348781"/>
              <a:gd name="connsiteY32" fmla="*/ 1141176 h 6224767"/>
              <a:gd name="connsiteX33" fmla="*/ 3210419 w 5348781"/>
              <a:gd name="connsiteY33" fmla="*/ 931964 h 6224767"/>
              <a:gd name="connsiteX34" fmla="*/ 3210419 w 5348781"/>
              <a:gd name="connsiteY34" fmla="*/ 209212 h 6224767"/>
              <a:gd name="connsiteX35" fmla="*/ 3419631 w 5348781"/>
              <a:gd name="connsiteY35" fmla="*/ 0 h 622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348781" h="6224767">
                <a:moveTo>
                  <a:pt x="143993" y="5439335"/>
                </a:moveTo>
                <a:lnTo>
                  <a:pt x="2810877" y="5439335"/>
                </a:lnTo>
                <a:cubicBezTo>
                  <a:pt x="2890402" y="5439335"/>
                  <a:pt x="2954870" y="5503803"/>
                  <a:pt x="2954870" y="5583328"/>
                </a:cubicBezTo>
                <a:lnTo>
                  <a:pt x="2954870" y="6080774"/>
                </a:lnTo>
                <a:cubicBezTo>
                  <a:pt x="2954870" y="6160299"/>
                  <a:pt x="2890402" y="6224767"/>
                  <a:pt x="2810877" y="6224767"/>
                </a:cubicBezTo>
                <a:lnTo>
                  <a:pt x="143993" y="6224767"/>
                </a:lnTo>
                <a:cubicBezTo>
                  <a:pt x="64468" y="6224767"/>
                  <a:pt x="0" y="6160299"/>
                  <a:pt x="0" y="6080774"/>
                </a:cubicBezTo>
                <a:lnTo>
                  <a:pt x="0" y="5583328"/>
                </a:lnTo>
                <a:cubicBezTo>
                  <a:pt x="0" y="5503803"/>
                  <a:pt x="64468" y="5439335"/>
                  <a:pt x="143993" y="5439335"/>
                </a:cubicBezTo>
                <a:close/>
                <a:moveTo>
                  <a:pt x="3493068" y="1284260"/>
                </a:moveTo>
                <a:lnTo>
                  <a:pt x="5066132" y="1284260"/>
                </a:lnTo>
                <a:cubicBezTo>
                  <a:pt x="5222235" y="1284260"/>
                  <a:pt x="5348781" y="1410806"/>
                  <a:pt x="5348781" y="1566909"/>
                </a:cubicBezTo>
                <a:lnTo>
                  <a:pt x="5348781" y="5691086"/>
                </a:lnTo>
                <a:cubicBezTo>
                  <a:pt x="5348781" y="5847189"/>
                  <a:pt x="5222235" y="5973735"/>
                  <a:pt x="5066132" y="5973735"/>
                </a:cubicBezTo>
                <a:lnTo>
                  <a:pt x="3493068" y="5973735"/>
                </a:lnTo>
                <a:cubicBezTo>
                  <a:pt x="3336965" y="5973735"/>
                  <a:pt x="3210419" y="5847189"/>
                  <a:pt x="3210419" y="5691086"/>
                </a:cubicBezTo>
                <a:lnTo>
                  <a:pt x="3210419" y="1566909"/>
                </a:lnTo>
                <a:cubicBezTo>
                  <a:pt x="3210419" y="1410806"/>
                  <a:pt x="3336965" y="1284260"/>
                  <a:pt x="3493068" y="1284260"/>
                </a:cubicBezTo>
                <a:close/>
                <a:moveTo>
                  <a:pt x="1165857" y="630415"/>
                </a:moveTo>
                <a:lnTo>
                  <a:pt x="2738921" y="630415"/>
                </a:lnTo>
                <a:cubicBezTo>
                  <a:pt x="2895024" y="630415"/>
                  <a:pt x="3021570" y="756961"/>
                  <a:pt x="3021570" y="913064"/>
                </a:cubicBezTo>
                <a:lnTo>
                  <a:pt x="3021570" y="5037241"/>
                </a:lnTo>
                <a:cubicBezTo>
                  <a:pt x="3021570" y="5193344"/>
                  <a:pt x="2895024" y="5319890"/>
                  <a:pt x="2738921" y="5319890"/>
                </a:cubicBezTo>
                <a:lnTo>
                  <a:pt x="1165857" y="5319890"/>
                </a:lnTo>
                <a:cubicBezTo>
                  <a:pt x="1009754" y="5319890"/>
                  <a:pt x="883208" y="5193344"/>
                  <a:pt x="883208" y="5037241"/>
                </a:cubicBezTo>
                <a:lnTo>
                  <a:pt x="883208" y="913064"/>
                </a:lnTo>
                <a:cubicBezTo>
                  <a:pt x="883208" y="756961"/>
                  <a:pt x="1009754" y="630415"/>
                  <a:pt x="1165857" y="630415"/>
                </a:cubicBezTo>
                <a:close/>
                <a:moveTo>
                  <a:pt x="3419631" y="0"/>
                </a:moveTo>
                <a:lnTo>
                  <a:pt x="5139569" y="0"/>
                </a:lnTo>
                <a:cubicBezTo>
                  <a:pt x="5255114" y="0"/>
                  <a:pt x="5348781" y="93667"/>
                  <a:pt x="5348781" y="209212"/>
                </a:cubicBezTo>
                <a:lnTo>
                  <a:pt x="5348781" y="931964"/>
                </a:lnTo>
                <a:cubicBezTo>
                  <a:pt x="5348781" y="1047509"/>
                  <a:pt x="5255114" y="1141176"/>
                  <a:pt x="5139569" y="1141176"/>
                </a:cubicBezTo>
                <a:lnTo>
                  <a:pt x="3419631" y="1141176"/>
                </a:lnTo>
                <a:cubicBezTo>
                  <a:pt x="3304086" y="1141176"/>
                  <a:pt x="3210419" y="1047509"/>
                  <a:pt x="3210419" y="931964"/>
                </a:cubicBezTo>
                <a:lnTo>
                  <a:pt x="3210419" y="209212"/>
                </a:lnTo>
                <a:cubicBezTo>
                  <a:pt x="3210419" y="93667"/>
                  <a:pt x="3304086" y="0"/>
                  <a:pt x="34196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68669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5B237-FB1E-A4CB-D0CB-9FF3687F87E3}"/>
              </a:ext>
            </a:extLst>
          </p:cNvPr>
          <p:cNvSpPr/>
          <p:nvPr userDrawn="1"/>
        </p:nvSpPr>
        <p:spPr>
          <a:xfrm>
            <a:off x="197708" y="6202680"/>
            <a:ext cx="11711958" cy="469968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40A9FF-C327-512F-C936-49B72426BD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154046" y="2301240"/>
            <a:ext cx="2088198" cy="2088198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0FFC2570-1AAA-88FC-E6DF-23E2580D25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11646" y="2301240"/>
            <a:ext cx="2088198" cy="2088198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95929"/>
      </p:ext>
    </p:extLst>
  </p:cSld>
  <p:clrMapOvr>
    <a:masterClrMapping/>
  </p:clrMapOvr>
  <p:transition spd="med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502874-7655-5525-CB05-23DE1E0C5B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7708" y="4587415"/>
            <a:ext cx="4964382" cy="2085233"/>
          </a:xfrm>
          <a:custGeom>
            <a:avLst/>
            <a:gdLst>
              <a:gd name="connsiteX0" fmla="*/ 0 w 4964382"/>
              <a:gd name="connsiteY0" fmla="*/ 0 h 2085233"/>
              <a:gd name="connsiteX1" fmla="*/ 4546712 w 4964382"/>
              <a:gd name="connsiteY1" fmla="*/ 0 h 2085233"/>
              <a:gd name="connsiteX2" fmla="*/ 4964382 w 4964382"/>
              <a:gd name="connsiteY2" fmla="*/ 417670 h 2085233"/>
              <a:gd name="connsiteX3" fmla="*/ 4964382 w 4964382"/>
              <a:gd name="connsiteY3" fmla="*/ 2085233 h 2085233"/>
              <a:gd name="connsiteX4" fmla="*/ 0 w 4964382"/>
              <a:gd name="connsiteY4" fmla="*/ 2085233 h 2085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4382" h="2085233">
                <a:moveTo>
                  <a:pt x="0" y="0"/>
                </a:moveTo>
                <a:lnTo>
                  <a:pt x="4546712" y="0"/>
                </a:lnTo>
                <a:cubicBezTo>
                  <a:pt x="4777385" y="0"/>
                  <a:pt x="4964382" y="186997"/>
                  <a:pt x="4964382" y="417670"/>
                </a:cubicBezTo>
                <a:lnTo>
                  <a:pt x="4964382" y="2085233"/>
                </a:lnTo>
                <a:lnTo>
                  <a:pt x="0" y="20852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1BC5B6-C178-4EF5-B5EA-B1D84972E2A9}"/>
              </a:ext>
            </a:extLst>
          </p:cNvPr>
          <p:cNvSpPr/>
          <p:nvPr userDrawn="1"/>
        </p:nvSpPr>
        <p:spPr>
          <a:xfrm>
            <a:off x="6096000" y="185351"/>
            <a:ext cx="5828268" cy="6537220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86600"/>
      </p:ext>
    </p:extLst>
  </p:cSld>
  <p:clrMapOvr>
    <a:masterClrMapping/>
  </p:clrMapOvr>
  <p:transition spd="med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759647-23C6-15BD-BBC8-CA7034E86812}"/>
              </a:ext>
            </a:extLst>
          </p:cNvPr>
          <p:cNvSpPr/>
          <p:nvPr userDrawn="1"/>
        </p:nvSpPr>
        <p:spPr>
          <a:xfrm>
            <a:off x="197707" y="185351"/>
            <a:ext cx="11726561" cy="6537220"/>
          </a:xfrm>
          <a:prstGeom prst="rect">
            <a:avLst/>
          </a:prstGeom>
          <a:solidFill>
            <a:srgbClr val="FD290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6AD3773-B961-44AF-ECDE-F752B15995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36866" y="185351"/>
            <a:ext cx="6187402" cy="5699718"/>
          </a:xfrm>
          <a:custGeom>
            <a:avLst/>
            <a:gdLst>
              <a:gd name="connsiteX0" fmla="*/ 364202 w 6187402"/>
              <a:gd name="connsiteY0" fmla="*/ 0 h 5699718"/>
              <a:gd name="connsiteX1" fmla="*/ 6187402 w 6187402"/>
              <a:gd name="connsiteY1" fmla="*/ 0 h 5699718"/>
              <a:gd name="connsiteX2" fmla="*/ 6187402 w 6187402"/>
              <a:gd name="connsiteY2" fmla="*/ 5070139 h 5699718"/>
              <a:gd name="connsiteX3" fmla="*/ 6114680 w 6187402"/>
              <a:gd name="connsiteY3" fmla="*/ 5116760 h 5699718"/>
              <a:gd name="connsiteX4" fmla="*/ 4026693 w 6187402"/>
              <a:gd name="connsiteY4" fmla="*/ 5699718 h 5699718"/>
              <a:gd name="connsiteX5" fmla="*/ 4026694 w 6187402"/>
              <a:gd name="connsiteY5" fmla="*/ 5699717 h 5699718"/>
              <a:gd name="connsiteX6" fmla="*/ 0 w 6187402"/>
              <a:gd name="connsiteY6" fmla="*/ 1673023 h 5699718"/>
              <a:gd name="connsiteX7" fmla="*/ 316438 w 6187402"/>
              <a:gd name="connsiteY7" fmla="*/ 105652 h 5699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87402" h="5699718">
                <a:moveTo>
                  <a:pt x="364202" y="0"/>
                </a:moveTo>
                <a:lnTo>
                  <a:pt x="6187402" y="0"/>
                </a:lnTo>
                <a:lnTo>
                  <a:pt x="6187402" y="5070139"/>
                </a:lnTo>
                <a:lnTo>
                  <a:pt x="6114680" y="5116760"/>
                </a:lnTo>
                <a:cubicBezTo>
                  <a:pt x="5505857" y="5486691"/>
                  <a:pt x="4791152" y="5699718"/>
                  <a:pt x="4026693" y="5699718"/>
                </a:cubicBezTo>
                <a:lnTo>
                  <a:pt x="4026694" y="5699717"/>
                </a:lnTo>
                <a:cubicBezTo>
                  <a:pt x="1802812" y="5699717"/>
                  <a:pt x="0" y="3896905"/>
                  <a:pt x="0" y="1673023"/>
                </a:cubicBezTo>
                <a:cubicBezTo>
                  <a:pt x="0" y="1117053"/>
                  <a:pt x="112676" y="587399"/>
                  <a:pt x="316438" y="10565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633571"/>
      </p:ext>
    </p:extLst>
  </p:cSld>
  <p:clrMapOvr>
    <a:masterClrMapping/>
  </p:clrMapOvr>
  <p:transition spd="med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72D7CE-A58E-AF90-778E-776998DBEBEA}"/>
              </a:ext>
            </a:extLst>
          </p:cNvPr>
          <p:cNvSpPr/>
          <p:nvPr userDrawn="1"/>
        </p:nvSpPr>
        <p:spPr>
          <a:xfrm>
            <a:off x="197707" y="185351"/>
            <a:ext cx="5465674" cy="6487297"/>
          </a:xfrm>
          <a:prstGeom prst="rect">
            <a:avLst/>
          </a:prstGeom>
          <a:solidFill>
            <a:srgbClr val="FBF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14842"/>
      </p:ext>
    </p:extLst>
  </p:cSld>
  <p:clrMapOvr>
    <a:masterClrMapping/>
  </p:clrMapOvr>
  <p:transition spd="med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4AC1A8C-CEBE-BA67-0EFA-9158EC5B5D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7705" y="3967521"/>
            <a:ext cx="3253827" cy="2755050"/>
          </a:xfrm>
          <a:custGeom>
            <a:avLst/>
            <a:gdLst>
              <a:gd name="connsiteX0" fmla="*/ 0 w 3253827"/>
              <a:gd name="connsiteY0" fmla="*/ 0 h 2755050"/>
              <a:gd name="connsiteX1" fmla="*/ 2670890 w 3253827"/>
              <a:gd name="connsiteY1" fmla="*/ 0 h 2755050"/>
              <a:gd name="connsiteX2" fmla="*/ 3253827 w 3253827"/>
              <a:gd name="connsiteY2" fmla="*/ 582937 h 2755050"/>
              <a:gd name="connsiteX3" fmla="*/ 3253827 w 3253827"/>
              <a:gd name="connsiteY3" fmla="*/ 2755050 h 2755050"/>
              <a:gd name="connsiteX4" fmla="*/ 0 w 3253827"/>
              <a:gd name="connsiteY4" fmla="*/ 2755050 h 275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3827" h="2755050">
                <a:moveTo>
                  <a:pt x="0" y="0"/>
                </a:moveTo>
                <a:lnTo>
                  <a:pt x="2670890" y="0"/>
                </a:lnTo>
                <a:cubicBezTo>
                  <a:pt x="2992837" y="0"/>
                  <a:pt x="3253827" y="260990"/>
                  <a:pt x="3253827" y="582937"/>
                </a:cubicBezTo>
                <a:lnTo>
                  <a:pt x="3253827" y="2755050"/>
                </a:lnTo>
                <a:lnTo>
                  <a:pt x="0" y="27550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22E3F27-679D-1B00-88C2-43BCA5DFDA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70864" y="135428"/>
            <a:ext cx="3823429" cy="3522172"/>
          </a:xfrm>
          <a:custGeom>
            <a:avLst/>
            <a:gdLst>
              <a:gd name="connsiteX0" fmla="*/ 0 w 3823429"/>
              <a:gd name="connsiteY0" fmla="*/ 0 h 3522172"/>
              <a:gd name="connsiteX1" fmla="*/ 3823429 w 3823429"/>
              <a:gd name="connsiteY1" fmla="*/ 0 h 3522172"/>
              <a:gd name="connsiteX2" fmla="*/ 3823429 w 3823429"/>
              <a:gd name="connsiteY2" fmla="*/ 3522172 h 3522172"/>
              <a:gd name="connsiteX3" fmla="*/ 821019 w 3823429"/>
              <a:gd name="connsiteY3" fmla="*/ 3522172 h 3522172"/>
              <a:gd name="connsiteX4" fmla="*/ 0 w 3823429"/>
              <a:gd name="connsiteY4" fmla="*/ 2701153 h 352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3429" h="3522172">
                <a:moveTo>
                  <a:pt x="0" y="0"/>
                </a:moveTo>
                <a:lnTo>
                  <a:pt x="3823429" y="0"/>
                </a:lnTo>
                <a:lnTo>
                  <a:pt x="3823429" y="3522172"/>
                </a:lnTo>
                <a:lnTo>
                  <a:pt x="821019" y="3522172"/>
                </a:lnTo>
                <a:cubicBezTo>
                  <a:pt x="367583" y="3522172"/>
                  <a:pt x="0" y="3154589"/>
                  <a:pt x="0" y="2701153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91463"/>
      </p:ext>
    </p:extLst>
  </p:cSld>
  <p:clrMapOvr>
    <a:masterClrMapping/>
  </p:clrMapOvr>
  <p:transition spd="med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C40AFCF-6C74-8544-2A2D-42FE6F45EAD7}"/>
              </a:ext>
            </a:extLst>
          </p:cNvPr>
          <p:cNvSpPr/>
          <p:nvPr userDrawn="1"/>
        </p:nvSpPr>
        <p:spPr>
          <a:xfrm>
            <a:off x="8204200" y="185351"/>
            <a:ext cx="3720068" cy="6537220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B52D16-4C34-182B-6401-72B79262C22A}"/>
              </a:ext>
            </a:extLst>
          </p:cNvPr>
          <p:cNvSpPr/>
          <p:nvPr userDrawn="1"/>
        </p:nvSpPr>
        <p:spPr>
          <a:xfrm>
            <a:off x="197704" y="5435600"/>
            <a:ext cx="6952395" cy="1262010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ACDA202-9F19-2379-C302-92FCFF440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0500" y="571500"/>
            <a:ext cx="4572000" cy="5816600"/>
          </a:xfrm>
          <a:prstGeom prst="roundRect">
            <a:avLst>
              <a:gd name="adj" fmla="val 14167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96082"/>
      </p:ext>
    </p:extLst>
  </p:cSld>
  <p:clrMapOvr>
    <a:masterClrMapping/>
  </p:clrMapOvr>
  <p:transition spd="med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80796"/>
      </p:ext>
    </p:extLst>
  </p:cSld>
  <p:clrMapOvr>
    <a:masterClrMapping/>
  </p:clrMapOvr>
  <p:transition spd="med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32141"/>
      </p:ext>
    </p:extLst>
  </p:cSld>
  <p:clrMapOvr>
    <a:masterClrMapping/>
  </p:clrMapOvr>
  <p:transition spd="med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659372-245F-0710-B706-6861B49C42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54600" y="185738"/>
            <a:ext cx="6869113" cy="65373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9DFFCA5-C5BD-764B-9654-A78D72DE3122}"/>
              </a:ext>
            </a:extLst>
          </p:cNvPr>
          <p:cNvSpPr/>
          <p:nvPr userDrawn="1"/>
        </p:nvSpPr>
        <p:spPr>
          <a:xfrm>
            <a:off x="197151" y="184859"/>
            <a:ext cx="4856894" cy="6537220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488493"/>
      </p:ext>
    </p:extLst>
  </p:cSld>
  <p:clrMapOvr>
    <a:masterClrMapping/>
  </p:clrMapOvr>
  <p:transition spd="med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173E5A-CA3F-D424-D920-8D67052910CC}"/>
              </a:ext>
            </a:extLst>
          </p:cNvPr>
          <p:cNvSpPr/>
          <p:nvPr userDrawn="1"/>
        </p:nvSpPr>
        <p:spPr>
          <a:xfrm>
            <a:off x="197708" y="185351"/>
            <a:ext cx="3269392" cy="6487297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5CE3B37-5BD8-7764-D4D4-66165CC957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6800" y="185351"/>
            <a:ext cx="4749800" cy="6110674"/>
          </a:xfrm>
          <a:custGeom>
            <a:avLst/>
            <a:gdLst>
              <a:gd name="connsiteX0" fmla="*/ 0 w 4749800"/>
              <a:gd name="connsiteY0" fmla="*/ 0 h 6110674"/>
              <a:gd name="connsiteX1" fmla="*/ 4749800 w 4749800"/>
              <a:gd name="connsiteY1" fmla="*/ 0 h 6110674"/>
              <a:gd name="connsiteX2" fmla="*/ 4749800 w 4749800"/>
              <a:gd name="connsiteY2" fmla="*/ 5598408 h 6110674"/>
              <a:gd name="connsiteX3" fmla="*/ 4237534 w 4749800"/>
              <a:gd name="connsiteY3" fmla="*/ 6110674 h 6110674"/>
              <a:gd name="connsiteX4" fmla="*/ 512266 w 4749800"/>
              <a:gd name="connsiteY4" fmla="*/ 6110674 h 6110674"/>
              <a:gd name="connsiteX5" fmla="*/ 0 w 4749800"/>
              <a:gd name="connsiteY5" fmla="*/ 5598408 h 611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9800" h="6110674">
                <a:moveTo>
                  <a:pt x="0" y="0"/>
                </a:moveTo>
                <a:lnTo>
                  <a:pt x="4749800" y="0"/>
                </a:lnTo>
                <a:lnTo>
                  <a:pt x="4749800" y="5598408"/>
                </a:lnTo>
                <a:cubicBezTo>
                  <a:pt x="4749800" y="5881325"/>
                  <a:pt x="4520451" y="6110674"/>
                  <a:pt x="4237534" y="6110674"/>
                </a:cubicBezTo>
                <a:lnTo>
                  <a:pt x="512266" y="6110674"/>
                </a:lnTo>
                <a:cubicBezTo>
                  <a:pt x="229349" y="6110674"/>
                  <a:pt x="0" y="5881325"/>
                  <a:pt x="0" y="559840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54856"/>
      </p:ext>
    </p:extLst>
  </p:cSld>
  <p:clrMapOvr>
    <a:masterClrMapping/>
  </p:clrMapOvr>
  <p:transition spd="med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C9954E0-2363-B06E-8E71-8AD2C326A0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9000" y="889000"/>
            <a:ext cx="3606800" cy="3746500"/>
          </a:xfrm>
          <a:prstGeom prst="roundRect">
            <a:avLst>
              <a:gd name="adj" fmla="val 12991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1E236FCC-C43E-7701-64FB-9C1E9A6ADF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63900" y="2889070"/>
            <a:ext cx="2832100" cy="2864030"/>
          </a:xfrm>
          <a:prstGeom prst="roundRect">
            <a:avLst>
              <a:gd name="adj" fmla="val 12991"/>
            </a:avLst>
          </a:prstGeom>
          <a:ln w="5715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8C63F5-A6D9-4AA6-7D34-B4999F9586F3}"/>
              </a:ext>
            </a:extLst>
          </p:cNvPr>
          <p:cNvSpPr/>
          <p:nvPr userDrawn="1"/>
        </p:nvSpPr>
        <p:spPr>
          <a:xfrm>
            <a:off x="7486124" y="1544304"/>
            <a:ext cx="292100" cy="292100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B71A84-2D9E-9B5B-EA1D-3C9F1AC54B42}"/>
              </a:ext>
            </a:extLst>
          </p:cNvPr>
          <p:cNvSpPr/>
          <p:nvPr userDrawn="1"/>
        </p:nvSpPr>
        <p:spPr>
          <a:xfrm>
            <a:off x="7872587" y="1544304"/>
            <a:ext cx="292100" cy="292100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602E64-A047-E18B-9EE6-095F8922EBD5}"/>
              </a:ext>
            </a:extLst>
          </p:cNvPr>
          <p:cNvSpPr/>
          <p:nvPr userDrawn="1"/>
        </p:nvSpPr>
        <p:spPr>
          <a:xfrm>
            <a:off x="8259050" y="1544304"/>
            <a:ext cx="292100" cy="292100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7434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232719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7B0117B-DDE7-B644-88C5-0EE170856E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45920" y="2759994"/>
            <a:ext cx="2012950" cy="2435610"/>
          </a:xfrm>
          <a:custGeom>
            <a:avLst/>
            <a:gdLst>
              <a:gd name="connsiteX0" fmla="*/ 152622 w 2012950"/>
              <a:gd name="connsiteY0" fmla="*/ 0 h 2435610"/>
              <a:gd name="connsiteX1" fmla="*/ 1860328 w 2012950"/>
              <a:gd name="connsiteY1" fmla="*/ 0 h 2435610"/>
              <a:gd name="connsiteX2" fmla="*/ 2012950 w 2012950"/>
              <a:gd name="connsiteY2" fmla="*/ 152622 h 2435610"/>
              <a:gd name="connsiteX3" fmla="*/ 2012950 w 2012950"/>
              <a:gd name="connsiteY3" fmla="*/ 2435610 h 2435610"/>
              <a:gd name="connsiteX4" fmla="*/ 0 w 2012950"/>
              <a:gd name="connsiteY4" fmla="*/ 2435610 h 2435610"/>
              <a:gd name="connsiteX5" fmla="*/ 0 w 2012950"/>
              <a:gd name="connsiteY5" fmla="*/ 152622 h 2435610"/>
              <a:gd name="connsiteX6" fmla="*/ 152622 w 2012950"/>
              <a:gd name="connsiteY6" fmla="*/ 0 h 243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2950" h="2435610">
                <a:moveTo>
                  <a:pt x="152622" y="0"/>
                </a:moveTo>
                <a:lnTo>
                  <a:pt x="1860328" y="0"/>
                </a:lnTo>
                <a:cubicBezTo>
                  <a:pt x="1944619" y="0"/>
                  <a:pt x="2012950" y="68331"/>
                  <a:pt x="2012950" y="152622"/>
                </a:cubicBezTo>
                <a:lnTo>
                  <a:pt x="2012950" y="2435610"/>
                </a:lnTo>
                <a:lnTo>
                  <a:pt x="0" y="2435610"/>
                </a:lnTo>
                <a:lnTo>
                  <a:pt x="0" y="152622"/>
                </a:lnTo>
                <a:cubicBezTo>
                  <a:pt x="0" y="68331"/>
                  <a:pt x="68331" y="0"/>
                  <a:pt x="1526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1B40A2-4DE3-BCDC-3F72-2E7903292B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0330" y="2759994"/>
            <a:ext cx="2012950" cy="2435610"/>
          </a:xfrm>
          <a:custGeom>
            <a:avLst/>
            <a:gdLst>
              <a:gd name="connsiteX0" fmla="*/ 152622 w 2012950"/>
              <a:gd name="connsiteY0" fmla="*/ 0 h 2435610"/>
              <a:gd name="connsiteX1" fmla="*/ 1860328 w 2012950"/>
              <a:gd name="connsiteY1" fmla="*/ 0 h 2435610"/>
              <a:gd name="connsiteX2" fmla="*/ 2012950 w 2012950"/>
              <a:gd name="connsiteY2" fmla="*/ 152622 h 2435610"/>
              <a:gd name="connsiteX3" fmla="*/ 2012950 w 2012950"/>
              <a:gd name="connsiteY3" fmla="*/ 2435610 h 2435610"/>
              <a:gd name="connsiteX4" fmla="*/ 0 w 2012950"/>
              <a:gd name="connsiteY4" fmla="*/ 2435610 h 2435610"/>
              <a:gd name="connsiteX5" fmla="*/ 0 w 2012950"/>
              <a:gd name="connsiteY5" fmla="*/ 152622 h 2435610"/>
              <a:gd name="connsiteX6" fmla="*/ 152622 w 2012950"/>
              <a:gd name="connsiteY6" fmla="*/ 0 h 243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2950" h="2435610">
                <a:moveTo>
                  <a:pt x="152622" y="0"/>
                </a:moveTo>
                <a:lnTo>
                  <a:pt x="1860328" y="0"/>
                </a:lnTo>
                <a:cubicBezTo>
                  <a:pt x="1944619" y="0"/>
                  <a:pt x="2012950" y="68331"/>
                  <a:pt x="2012950" y="152622"/>
                </a:cubicBezTo>
                <a:lnTo>
                  <a:pt x="2012950" y="2435610"/>
                </a:lnTo>
                <a:lnTo>
                  <a:pt x="0" y="2435610"/>
                </a:lnTo>
                <a:lnTo>
                  <a:pt x="0" y="152622"/>
                </a:lnTo>
                <a:cubicBezTo>
                  <a:pt x="0" y="68331"/>
                  <a:pt x="68331" y="0"/>
                  <a:pt x="1526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2E5B6C6-139E-2235-7AF8-40A0398A33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74740" y="2763520"/>
            <a:ext cx="2012950" cy="2435610"/>
          </a:xfrm>
          <a:custGeom>
            <a:avLst/>
            <a:gdLst>
              <a:gd name="connsiteX0" fmla="*/ 152622 w 2012950"/>
              <a:gd name="connsiteY0" fmla="*/ 0 h 2435610"/>
              <a:gd name="connsiteX1" fmla="*/ 1860328 w 2012950"/>
              <a:gd name="connsiteY1" fmla="*/ 0 h 2435610"/>
              <a:gd name="connsiteX2" fmla="*/ 2012950 w 2012950"/>
              <a:gd name="connsiteY2" fmla="*/ 152622 h 2435610"/>
              <a:gd name="connsiteX3" fmla="*/ 2012950 w 2012950"/>
              <a:gd name="connsiteY3" fmla="*/ 2435610 h 2435610"/>
              <a:gd name="connsiteX4" fmla="*/ 0 w 2012950"/>
              <a:gd name="connsiteY4" fmla="*/ 2435610 h 2435610"/>
              <a:gd name="connsiteX5" fmla="*/ 0 w 2012950"/>
              <a:gd name="connsiteY5" fmla="*/ 152622 h 2435610"/>
              <a:gd name="connsiteX6" fmla="*/ 152622 w 2012950"/>
              <a:gd name="connsiteY6" fmla="*/ 0 h 243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2950" h="2435610">
                <a:moveTo>
                  <a:pt x="152622" y="0"/>
                </a:moveTo>
                <a:lnTo>
                  <a:pt x="1860328" y="0"/>
                </a:lnTo>
                <a:cubicBezTo>
                  <a:pt x="1944619" y="0"/>
                  <a:pt x="2012950" y="68331"/>
                  <a:pt x="2012950" y="152622"/>
                </a:cubicBezTo>
                <a:lnTo>
                  <a:pt x="2012950" y="2435610"/>
                </a:lnTo>
                <a:lnTo>
                  <a:pt x="0" y="2435610"/>
                </a:lnTo>
                <a:lnTo>
                  <a:pt x="0" y="152622"/>
                </a:lnTo>
                <a:cubicBezTo>
                  <a:pt x="0" y="68331"/>
                  <a:pt x="68331" y="0"/>
                  <a:pt x="1526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8C50BA9-F661-C7ED-23DF-A4F5A72D62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39150" y="2763520"/>
            <a:ext cx="2012950" cy="2435610"/>
          </a:xfrm>
          <a:custGeom>
            <a:avLst/>
            <a:gdLst>
              <a:gd name="connsiteX0" fmla="*/ 152622 w 2012950"/>
              <a:gd name="connsiteY0" fmla="*/ 0 h 2435610"/>
              <a:gd name="connsiteX1" fmla="*/ 1860328 w 2012950"/>
              <a:gd name="connsiteY1" fmla="*/ 0 h 2435610"/>
              <a:gd name="connsiteX2" fmla="*/ 2012950 w 2012950"/>
              <a:gd name="connsiteY2" fmla="*/ 152622 h 2435610"/>
              <a:gd name="connsiteX3" fmla="*/ 2012950 w 2012950"/>
              <a:gd name="connsiteY3" fmla="*/ 2435610 h 2435610"/>
              <a:gd name="connsiteX4" fmla="*/ 0 w 2012950"/>
              <a:gd name="connsiteY4" fmla="*/ 2435610 h 2435610"/>
              <a:gd name="connsiteX5" fmla="*/ 0 w 2012950"/>
              <a:gd name="connsiteY5" fmla="*/ 152622 h 2435610"/>
              <a:gd name="connsiteX6" fmla="*/ 152622 w 2012950"/>
              <a:gd name="connsiteY6" fmla="*/ 0 h 243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2950" h="2435610">
                <a:moveTo>
                  <a:pt x="152622" y="0"/>
                </a:moveTo>
                <a:lnTo>
                  <a:pt x="1860328" y="0"/>
                </a:lnTo>
                <a:cubicBezTo>
                  <a:pt x="1944619" y="0"/>
                  <a:pt x="2012950" y="68331"/>
                  <a:pt x="2012950" y="152622"/>
                </a:cubicBezTo>
                <a:lnTo>
                  <a:pt x="2012950" y="2435610"/>
                </a:lnTo>
                <a:lnTo>
                  <a:pt x="0" y="2435610"/>
                </a:lnTo>
                <a:lnTo>
                  <a:pt x="0" y="152622"/>
                </a:lnTo>
                <a:cubicBezTo>
                  <a:pt x="0" y="68331"/>
                  <a:pt x="68331" y="0"/>
                  <a:pt x="1526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644938"/>
      </p:ext>
    </p:extLst>
  </p:cSld>
  <p:clrMapOvr>
    <a:masterClrMapping/>
  </p:clrMapOvr>
  <p:transition spd="med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FFF7A2FF-F186-1758-5FDD-C7D6313337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70041" y="3309316"/>
            <a:ext cx="1844040" cy="1915464"/>
          </a:xfrm>
          <a:prstGeom prst="roundRect">
            <a:avLst>
              <a:gd name="adj" fmla="val 12991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F727A736-1C16-AB6B-5B04-D59C09F965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61400" y="3309316"/>
            <a:ext cx="2585719" cy="2685870"/>
          </a:xfrm>
          <a:prstGeom prst="roundRect">
            <a:avLst>
              <a:gd name="adj" fmla="val 12991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DB26761-205F-6968-0D35-10A6D025B6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44281" y="1364106"/>
            <a:ext cx="1701799" cy="1767714"/>
          </a:xfrm>
          <a:prstGeom prst="roundRect">
            <a:avLst>
              <a:gd name="adj" fmla="val 12991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C3C54D-8D15-D198-A581-CD28D6C1DD51}"/>
              </a:ext>
            </a:extLst>
          </p:cNvPr>
          <p:cNvSpPr/>
          <p:nvPr userDrawn="1"/>
        </p:nvSpPr>
        <p:spPr>
          <a:xfrm>
            <a:off x="7475084" y="2103120"/>
            <a:ext cx="1153160" cy="1107440"/>
          </a:xfrm>
          <a:prstGeom prst="roundRect">
            <a:avLst>
              <a:gd name="adj" fmla="val 14647"/>
            </a:avLst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76126"/>
      </p:ext>
    </p:extLst>
  </p:cSld>
  <p:clrMapOvr>
    <a:masterClrMapping/>
  </p:clrMapOvr>
  <p:transition spd="med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899A648-C919-4FA5-4786-7FF83BC46EAD}"/>
              </a:ext>
            </a:extLst>
          </p:cNvPr>
          <p:cNvSpPr/>
          <p:nvPr userDrawn="1"/>
        </p:nvSpPr>
        <p:spPr>
          <a:xfrm rot="10800000">
            <a:off x="5736414" y="709982"/>
            <a:ext cx="6187854" cy="5207938"/>
          </a:xfrm>
          <a:custGeom>
            <a:avLst/>
            <a:gdLst>
              <a:gd name="connsiteX0" fmla="*/ 0 w 1895255"/>
              <a:gd name="connsiteY0" fmla="*/ 0 h 1595120"/>
              <a:gd name="connsiteX1" fmla="*/ 1097695 w 1895255"/>
              <a:gd name="connsiteY1" fmla="*/ 0 h 1595120"/>
              <a:gd name="connsiteX2" fmla="*/ 1895255 w 1895255"/>
              <a:gd name="connsiteY2" fmla="*/ 797560 h 1595120"/>
              <a:gd name="connsiteX3" fmla="*/ 1097695 w 1895255"/>
              <a:gd name="connsiteY3" fmla="*/ 1595120 h 1595120"/>
              <a:gd name="connsiteX4" fmla="*/ 0 w 1895255"/>
              <a:gd name="connsiteY4" fmla="*/ 1595120 h 159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255" h="1595120">
                <a:moveTo>
                  <a:pt x="0" y="0"/>
                </a:moveTo>
                <a:lnTo>
                  <a:pt x="1097695" y="0"/>
                </a:lnTo>
                <a:cubicBezTo>
                  <a:pt x="1538175" y="0"/>
                  <a:pt x="1895255" y="357080"/>
                  <a:pt x="1895255" y="797560"/>
                </a:cubicBezTo>
                <a:cubicBezTo>
                  <a:pt x="1895255" y="1238040"/>
                  <a:pt x="1538175" y="1595120"/>
                  <a:pt x="1097695" y="1595120"/>
                </a:cubicBezTo>
                <a:lnTo>
                  <a:pt x="0" y="1595120"/>
                </a:lnTo>
                <a:close/>
              </a:path>
            </a:pathLst>
          </a:custGeom>
          <a:solidFill>
            <a:srgbClr val="DBDA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35C27C0-064A-4F74-6F0E-684D0934189E}"/>
              </a:ext>
            </a:extLst>
          </p:cNvPr>
          <p:cNvSpPr/>
          <p:nvPr userDrawn="1"/>
        </p:nvSpPr>
        <p:spPr>
          <a:xfrm>
            <a:off x="197706" y="528320"/>
            <a:ext cx="1895255" cy="1595120"/>
          </a:xfrm>
          <a:custGeom>
            <a:avLst/>
            <a:gdLst>
              <a:gd name="connsiteX0" fmla="*/ 0 w 1895255"/>
              <a:gd name="connsiteY0" fmla="*/ 0 h 1595120"/>
              <a:gd name="connsiteX1" fmla="*/ 1097695 w 1895255"/>
              <a:gd name="connsiteY1" fmla="*/ 0 h 1595120"/>
              <a:gd name="connsiteX2" fmla="*/ 1895255 w 1895255"/>
              <a:gd name="connsiteY2" fmla="*/ 797560 h 1595120"/>
              <a:gd name="connsiteX3" fmla="*/ 1097695 w 1895255"/>
              <a:gd name="connsiteY3" fmla="*/ 1595120 h 1595120"/>
              <a:gd name="connsiteX4" fmla="*/ 0 w 1895255"/>
              <a:gd name="connsiteY4" fmla="*/ 1595120 h 159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255" h="1595120">
                <a:moveTo>
                  <a:pt x="0" y="0"/>
                </a:moveTo>
                <a:lnTo>
                  <a:pt x="1097695" y="0"/>
                </a:lnTo>
                <a:cubicBezTo>
                  <a:pt x="1538175" y="0"/>
                  <a:pt x="1895255" y="357080"/>
                  <a:pt x="1895255" y="797560"/>
                </a:cubicBezTo>
                <a:cubicBezTo>
                  <a:pt x="1895255" y="1238040"/>
                  <a:pt x="1538175" y="1595120"/>
                  <a:pt x="1097695" y="1595120"/>
                </a:cubicBezTo>
                <a:lnTo>
                  <a:pt x="0" y="1595120"/>
                </a:ln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67EE356-B012-F58F-5F07-C0BAF5024FD4}"/>
              </a:ext>
            </a:extLst>
          </p:cNvPr>
          <p:cNvSpPr/>
          <p:nvPr userDrawn="1"/>
        </p:nvSpPr>
        <p:spPr>
          <a:xfrm>
            <a:off x="4819451" y="5163192"/>
            <a:ext cx="7104818" cy="1509457"/>
          </a:xfrm>
          <a:custGeom>
            <a:avLst/>
            <a:gdLst>
              <a:gd name="connsiteX0" fmla="*/ 1556859 w 7104818"/>
              <a:gd name="connsiteY0" fmla="*/ 0 h 1509457"/>
              <a:gd name="connsiteX1" fmla="*/ 7104818 w 7104818"/>
              <a:gd name="connsiteY1" fmla="*/ 0 h 1509457"/>
              <a:gd name="connsiteX2" fmla="*/ 7104818 w 7104818"/>
              <a:gd name="connsiteY2" fmla="*/ 1509457 h 1509457"/>
              <a:gd name="connsiteX3" fmla="*/ 0 w 7104818"/>
              <a:gd name="connsiteY3" fmla="*/ 1509457 h 1509457"/>
              <a:gd name="connsiteX4" fmla="*/ 5530 w 7104818"/>
              <a:gd name="connsiteY4" fmla="*/ 1399942 h 1509457"/>
              <a:gd name="connsiteX5" fmla="*/ 1556859 w 7104818"/>
              <a:gd name="connsiteY5" fmla="*/ 0 h 150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04818" h="1509457">
                <a:moveTo>
                  <a:pt x="1556859" y="0"/>
                </a:moveTo>
                <a:lnTo>
                  <a:pt x="7104818" y="0"/>
                </a:lnTo>
                <a:lnTo>
                  <a:pt x="7104818" y="1509457"/>
                </a:lnTo>
                <a:lnTo>
                  <a:pt x="0" y="1509457"/>
                </a:lnTo>
                <a:lnTo>
                  <a:pt x="5530" y="1399942"/>
                </a:lnTo>
                <a:cubicBezTo>
                  <a:pt x="85386" y="613616"/>
                  <a:pt x="749464" y="0"/>
                  <a:pt x="1556859" y="0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836047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210695F1-692B-2A42-9E2B-4BDA9938C9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19535" y="2784715"/>
            <a:ext cx="2088198" cy="2088198"/>
          </a:xfrm>
          <a:prstGeom prst="roundRect">
            <a:avLst>
              <a:gd name="adj" fmla="val 50000"/>
            </a:avLst>
          </a:prstGeom>
          <a:ln w="28575">
            <a:solidFill>
              <a:srgbClr val="FD2906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2BC77BB9-CA59-CA79-0CB3-423723D974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59362" y="2784715"/>
            <a:ext cx="2088198" cy="2088198"/>
          </a:xfrm>
          <a:prstGeom prst="roundRect">
            <a:avLst>
              <a:gd name="adj" fmla="val 50000"/>
            </a:avLst>
          </a:prstGeom>
          <a:ln w="28575">
            <a:solidFill>
              <a:srgbClr val="FD2906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68D5304D-31CA-8EC8-541D-28C82B3526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9189" y="2784715"/>
            <a:ext cx="2088198" cy="2088198"/>
          </a:xfrm>
          <a:prstGeom prst="roundRect">
            <a:avLst>
              <a:gd name="adj" fmla="val 50000"/>
            </a:avLst>
          </a:prstGeom>
          <a:ln w="28575">
            <a:solidFill>
              <a:srgbClr val="FD2906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5C4A5F4-FEEF-49E7-BD2A-390EC9D6FF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39016" y="2784715"/>
            <a:ext cx="2088198" cy="2088198"/>
          </a:xfrm>
          <a:prstGeom prst="roundRect">
            <a:avLst>
              <a:gd name="adj" fmla="val 50000"/>
            </a:avLst>
          </a:prstGeom>
          <a:ln w="28575">
            <a:solidFill>
              <a:srgbClr val="FD2906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57712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1C1266-782D-BA16-8C77-6C15CE1A12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88614" y="185351"/>
            <a:ext cx="4921053" cy="6162897"/>
          </a:xfrm>
          <a:custGeom>
            <a:avLst/>
            <a:gdLst>
              <a:gd name="connsiteX0" fmla="*/ 0 w 4921053"/>
              <a:gd name="connsiteY0" fmla="*/ 0 h 6162897"/>
              <a:gd name="connsiteX1" fmla="*/ 4921053 w 4921053"/>
              <a:gd name="connsiteY1" fmla="*/ 0 h 6162897"/>
              <a:gd name="connsiteX2" fmla="*/ 4921053 w 4921053"/>
              <a:gd name="connsiteY2" fmla="*/ 6133715 h 6162897"/>
              <a:gd name="connsiteX3" fmla="*/ 4863517 w 4921053"/>
              <a:gd name="connsiteY3" fmla="*/ 6151575 h 6162897"/>
              <a:gd name="connsiteX4" fmla="*/ 4751205 w 4921053"/>
              <a:gd name="connsiteY4" fmla="*/ 6162897 h 6162897"/>
              <a:gd name="connsiteX5" fmla="*/ 557285 w 4921053"/>
              <a:gd name="connsiteY5" fmla="*/ 6162897 h 6162897"/>
              <a:gd name="connsiteX6" fmla="*/ 0 w 4921053"/>
              <a:gd name="connsiteY6" fmla="*/ 5605612 h 6162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21053" h="6162897">
                <a:moveTo>
                  <a:pt x="0" y="0"/>
                </a:moveTo>
                <a:lnTo>
                  <a:pt x="4921053" y="0"/>
                </a:lnTo>
                <a:lnTo>
                  <a:pt x="4921053" y="6133715"/>
                </a:lnTo>
                <a:lnTo>
                  <a:pt x="4863517" y="6151575"/>
                </a:lnTo>
                <a:cubicBezTo>
                  <a:pt x="4827239" y="6158999"/>
                  <a:pt x="4789678" y="6162897"/>
                  <a:pt x="4751205" y="6162897"/>
                </a:cubicBezTo>
                <a:lnTo>
                  <a:pt x="557285" y="6162897"/>
                </a:lnTo>
                <a:cubicBezTo>
                  <a:pt x="249505" y="6162897"/>
                  <a:pt x="0" y="5913392"/>
                  <a:pt x="0" y="560561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16340"/>
      </p:ext>
    </p:extLst>
  </p:cSld>
  <p:clrMapOvr>
    <a:masterClrMapping/>
  </p:clrMapOvr>
  <p:transition spd="med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43CED84-04DD-273D-9DAA-269656036020}"/>
              </a:ext>
            </a:extLst>
          </p:cNvPr>
          <p:cNvSpPr/>
          <p:nvPr userDrawn="1"/>
        </p:nvSpPr>
        <p:spPr>
          <a:xfrm>
            <a:off x="5751872" y="185351"/>
            <a:ext cx="6157795" cy="5212558"/>
          </a:xfrm>
          <a:custGeom>
            <a:avLst/>
            <a:gdLst>
              <a:gd name="connsiteX0" fmla="*/ 287922 w 6157795"/>
              <a:gd name="connsiteY0" fmla="*/ 0 h 5212558"/>
              <a:gd name="connsiteX1" fmla="*/ 6157795 w 6157795"/>
              <a:gd name="connsiteY1" fmla="*/ 0 h 5212558"/>
              <a:gd name="connsiteX2" fmla="*/ 6157795 w 6157795"/>
              <a:gd name="connsiteY2" fmla="*/ 4357579 h 5212558"/>
              <a:gd name="connsiteX3" fmla="*/ 5875057 w 6157795"/>
              <a:gd name="connsiteY3" fmla="*/ 4569007 h 5212558"/>
              <a:gd name="connsiteX4" fmla="*/ 3768213 w 6157795"/>
              <a:gd name="connsiteY4" fmla="*/ 5212558 h 5212558"/>
              <a:gd name="connsiteX5" fmla="*/ 0 w 6157795"/>
              <a:gd name="connsiteY5" fmla="*/ 1444345 h 5212558"/>
              <a:gd name="connsiteX6" fmla="*/ 169412 w 6157795"/>
              <a:gd name="connsiteY6" fmla="*/ 323794 h 521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57795" h="5212558">
                <a:moveTo>
                  <a:pt x="287922" y="0"/>
                </a:moveTo>
                <a:lnTo>
                  <a:pt x="6157795" y="0"/>
                </a:lnTo>
                <a:lnTo>
                  <a:pt x="6157795" y="4357579"/>
                </a:lnTo>
                <a:lnTo>
                  <a:pt x="5875057" y="4569007"/>
                </a:lnTo>
                <a:cubicBezTo>
                  <a:pt x="5273646" y="4975312"/>
                  <a:pt x="4548636" y="5212558"/>
                  <a:pt x="3768213" y="5212558"/>
                </a:cubicBezTo>
                <a:cubicBezTo>
                  <a:pt x="1687086" y="5212558"/>
                  <a:pt x="0" y="3525472"/>
                  <a:pt x="0" y="1444345"/>
                </a:cubicBezTo>
                <a:cubicBezTo>
                  <a:pt x="0" y="1054134"/>
                  <a:pt x="59312" y="677775"/>
                  <a:pt x="169412" y="323794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9912B68-9430-BBA4-76EA-241410403E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30850" y="839994"/>
            <a:ext cx="2787650" cy="4100512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A06F2262-E603-82FB-43BE-4721F2A1ED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39522" y="839993"/>
            <a:ext cx="2610259" cy="5212557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18497"/>
      </p:ext>
    </p:extLst>
  </p:cSld>
  <p:clrMapOvr>
    <a:masterClrMapping/>
  </p:clrMapOvr>
  <p:transition spd="med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BB1F740-A8EB-87E9-7D94-461DB84441BF}"/>
              </a:ext>
            </a:extLst>
          </p:cNvPr>
          <p:cNvSpPr/>
          <p:nvPr userDrawn="1"/>
        </p:nvSpPr>
        <p:spPr>
          <a:xfrm>
            <a:off x="197708" y="185351"/>
            <a:ext cx="4138318" cy="6487297"/>
          </a:xfrm>
          <a:prstGeom prst="rect">
            <a:avLst/>
          </a:prstGeom>
          <a:solidFill>
            <a:srgbClr val="FD290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4427B284-594E-30BD-F5BA-B40D673B38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08350" y="766916"/>
            <a:ext cx="2679495" cy="2662084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09A8AEA8-0611-9645-7766-BD67675162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08350" y="3588774"/>
            <a:ext cx="1824090" cy="1882878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81ED21E7-4F07-CEA8-208C-F9267912DB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9475" y="1730475"/>
            <a:ext cx="2152937" cy="4168879"/>
          </a:xfrm>
          <a:prstGeom prst="roundRect">
            <a:avLst>
              <a:gd name="adj" fmla="val 10318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7688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255238AE-D481-5A37-AD99-EDDBB257C7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61562" y="2954593"/>
            <a:ext cx="9390011" cy="3180735"/>
          </a:xfrm>
          <a:prstGeom prst="roundRect">
            <a:avLst>
              <a:gd name="adj" fmla="val 1217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025779"/>
      </p:ext>
    </p:extLst>
  </p:cSld>
  <p:clrMapOvr>
    <a:masterClrMapping/>
  </p:clrMapOvr>
  <p:transition spd="med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70D2636F-E3ED-CE23-51EA-531935B43806}"/>
              </a:ext>
            </a:extLst>
          </p:cNvPr>
          <p:cNvSpPr/>
          <p:nvPr userDrawn="1"/>
        </p:nvSpPr>
        <p:spPr>
          <a:xfrm>
            <a:off x="197708" y="185351"/>
            <a:ext cx="11726562" cy="64872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D8E5364-C3E3-E548-FCED-22C5BA8D8A84}"/>
              </a:ext>
            </a:extLst>
          </p:cNvPr>
          <p:cNvSpPr/>
          <p:nvPr userDrawn="1"/>
        </p:nvSpPr>
        <p:spPr>
          <a:xfrm>
            <a:off x="1342103" y="3657600"/>
            <a:ext cx="3583858" cy="3015048"/>
          </a:xfrm>
          <a:custGeom>
            <a:avLst/>
            <a:gdLst>
              <a:gd name="connsiteX0" fmla="*/ 258109 w 3583858"/>
              <a:gd name="connsiteY0" fmla="*/ 0 h 3015048"/>
              <a:gd name="connsiteX1" fmla="*/ 3325749 w 3583858"/>
              <a:gd name="connsiteY1" fmla="*/ 0 h 3015048"/>
              <a:gd name="connsiteX2" fmla="*/ 3583858 w 3583858"/>
              <a:gd name="connsiteY2" fmla="*/ 258109 h 3015048"/>
              <a:gd name="connsiteX3" fmla="*/ 3583858 w 3583858"/>
              <a:gd name="connsiteY3" fmla="*/ 3015048 h 3015048"/>
              <a:gd name="connsiteX4" fmla="*/ 0 w 3583858"/>
              <a:gd name="connsiteY4" fmla="*/ 3015048 h 3015048"/>
              <a:gd name="connsiteX5" fmla="*/ 0 w 3583858"/>
              <a:gd name="connsiteY5" fmla="*/ 258109 h 3015048"/>
              <a:gd name="connsiteX6" fmla="*/ 258109 w 3583858"/>
              <a:gd name="connsiteY6" fmla="*/ 0 h 301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83858" h="3015048">
                <a:moveTo>
                  <a:pt x="258109" y="0"/>
                </a:moveTo>
                <a:lnTo>
                  <a:pt x="3325749" y="0"/>
                </a:lnTo>
                <a:cubicBezTo>
                  <a:pt x="3468299" y="0"/>
                  <a:pt x="3583858" y="115559"/>
                  <a:pt x="3583858" y="258109"/>
                </a:cubicBezTo>
                <a:lnTo>
                  <a:pt x="3583858" y="3015048"/>
                </a:lnTo>
                <a:lnTo>
                  <a:pt x="0" y="3015048"/>
                </a:lnTo>
                <a:lnTo>
                  <a:pt x="0" y="258109"/>
                </a:lnTo>
                <a:cubicBezTo>
                  <a:pt x="0" y="115559"/>
                  <a:pt x="115559" y="0"/>
                  <a:pt x="258109" y="0"/>
                </a:cubicBezTo>
                <a:close/>
              </a:path>
            </a:pathLst>
          </a:custGeom>
          <a:solidFill>
            <a:srgbClr val="DBDA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86115"/>
      </p:ext>
    </p:extLst>
  </p:cSld>
  <p:clrMapOvr>
    <a:masterClrMapping/>
  </p:clrMapOvr>
  <p:transition spd="med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4197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9" r:id="rId28"/>
    <p:sldLayoutId id="2147483682" r:id="rId29"/>
    <p:sldLayoutId id="2147483683" r:id="rId30"/>
    <p:sldLayoutId id="2147483676" r:id="rId31"/>
  </p:sldLayoutIdLst>
  <p:transition spd="med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29.jpeg"/><Relationship Id="rId7" Type="http://schemas.openxmlformats.org/officeDocument/2006/relationships/image" Target="../media/image2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6" Type="http://schemas.openxmlformats.org/officeDocument/2006/relationships/customXml" Target="../ink/ink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7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2A18812-1F66-BA74-9491-E6D4B80DCE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68" t="26241" r="22343" b="39099"/>
          <a:stretch/>
        </p:blipFill>
        <p:spPr>
          <a:xfrm>
            <a:off x="1484441" y="674150"/>
            <a:ext cx="9223117" cy="550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6244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2B3CEE9-978B-FBDA-F6C3-67380B5108A9}"/>
              </a:ext>
            </a:extLst>
          </p:cNvPr>
          <p:cNvGrpSpPr/>
          <p:nvPr/>
        </p:nvGrpSpPr>
        <p:grpSpPr>
          <a:xfrm>
            <a:off x="3994931" y="2133231"/>
            <a:ext cx="4692302" cy="3328622"/>
            <a:chOff x="3994931" y="2030527"/>
            <a:chExt cx="4692302" cy="3328622"/>
          </a:xfrm>
          <a:solidFill>
            <a:srgbClr val="FD2906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5178EEB-E6F6-F5A6-CD5E-E9E979263F82}"/>
                </a:ext>
              </a:extLst>
            </p:cNvPr>
            <p:cNvSpPr/>
            <p:nvPr/>
          </p:nvSpPr>
          <p:spPr>
            <a:xfrm rot="10800000">
              <a:off x="6012146" y="2030527"/>
              <a:ext cx="133781" cy="914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75F717E-F000-8316-7E63-213C2A261F4B}"/>
                </a:ext>
              </a:extLst>
            </p:cNvPr>
            <p:cNvSpPr/>
            <p:nvPr/>
          </p:nvSpPr>
          <p:spPr>
            <a:xfrm>
              <a:off x="6012816" y="2926315"/>
              <a:ext cx="2219081" cy="1337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CA9C58F-1AB6-C80A-9A1F-2E3963C6F865}"/>
                </a:ext>
              </a:extLst>
            </p:cNvPr>
            <p:cNvSpPr/>
            <p:nvPr/>
          </p:nvSpPr>
          <p:spPr>
            <a:xfrm>
              <a:off x="4485617" y="3281120"/>
              <a:ext cx="3746280" cy="1337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DA8C32D-A2D9-7DC6-E1C2-FEEC92BDA74B}"/>
                </a:ext>
              </a:extLst>
            </p:cNvPr>
            <p:cNvSpPr/>
            <p:nvPr/>
          </p:nvSpPr>
          <p:spPr>
            <a:xfrm>
              <a:off x="4485617" y="3635924"/>
              <a:ext cx="3077301" cy="1337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62C7AE4-9BE2-5199-2C96-DA3BF088FFF6}"/>
                </a:ext>
              </a:extLst>
            </p:cNvPr>
            <p:cNvSpPr/>
            <p:nvPr/>
          </p:nvSpPr>
          <p:spPr>
            <a:xfrm>
              <a:off x="5154595" y="3990729"/>
              <a:ext cx="2408323" cy="1337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07E12F8-400E-38E0-3243-97BFB0E4D5A2}"/>
                </a:ext>
              </a:extLst>
            </p:cNvPr>
            <p:cNvSpPr/>
            <p:nvPr/>
          </p:nvSpPr>
          <p:spPr>
            <a:xfrm>
              <a:off x="5154595" y="4345533"/>
              <a:ext cx="1739344" cy="1337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26601B6-7D02-E83D-9789-61BDF6DFD2CC}"/>
                </a:ext>
              </a:extLst>
            </p:cNvPr>
            <p:cNvSpPr/>
            <p:nvPr/>
          </p:nvSpPr>
          <p:spPr>
            <a:xfrm>
              <a:off x="6088914" y="4700337"/>
              <a:ext cx="805025" cy="1337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A44D88-4B5C-20DD-9567-B45F934150CC}"/>
                </a:ext>
              </a:extLst>
            </p:cNvPr>
            <p:cNvSpPr/>
            <p:nvPr/>
          </p:nvSpPr>
          <p:spPr>
            <a:xfrm>
              <a:off x="6022024" y="4700337"/>
              <a:ext cx="133781" cy="6588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E147ADF7-6556-B82C-6158-AAD3F84E5F95}"/>
                </a:ext>
              </a:extLst>
            </p:cNvPr>
            <p:cNvSpPr/>
            <p:nvPr/>
          </p:nvSpPr>
          <p:spPr>
            <a:xfrm>
              <a:off x="8129649" y="2788110"/>
              <a:ext cx="557584" cy="761717"/>
            </a:xfrm>
            <a:custGeom>
              <a:avLst/>
              <a:gdLst>
                <a:gd name="connsiteX0" fmla="*/ 0 w 557442"/>
                <a:gd name="connsiteY0" fmla="*/ 114911 h 740811"/>
                <a:gd name="connsiteX1" fmla="*/ 7335 w 557442"/>
                <a:gd name="connsiteY1" fmla="*/ 0 h 740811"/>
                <a:gd name="connsiteX2" fmla="*/ 557442 w 557442"/>
                <a:gd name="connsiteY2" fmla="*/ 378963 h 740811"/>
                <a:gd name="connsiteX3" fmla="*/ 7335 w 557442"/>
                <a:gd name="connsiteY3" fmla="*/ 740811 h 740811"/>
                <a:gd name="connsiteX4" fmla="*/ 7335 w 557442"/>
                <a:gd name="connsiteY4" fmla="*/ 625900 h 740811"/>
                <a:gd name="connsiteX5" fmla="*/ 398522 w 557442"/>
                <a:gd name="connsiteY5" fmla="*/ 386297 h 740811"/>
                <a:gd name="connsiteX6" fmla="*/ 0 w 557442"/>
                <a:gd name="connsiteY6" fmla="*/ 114911 h 740811"/>
                <a:gd name="connsiteX0" fmla="*/ 0 w 550107"/>
                <a:gd name="connsiteY0" fmla="*/ 114911 h 740811"/>
                <a:gd name="connsiteX1" fmla="*/ 7335 w 550107"/>
                <a:gd name="connsiteY1" fmla="*/ 0 h 740811"/>
                <a:gd name="connsiteX2" fmla="*/ 550107 w 550107"/>
                <a:gd name="connsiteY2" fmla="*/ 369183 h 740811"/>
                <a:gd name="connsiteX3" fmla="*/ 7335 w 550107"/>
                <a:gd name="connsiteY3" fmla="*/ 740811 h 740811"/>
                <a:gd name="connsiteX4" fmla="*/ 7335 w 550107"/>
                <a:gd name="connsiteY4" fmla="*/ 625900 h 740811"/>
                <a:gd name="connsiteX5" fmla="*/ 398522 w 550107"/>
                <a:gd name="connsiteY5" fmla="*/ 386297 h 740811"/>
                <a:gd name="connsiteX6" fmla="*/ 0 w 550107"/>
                <a:gd name="connsiteY6" fmla="*/ 114911 h 740811"/>
                <a:gd name="connsiteX0" fmla="*/ 0 w 535438"/>
                <a:gd name="connsiteY0" fmla="*/ 114911 h 740811"/>
                <a:gd name="connsiteX1" fmla="*/ 7335 w 535438"/>
                <a:gd name="connsiteY1" fmla="*/ 0 h 740811"/>
                <a:gd name="connsiteX2" fmla="*/ 535438 w 535438"/>
                <a:gd name="connsiteY2" fmla="*/ 371628 h 740811"/>
                <a:gd name="connsiteX3" fmla="*/ 7335 w 535438"/>
                <a:gd name="connsiteY3" fmla="*/ 740811 h 740811"/>
                <a:gd name="connsiteX4" fmla="*/ 7335 w 535438"/>
                <a:gd name="connsiteY4" fmla="*/ 625900 h 740811"/>
                <a:gd name="connsiteX5" fmla="*/ 398522 w 535438"/>
                <a:gd name="connsiteY5" fmla="*/ 386297 h 740811"/>
                <a:gd name="connsiteX6" fmla="*/ 0 w 535438"/>
                <a:gd name="connsiteY6" fmla="*/ 114911 h 740811"/>
                <a:gd name="connsiteX0" fmla="*/ 0 w 535438"/>
                <a:gd name="connsiteY0" fmla="*/ 114911 h 740811"/>
                <a:gd name="connsiteX1" fmla="*/ 7335 w 535438"/>
                <a:gd name="connsiteY1" fmla="*/ 0 h 740811"/>
                <a:gd name="connsiteX2" fmla="*/ 535438 w 535438"/>
                <a:gd name="connsiteY2" fmla="*/ 361848 h 740811"/>
                <a:gd name="connsiteX3" fmla="*/ 7335 w 535438"/>
                <a:gd name="connsiteY3" fmla="*/ 740811 h 740811"/>
                <a:gd name="connsiteX4" fmla="*/ 7335 w 535438"/>
                <a:gd name="connsiteY4" fmla="*/ 625900 h 740811"/>
                <a:gd name="connsiteX5" fmla="*/ 398522 w 535438"/>
                <a:gd name="connsiteY5" fmla="*/ 386297 h 740811"/>
                <a:gd name="connsiteX6" fmla="*/ 0 w 535438"/>
                <a:gd name="connsiteY6" fmla="*/ 114911 h 740811"/>
                <a:gd name="connsiteX0" fmla="*/ 0 w 547662"/>
                <a:gd name="connsiteY0" fmla="*/ 114911 h 740811"/>
                <a:gd name="connsiteX1" fmla="*/ 7335 w 547662"/>
                <a:gd name="connsiteY1" fmla="*/ 0 h 740811"/>
                <a:gd name="connsiteX2" fmla="*/ 547662 w 547662"/>
                <a:gd name="connsiteY2" fmla="*/ 369183 h 740811"/>
                <a:gd name="connsiteX3" fmla="*/ 7335 w 547662"/>
                <a:gd name="connsiteY3" fmla="*/ 740811 h 740811"/>
                <a:gd name="connsiteX4" fmla="*/ 7335 w 547662"/>
                <a:gd name="connsiteY4" fmla="*/ 625900 h 740811"/>
                <a:gd name="connsiteX5" fmla="*/ 398522 w 547662"/>
                <a:gd name="connsiteY5" fmla="*/ 386297 h 740811"/>
                <a:gd name="connsiteX6" fmla="*/ 0 w 547662"/>
                <a:gd name="connsiteY6" fmla="*/ 114911 h 740811"/>
                <a:gd name="connsiteX0" fmla="*/ 0 w 547662"/>
                <a:gd name="connsiteY0" fmla="*/ 114911 h 740811"/>
                <a:gd name="connsiteX1" fmla="*/ 7335 w 547662"/>
                <a:gd name="connsiteY1" fmla="*/ 0 h 740811"/>
                <a:gd name="connsiteX2" fmla="*/ 547662 w 547662"/>
                <a:gd name="connsiteY2" fmla="*/ 369183 h 740811"/>
                <a:gd name="connsiteX3" fmla="*/ 7335 w 547662"/>
                <a:gd name="connsiteY3" fmla="*/ 740811 h 740811"/>
                <a:gd name="connsiteX4" fmla="*/ 7335 w 547662"/>
                <a:gd name="connsiteY4" fmla="*/ 625900 h 740811"/>
                <a:gd name="connsiteX5" fmla="*/ 400967 w 547662"/>
                <a:gd name="connsiteY5" fmla="*/ 364292 h 740811"/>
                <a:gd name="connsiteX6" fmla="*/ 0 w 547662"/>
                <a:gd name="connsiteY6" fmla="*/ 114911 h 740811"/>
                <a:gd name="connsiteX0" fmla="*/ 2445 w 550107"/>
                <a:gd name="connsiteY0" fmla="*/ 117356 h 743256"/>
                <a:gd name="connsiteX1" fmla="*/ 0 w 550107"/>
                <a:gd name="connsiteY1" fmla="*/ 0 h 743256"/>
                <a:gd name="connsiteX2" fmla="*/ 550107 w 550107"/>
                <a:gd name="connsiteY2" fmla="*/ 371628 h 743256"/>
                <a:gd name="connsiteX3" fmla="*/ 9780 w 550107"/>
                <a:gd name="connsiteY3" fmla="*/ 743256 h 743256"/>
                <a:gd name="connsiteX4" fmla="*/ 9780 w 550107"/>
                <a:gd name="connsiteY4" fmla="*/ 628345 h 743256"/>
                <a:gd name="connsiteX5" fmla="*/ 403412 w 550107"/>
                <a:gd name="connsiteY5" fmla="*/ 366737 h 743256"/>
                <a:gd name="connsiteX6" fmla="*/ 2445 w 550107"/>
                <a:gd name="connsiteY6" fmla="*/ 117356 h 743256"/>
                <a:gd name="connsiteX0" fmla="*/ 2445 w 550107"/>
                <a:gd name="connsiteY0" fmla="*/ 129580 h 743256"/>
                <a:gd name="connsiteX1" fmla="*/ 0 w 550107"/>
                <a:gd name="connsiteY1" fmla="*/ 0 h 743256"/>
                <a:gd name="connsiteX2" fmla="*/ 550107 w 550107"/>
                <a:gd name="connsiteY2" fmla="*/ 371628 h 743256"/>
                <a:gd name="connsiteX3" fmla="*/ 9780 w 550107"/>
                <a:gd name="connsiteY3" fmla="*/ 743256 h 743256"/>
                <a:gd name="connsiteX4" fmla="*/ 9780 w 550107"/>
                <a:gd name="connsiteY4" fmla="*/ 628345 h 743256"/>
                <a:gd name="connsiteX5" fmla="*/ 403412 w 550107"/>
                <a:gd name="connsiteY5" fmla="*/ 366737 h 743256"/>
                <a:gd name="connsiteX6" fmla="*/ 2445 w 550107"/>
                <a:gd name="connsiteY6" fmla="*/ 129580 h 743256"/>
                <a:gd name="connsiteX0" fmla="*/ 4889 w 552551"/>
                <a:gd name="connsiteY0" fmla="*/ 146694 h 760370"/>
                <a:gd name="connsiteX1" fmla="*/ 0 w 552551"/>
                <a:gd name="connsiteY1" fmla="*/ 0 h 760370"/>
                <a:gd name="connsiteX2" fmla="*/ 552551 w 552551"/>
                <a:gd name="connsiteY2" fmla="*/ 388742 h 760370"/>
                <a:gd name="connsiteX3" fmla="*/ 12224 w 552551"/>
                <a:gd name="connsiteY3" fmla="*/ 760370 h 760370"/>
                <a:gd name="connsiteX4" fmla="*/ 12224 w 552551"/>
                <a:gd name="connsiteY4" fmla="*/ 645459 h 760370"/>
                <a:gd name="connsiteX5" fmla="*/ 405856 w 552551"/>
                <a:gd name="connsiteY5" fmla="*/ 383851 h 760370"/>
                <a:gd name="connsiteX6" fmla="*/ 4889 w 552551"/>
                <a:gd name="connsiteY6" fmla="*/ 146694 h 760370"/>
                <a:gd name="connsiteX0" fmla="*/ 4889 w 552551"/>
                <a:gd name="connsiteY0" fmla="*/ 156219 h 769895"/>
                <a:gd name="connsiteX1" fmla="*/ 0 w 552551"/>
                <a:gd name="connsiteY1" fmla="*/ 0 h 769895"/>
                <a:gd name="connsiteX2" fmla="*/ 552551 w 552551"/>
                <a:gd name="connsiteY2" fmla="*/ 398267 h 769895"/>
                <a:gd name="connsiteX3" fmla="*/ 12224 w 552551"/>
                <a:gd name="connsiteY3" fmla="*/ 769895 h 769895"/>
                <a:gd name="connsiteX4" fmla="*/ 12224 w 552551"/>
                <a:gd name="connsiteY4" fmla="*/ 654984 h 769895"/>
                <a:gd name="connsiteX5" fmla="*/ 405856 w 552551"/>
                <a:gd name="connsiteY5" fmla="*/ 393376 h 769895"/>
                <a:gd name="connsiteX6" fmla="*/ 4889 w 552551"/>
                <a:gd name="connsiteY6" fmla="*/ 156219 h 769895"/>
                <a:gd name="connsiteX0" fmla="*/ 4889 w 552551"/>
                <a:gd name="connsiteY0" fmla="*/ 156219 h 769895"/>
                <a:gd name="connsiteX1" fmla="*/ 0 w 552551"/>
                <a:gd name="connsiteY1" fmla="*/ 0 h 769895"/>
                <a:gd name="connsiteX2" fmla="*/ 552551 w 552551"/>
                <a:gd name="connsiteY2" fmla="*/ 398267 h 769895"/>
                <a:gd name="connsiteX3" fmla="*/ 12224 w 552551"/>
                <a:gd name="connsiteY3" fmla="*/ 769895 h 769895"/>
                <a:gd name="connsiteX4" fmla="*/ 12224 w 552551"/>
                <a:gd name="connsiteY4" fmla="*/ 669272 h 769895"/>
                <a:gd name="connsiteX5" fmla="*/ 405856 w 552551"/>
                <a:gd name="connsiteY5" fmla="*/ 393376 h 769895"/>
                <a:gd name="connsiteX6" fmla="*/ 4889 w 552551"/>
                <a:gd name="connsiteY6" fmla="*/ 156219 h 769895"/>
                <a:gd name="connsiteX0" fmla="*/ 4889 w 552551"/>
                <a:gd name="connsiteY0" fmla="*/ 156219 h 819902"/>
                <a:gd name="connsiteX1" fmla="*/ 0 w 552551"/>
                <a:gd name="connsiteY1" fmla="*/ 0 h 819902"/>
                <a:gd name="connsiteX2" fmla="*/ 552551 w 552551"/>
                <a:gd name="connsiteY2" fmla="*/ 398267 h 819902"/>
                <a:gd name="connsiteX3" fmla="*/ 9843 w 552551"/>
                <a:gd name="connsiteY3" fmla="*/ 819902 h 819902"/>
                <a:gd name="connsiteX4" fmla="*/ 12224 w 552551"/>
                <a:gd name="connsiteY4" fmla="*/ 669272 h 819902"/>
                <a:gd name="connsiteX5" fmla="*/ 405856 w 552551"/>
                <a:gd name="connsiteY5" fmla="*/ 393376 h 819902"/>
                <a:gd name="connsiteX6" fmla="*/ 4889 w 552551"/>
                <a:gd name="connsiteY6" fmla="*/ 156219 h 819902"/>
                <a:gd name="connsiteX0" fmla="*/ 4889 w 552551"/>
                <a:gd name="connsiteY0" fmla="*/ 156219 h 819902"/>
                <a:gd name="connsiteX1" fmla="*/ 0 w 552551"/>
                <a:gd name="connsiteY1" fmla="*/ 0 h 819902"/>
                <a:gd name="connsiteX2" fmla="*/ 552551 w 552551"/>
                <a:gd name="connsiteY2" fmla="*/ 398267 h 819902"/>
                <a:gd name="connsiteX3" fmla="*/ 9843 w 552551"/>
                <a:gd name="connsiteY3" fmla="*/ 819902 h 819902"/>
                <a:gd name="connsiteX4" fmla="*/ 9843 w 552551"/>
                <a:gd name="connsiteY4" fmla="*/ 674035 h 819902"/>
                <a:gd name="connsiteX5" fmla="*/ 405856 w 552551"/>
                <a:gd name="connsiteY5" fmla="*/ 393376 h 819902"/>
                <a:gd name="connsiteX6" fmla="*/ 4889 w 552551"/>
                <a:gd name="connsiteY6" fmla="*/ 156219 h 819902"/>
                <a:gd name="connsiteX0" fmla="*/ 4889 w 600176"/>
                <a:gd name="connsiteY0" fmla="*/ 156219 h 819902"/>
                <a:gd name="connsiteX1" fmla="*/ 0 w 600176"/>
                <a:gd name="connsiteY1" fmla="*/ 0 h 819902"/>
                <a:gd name="connsiteX2" fmla="*/ 600176 w 600176"/>
                <a:gd name="connsiteY2" fmla="*/ 405411 h 819902"/>
                <a:gd name="connsiteX3" fmla="*/ 9843 w 600176"/>
                <a:gd name="connsiteY3" fmla="*/ 819902 h 819902"/>
                <a:gd name="connsiteX4" fmla="*/ 9843 w 600176"/>
                <a:gd name="connsiteY4" fmla="*/ 674035 h 819902"/>
                <a:gd name="connsiteX5" fmla="*/ 405856 w 600176"/>
                <a:gd name="connsiteY5" fmla="*/ 393376 h 819902"/>
                <a:gd name="connsiteX6" fmla="*/ 4889 w 600176"/>
                <a:gd name="connsiteY6" fmla="*/ 156219 h 819902"/>
                <a:gd name="connsiteX0" fmla="*/ 4889 w 600176"/>
                <a:gd name="connsiteY0" fmla="*/ 156219 h 819902"/>
                <a:gd name="connsiteX1" fmla="*/ 0 w 600176"/>
                <a:gd name="connsiteY1" fmla="*/ 0 h 819902"/>
                <a:gd name="connsiteX2" fmla="*/ 600176 w 600176"/>
                <a:gd name="connsiteY2" fmla="*/ 405411 h 819902"/>
                <a:gd name="connsiteX3" fmla="*/ 9843 w 600176"/>
                <a:gd name="connsiteY3" fmla="*/ 819902 h 819902"/>
                <a:gd name="connsiteX4" fmla="*/ 9843 w 600176"/>
                <a:gd name="connsiteY4" fmla="*/ 674035 h 819902"/>
                <a:gd name="connsiteX5" fmla="*/ 391569 w 600176"/>
                <a:gd name="connsiteY5" fmla="*/ 405282 h 819902"/>
                <a:gd name="connsiteX6" fmla="*/ 4889 w 600176"/>
                <a:gd name="connsiteY6" fmla="*/ 156219 h 819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0176" h="819902">
                  <a:moveTo>
                    <a:pt x="4889" y="156219"/>
                  </a:moveTo>
                  <a:lnTo>
                    <a:pt x="0" y="0"/>
                  </a:lnTo>
                  <a:lnTo>
                    <a:pt x="600176" y="405411"/>
                  </a:lnTo>
                  <a:lnTo>
                    <a:pt x="9843" y="819902"/>
                  </a:lnTo>
                  <a:cubicBezTo>
                    <a:pt x="10637" y="769692"/>
                    <a:pt x="9049" y="724245"/>
                    <a:pt x="9843" y="674035"/>
                  </a:cubicBezTo>
                  <a:lnTo>
                    <a:pt x="391569" y="405282"/>
                  </a:lnTo>
                  <a:lnTo>
                    <a:pt x="4889" y="15621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2" name="Freeform 35">
              <a:extLst>
                <a:ext uri="{FF2B5EF4-FFF2-40B4-BE49-F238E27FC236}">
                  <a16:creationId xmlns:a16="http://schemas.microsoft.com/office/drawing/2014/main" id="{C88E61D7-8EC7-605C-25AA-76A67C73BCA0}"/>
                </a:ext>
              </a:extLst>
            </p:cNvPr>
            <p:cNvSpPr/>
            <p:nvPr/>
          </p:nvSpPr>
          <p:spPr>
            <a:xfrm rot="10800000">
              <a:off x="3994931" y="3158644"/>
              <a:ext cx="557584" cy="761717"/>
            </a:xfrm>
            <a:custGeom>
              <a:avLst/>
              <a:gdLst>
                <a:gd name="connsiteX0" fmla="*/ 0 w 557442"/>
                <a:gd name="connsiteY0" fmla="*/ 114911 h 740811"/>
                <a:gd name="connsiteX1" fmla="*/ 7335 w 557442"/>
                <a:gd name="connsiteY1" fmla="*/ 0 h 740811"/>
                <a:gd name="connsiteX2" fmla="*/ 557442 w 557442"/>
                <a:gd name="connsiteY2" fmla="*/ 378963 h 740811"/>
                <a:gd name="connsiteX3" fmla="*/ 7335 w 557442"/>
                <a:gd name="connsiteY3" fmla="*/ 740811 h 740811"/>
                <a:gd name="connsiteX4" fmla="*/ 7335 w 557442"/>
                <a:gd name="connsiteY4" fmla="*/ 625900 h 740811"/>
                <a:gd name="connsiteX5" fmla="*/ 398522 w 557442"/>
                <a:gd name="connsiteY5" fmla="*/ 386297 h 740811"/>
                <a:gd name="connsiteX6" fmla="*/ 0 w 557442"/>
                <a:gd name="connsiteY6" fmla="*/ 114911 h 740811"/>
                <a:gd name="connsiteX0" fmla="*/ 0 w 550107"/>
                <a:gd name="connsiteY0" fmla="*/ 114911 h 740811"/>
                <a:gd name="connsiteX1" fmla="*/ 7335 w 550107"/>
                <a:gd name="connsiteY1" fmla="*/ 0 h 740811"/>
                <a:gd name="connsiteX2" fmla="*/ 550107 w 550107"/>
                <a:gd name="connsiteY2" fmla="*/ 369183 h 740811"/>
                <a:gd name="connsiteX3" fmla="*/ 7335 w 550107"/>
                <a:gd name="connsiteY3" fmla="*/ 740811 h 740811"/>
                <a:gd name="connsiteX4" fmla="*/ 7335 w 550107"/>
                <a:gd name="connsiteY4" fmla="*/ 625900 h 740811"/>
                <a:gd name="connsiteX5" fmla="*/ 398522 w 550107"/>
                <a:gd name="connsiteY5" fmla="*/ 386297 h 740811"/>
                <a:gd name="connsiteX6" fmla="*/ 0 w 550107"/>
                <a:gd name="connsiteY6" fmla="*/ 114911 h 740811"/>
                <a:gd name="connsiteX0" fmla="*/ 0 w 535438"/>
                <a:gd name="connsiteY0" fmla="*/ 114911 h 740811"/>
                <a:gd name="connsiteX1" fmla="*/ 7335 w 535438"/>
                <a:gd name="connsiteY1" fmla="*/ 0 h 740811"/>
                <a:gd name="connsiteX2" fmla="*/ 535438 w 535438"/>
                <a:gd name="connsiteY2" fmla="*/ 371628 h 740811"/>
                <a:gd name="connsiteX3" fmla="*/ 7335 w 535438"/>
                <a:gd name="connsiteY3" fmla="*/ 740811 h 740811"/>
                <a:gd name="connsiteX4" fmla="*/ 7335 w 535438"/>
                <a:gd name="connsiteY4" fmla="*/ 625900 h 740811"/>
                <a:gd name="connsiteX5" fmla="*/ 398522 w 535438"/>
                <a:gd name="connsiteY5" fmla="*/ 386297 h 740811"/>
                <a:gd name="connsiteX6" fmla="*/ 0 w 535438"/>
                <a:gd name="connsiteY6" fmla="*/ 114911 h 740811"/>
                <a:gd name="connsiteX0" fmla="*/ 0 w 535438"/>
                <a:gd name="connsiteY0" fmla="*/ 114911 h 740811"/>
                <a:gd name="connsiteX1" fmla="*/ 7335 w 535438"/>
                <a:gd name="connsiteY1" fmla="*/ 0 h 740811"/>
                <a:gd name="connsiteX2" fmla="*/ 535438 w 535438"/>
                <a:gd name="connsiteY2" fmla="*/ 361848 h 740811"/>
                <a:gd name="connsiteX3" fmla="*/ 7335 w 535438"/>
                <a:gd name="connsiteY3" fmla="*/ 740811 h 740811"/>
                <a:gd name="connsiteX4" fmla="*/ 7335 w 535438"/>
                <a:gd name="connsiteY4" fmla="*/ 625900 h 740811"/>
                <a:gd name="connsiteX5" fmla="*/ 398522 w 535438"/>
                <a:gd name="connsiteY5" fmla="*/ 386297 h 740811"/>
                <a:gd name="connsiteX6" fmla="*/ 0 w 535438"/>
                <a:gd name="connsiteY6" fmla="*/ 114911 h 740811"/>
                <a:gd name="connsiteX0" fmla="*/ 0 w 547662"/>
                <a:gd name="connsiteY0" fmla="*/ 114911 h 740811"/>
                <a:gd name="connsiteX1" fmla="*/ 7335 w 547662"/>
                <a:gd name="connsiteY1" fmla="*/ 0 h 740811"/>
                <a:gd name="connsiteX2" fmla="*/ 547662 w 547662"/>
                <a:gd name="connsiteY2" fmla="*/ 369183 h 740811"/>
                <a:gd name="connsiteX3" fmla="*/ 7335 w 547662"/>
                <a:gd name="connsiteY3" fmla="*/ 740811 h 740811"/>
                <a:gd name="connsiteX4" fmla="*/ 7335 w 547662"/>
                <a:gd name="connsiteY4" fmla="*/ 625900 h 740811"/>
                <a:gd name="connsiteX5" fmla="*/ 398522 w 547662"/>
                <a:gd name="connsiteY5" fmla="*/ 386297 h 740811"/>
                <a:gd name="connsiteX6" fmla="*/ 0 w 547662"/>
                <a:gd name="connsiteY6" fmla="*/ 114911 h 740811"/>
                <a:gd name="connsiteX0" fmla="*/ 0 w 547662"/>
                <a:gd name="connsiteY0" fmla="*/ 114911 h 740811"/>
                <a:gd name="connsiteX1" fmla="*/ 7335 w 547662"/>
                <a:gd name="connsiteY1" fmla="*/ 0 h 740811"/>
                <a:gd name="connsiteX2" fmla="*/ 547662 w 547662"/>
                <a:gd name="connsiteY2" fmla="*/ 369183 h 740811"/>
                <a:gd name="connsiteX3" fmla="*/ 7335 w 547662"/>
                <a:gd name="connsiteY3" fmla="*/ 740811 h 740811"/>
                <a:gd name="connsiteX4" fmla="*/ 7335 w 547662"/>
                <a:gd name="connsiteY4" fmla="*/ 625900 h 740811"/>
                <a:gd name="connsiteX5" fmla="*/ 400967 w 547662"/>
                <a:gd name="connsiteY5" fmla="*/ 364292 h 740811"/>
                <a:gd name="connsiteX6" fmla="*/ 0 w 547662"/>
                <a:gd name="connsiteY6" fmla="*/ 114911 h 740811"/>
                <a:gd name="connsiteX0" fmla="*/ 2445 w 550107"/>
                <a:gd name="connsiteY0" fmla="*/ 117356 h 743256"/>
                <a:gd name="connsiteX1" fmla="*/ 0 w 550107"/>
                <a:gd name="connsiteY1" fmla="*/ 0 h 743256"/>
                <a:gd name="connsiteX2" fmla="*/ 550107 w 550107"/>
                <a:gd name="connsiteY2" fmla="*/ 371628 h 743256"/>
                <a:gd name="connsiteX3" fmla="*/ 9780 w 550107"/>
                <a:gd name="connsiteY3" fmla="*/ 743256 h 743256"/>
                <a:gd name="connsiteX4" fmla="*/ 9780 w 550107"/>
                <a:gd name="connsiteY4" fmla="*/ 628345 h 743256"/>
                <a:gd name="connsiteX5" fmla="*/ 403412 w 550107"/>
                <a:gd name="connsiteY5" fmla="*/ 366737 h 743256"/>
                <a:gd name="connsiteX6" fmla="*/ 2445 w 550107"/>
                <a:gd name="connsiteY6" fmla="*/ 117356 h 743256"/>
                <a:gd name="connsiteX0" fmla="*/ 2445 w 550107"/>
                <a:gd name="connsiteY0" fmla="*/ 129580 h 743256"/>
                <a:gd name="connsiteX1" fmla="*/ 0 w 550107"/>
                <a:gd name="connsiteY1" fmla="*/ 0 h 743256"/>
                <a:gd name="connsiteX2" fmla="*/ 550107 w 550107"/>
                <a:gd name="connsiteY2" fmla="*/ 371628 h 743256"/>
                <a:gd name="connsiteX3" fmla="*/ 9780 w 550107"/>
                <a:gd name="connsiteY3" fmla="*/ 743256 h 743256"/>
                <a:gd name="connsiteX4" fmla="*/ 9780 w 550107"/>
                <a:gd name="connsiteY4" fmla="*/ 628345 h 743256"/>
                <a:gd name="connsiteX5" fmla="*/ 403412 w 550107"/>
                <a:gd name="connsiteY5" fmla="*/ 366737 h 743256"/>
                <a:gd name="connsiteX6" fmla="*/ 2445 w 550107"/>
                <a:gd name="connsiteY6" fmla="*/ 129580 h 743256"/>
                <a:gd name="connsiteX0" fmla="*/ 4889 w 552551"/>
                <a:gd name="connsiteY0" fmla="*/ 146694 h 760370"/>
                <a:gd name="connsiteX1" fmla="*/ 0 w 552551"/>
                <a:gd name="connsiteY1" fmla="*/ 0 h 760370"/>
                <a:gd name="connsiteX2" fmla="*/ 552551 w 552551"/>
                <a:gd name="connsiteY2" fmla="*/ 388742 h 760370"/>
                <a:gd name="connsiteX3" fmla="*/ 12224 w 552551"/>
                <a:gd name="connsiteY3" fmla="*/ 760370 h 760370"/>
                <a:gd name="connsiteX4" fmla="*/ 12224 w 552551"/>
                <a:gd name="connsiteY4" fmla="*/ 645459 h 760370"/>
                <a:gd name="connsiteX5" fmla="*/ 405856 w 552551"/>
                <a:gd name="connsiteY5" fmla="*/ 383851 h 760370"/>
                <a:gd name="connsiteX6" fmla="*/ 4889 w 552551"/>
                <a:gd name="connsiteY6" fmla="*/ 146694 h 760370"/>
                <a:gd name="connsiteX0" fmla="*/ 4889 w 552551"/>
                <a:gd name="connsiteY0" fmla="*/ 156219 h 769895"/>
                <a:gd name="connsiteX1" fmla="*/ 0 w 552551"/>
                <a:gd name="connsiteY1" fmla="*/ 0 h 769895"/>
                <a:gd name="connsiteX2" fmla="*/ 552551 w 552551"/>
                <a:gd name="connsiteY2" fmla="*/ 398267 h 769895"/>
                <a:gd name="connsiteX3" fmla="*/ 12224 w 552551"/>
                <a:gd name="connsiteY3" fmla="*/ 769895 h 769895"/>
                <a:gd name="connsiteX4" fmla="*/ 12224 w 552551"/>
                <a:gd name="connsiteY4" fmla="*/ 654984 h 769895"/>
                <a:gd name="connsiteX5" fmla="*/ 405856 w 552551"/>
                <a:gd name="connsiteY5" fmla="*/ 393376 h 769895"/>
                <a:gd name="connsiteX6" fmla="*/ 4889 w 552551"/>
                <a:gd name="connsiteY6" fmla="*/ 156219 h 769895"/>
                <a:gd name="connsiteX0" fmla="*/ 4889 w 552551"/>
                <a:gd name="connsiteY0" fmla="*/ 156219 h 769895"/>
                <a:gd name="connsiteX1" fmla="*/ 0 w 552551"/>
                <a:gd name="connsiteY1" fmla="*/ 0 h 769895"/>
                <a:gd name="connsiteX2" fmla="*/ 552551 w 552551"/>
                <a:gd name="connsiteY2" fmla="*/ 398267 h 769895"/>
                <a:gd name="connsiteX3" fmla="*/ 12224 w 552551"/>
                <a:gd name="connsiteY3" fmla="*/ 769895 h 769895"/>
                <a:gd name="connsiteX4" fmla="*/ 12224 w 552551"/>
                <a:gd name="connsiteY4" fmla="*/ 669272 h 769895"/>
                <a:gd name="connsiteX5" fmla="*/ 405856 w 552551"/>
                <a:gd name="connsiteY5" fmla="*/ 393376 h 769895"/>
                <a:gd name="connsiteX6" fmla="*/ 4889 w 552551"/>
                <a:gd name="connsiteY6" fmla="*/ 156219 h 769895"/>
                <a:gd name="connsiteX0" fmla="*/ 4889 w 552551"/>
                <a:gd name="connsiteY0" fmla="*/ 156219 h 819902"/>
                <a:gd name="connsiteX1" fmla="*/ 0 w 552551"/>
                <a:gd name="connsiteY1" fmla="*/ 0 h 819902"/>
                <a:gd name="connsiteX2" fmla="*/ 552551 w 552551"/>
                <a:gd name="connsiteY2" fmla="*/ 398267 h 819902"/>
                <a:gd name="connsiteX3" fmla="*/ 9843 w 552551"/>
                <a:gd name="connsiteY3" fmla="*/ 819902 h 819902"/>
                <a:gd name="connsiteX4" fmla="*/ 12224 w 552551"/>
                <a:gd name="connsiteY4" fmla="*/ 669272 h 819902"/>
                <a:gd name="connsiteX5" fmla="*/ 405856 w 552551"/>
                <a:gd name="connsiteY5" fmla="*/ 393376 h 819902"/>
                <a:gd name="connsiteX6" fmla="*/ 4889 w 552551"/>
                <a:gd name="connsiteY6" fmla="*/ 156219 h 819902"/>
                <a:gd name="connsiteX0" fmla="*/ 4889 w 552551"/>
                <a:gd name="connsiteY0" fmla="*/ 156219 h 819902"/>
                <a:gd name="connsiteX1" fmla="*/ 0 w 552551"/>
                <a:gd name="connsiteY1" fmla="*/ 0 h 819902"/>
                <a:gd name="connsiteX2" fmla="*/ 552551 w 552551"/>
                <a:gd name="connsiteY2" fmla="*/ 398267 h 819902"/>
                <a:gd name="connsiteX3" fmla="*/ 9843 w 552551"/>
                <a:gd name="connsiteY3" fmla="*/ 819902 h 819902"/>
                <a:gd name="connsiteX4" fmla="*/ 9843 w 552551"/>
                <a:gd name="connsiteY4" fmla="*/ 674035 h 819902"/>
                <a:gd name="connsiteX5" fmla="*/ 405856 w 552551"/>
                <a:gd name="connsiteY5" fmla="*/ 393376 h 819902"/>
                <a:gd name="connsiteX6" fmla="*/ 4889 w 552551"/>
                <a:gd name="connsiteY6" fmla="*/ 156219 h 819902"/>
                <a:gd name="connsiteX0" fmla="*/ 4889 w 600176"/>
                <a:gd name="connsiteY0" fmla="*/ 156219 h 819902"/>
                <a:gd name="connsiteX1" fmla="*/ 0 w 600176"/>
                <a:gd name="connsiteY1" fmla="*/ 0 h 819902"/>
                <a:gd name="connsiteX2" fmla="*/ 600176 w 600176"/>
                <a:gd name="connsiteY2" fmla="*/ 405411 h 819902"/>
                <a:gd name="connsiteX3" fmla="*/ 9843 w 600176"/>
                <a:gd name="connsiteY3" fmla="*/ 819902 h 819902"/>
                <a:gd name="connsiteX4" fmla="*/ 9843 w 600176"/>
                <a:gd name="connsiteY4" fmla="*/ 674035 h 819902"/>
                <a:gd name="connsiteX5" fmla="*/ 405856 w 600176"/>
                <a:gd name="connsiteY5" fmla="*/ 393376 h 819902"/>
                <a:gd name="connsiteX6" fmla="*/ 4889 w 600176"/>
                <a:gd name="connsiteY6" fmla="*/ 156219 h 819902"/>
                <a:gd name="connsiteX0" fmla="*/ 4889 w 600176"/>
                <a:gd name="connsiteY0" fmla="*/ 156219 h 819902"/>
                <a:gd name="connsiteX1" fmla="*/ 0 w 600176"/>
                <a:gd name="connsiteY1" fmla="*/ 0 h 819902"/>
                <a:gd name="connsiteX2" fmla="*/ 600176 w 600176"/>
                <a:gd name="connsiteY2" fmla="*/ 405411 h 819902"/>
                <a:gd name="connsiteX3" fmla="*/ 9843 w 600176"/>
                <a:gd name="connsiteY3" fmla="*/ 819902 h 819902"/>
                <a:gd name="connsiteX4" fmla="*/ 9843 w 600176"/>
                <a:gd name="connsiteY4" fmla="*/ 674035 h 819902"/>
                <a:gd name="connsiteX5" fmla="*/ 391569 w 600176"/>
                <a:gd name="connsiteY5" fmla="*/ 405282 h 819902"/>
                <a:gd name="connsiteX6" fmla="*/ 4889 w 600176"/>
                <a:gd name="connsiteY6" fmla="*/ 156219 h 819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0176" h="819902">
                  <a:moveTo>
                    <a:pt x="4889" y="156219"/>
                  </a:moveTo>
                  <a:lnTo>
                    <a:pt x="0" y="0"/>
                  </a:lnTo>
                  <a:lnTo>
                    <a:pt x="600176" y="405411"/>
                  </a:lnTo>
                  <a:lnTo>
                    <a:pt x="9843" y="819902"/>
                  </a:lnTo>
                  <a:cubicBezTo>
                    <a:pt x="10637" y="769692"/>
                    <a:pt x="9049" y="724245"/>
                    <a:pt x="9843" y="674035"/>
                  </a:cubicBezTo>
                  <a:lnTo>
                    <a:pt x="391569" y="405282"/>
                  </a:lnTo>
                  <a:lnTo>
                    <a:pt x="4889" y="15621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Freeform 36">
              <a:extLst>
                <a:ext uri="{FF2B5EF4-FFF2-40B4-BE49-F238E27FC236}">
                  <a16:creationId xmlns:a16="http://schemas.microsoft.com/office/drawing/2014/main" id="{EE2C8DE7-7DFE-9DC8-7A9D-E066F4C09827}"/>
                </a:ext>
              </a:extLst>
            </p:cNvPr>
            <p:cNvSpPr/>
            <p:nvPr/>
          </p:nvSpPr>
          <p:spPr>
            <a:xfrm>
              <a:off x="7486607" y="3502048"/>
              <a:ext cx="557584" cy="761717"/>
            </a:xfrm>
            <a:custGeom>
              <a:avLst/>
              <a:gdLst>
                <a:gd name="connsiteX0" fmla="*/ 0 w 557442"/>
                <a:gd name="connsiteY0" fmla="*/ 114911 h 740811"/>
                <a:gd name="connsiteX1" fmla="*/ 7335 w 557442"/>
                <a:gd name="connsiteY1" fmla="*/ 0 h 740811"/>
                <a:gd name="connsiteX2" fmla="*/ 557442 w 557442"/>
                <a:gd name="connsiteY2" fmla="*/ 378963 h 740811"/>
                <a:gd name="connsiteX3" fmla="*/ 7335 w 557442"/>
                <a:gd name="connsiteY3" fmla="*/ 740811 h 740811"/>
                <a:gd name="connsiteX4" fmla="*/ 7335 w 557442"/>
                <a:gd name="connsiteY4" fmla="*/ 625900 h 740811"/>
                <a:gd name="connsiteX5" fmla="*/ 398522 w 557442"/>
                <a:gd name="connsiteY5" fmla="*/ 386297 h 740811"/>
                <a:gd name="connsiteX6" fmla="*/ 0 w 557442"/>
                <a:gd name="connsiteY6" fmla="*/ 114911 h 740811"/>
                <a:gd name="connsiteX0" fmla="*/ 0 w 550107"/>
                <a:gd name="connsiteY0" fmla="*/ 114911 h 740811"/>
                <a:gd name="connsiteX1" fmla="*/ 7335 w 550107"/>
                <a:gd name="connsiteY1" fmla="*/ 0 h 740811"/>
                <a:gd name="connsiteX2" fmla="*/ 550107 w 550107"/>
                <a:gd name="connsiteY2" fmla="*/ 369183 h 740811"/>
                <a:gd name="connsiteX3" fmla="*/ 7335 w 550107"/>
                <a:gd name="connsiteY3" fmla="*/ 740811 h 740811"/>
                <a:gd name="connsiteX4" fmla="*/ 7335 w 550107"/>
                <a:gd name="connsiteY4" fmla="*/ 625900 h 740811"/>
                <a:gd name="connsiteX5" fmla="*/ 398522 w 550107"/>
                <a:gd name="connsiteY5" fmla="*/ 386297 h 740811"/>
                <a:gd name="connsiteX6" fmla="*/ 0 w 550107"/>
                <a:gd name="connsiteY6" fmla="*/ 114911 h 740811"/>
                <a:gd name="connsiteX0" fmla="*/ 0 w 535438"/>
                <a:gd name="connsiteY0" fmla="*/ 114911 h 740811"/>
                <a:gd name="connsiteX1" fmla="*/ 7335 w 535438"/>
                <a:gd name="connsiteY1" fmla="*/ 0 h 740811"/>
                <a:gd name="connsiteX2" fmla="*/ 535438 w 535438"/>
                <a:gd name="connsiteY2" fmla="*/ 371628 h 740811"/>
                <a:gd name="connsiteX3" fmla="*/ 7335 w 535438"/>
                <a:gd name="connsiteY3" fmla="*/ 740811 h 740811"/>
                <a:gd name="connsiteX4" fmla="*/ 7335 w 535438"/>
                <a:gd name="connsiteY4" fmla="*/ 625900 h 740811"/>
                <a:gd name="connsiteX5" fmla="*/ 398522 w 535438"/>
                <a:gd name="connsiteY5" fmla="*/ 386297 h 740811"/>
                <a:gd name="connsiteX6" fmla="*/ 0 w 535438"/>
                <a:gd name="connsiteY6" fmla="*/ 114911 h 740811"/>
                <a:gd name="connsiteX0" fmla="*/ 0 w 535438"/>
                <a:gd name="connsiteY0" fmla="*/ 114911 h 740811"/>
                <a:gd name="connsiteX1" fmla="*/ 7335 w 535438"/>
                <a:gd name="connsiteY1" fmla="*/ 0 h 740811"/>
                <a:gd name="connsiteX2" fmla="*/ 535438 w 535438"/>
                <a:gd name="connsiteY2" fmla="*/ 361848 h 740811"/>
                <a:gd name="connsiteX3" fmla="*/ 7335 w 535438"/>
                <a:gd name="connsiteY3" fmla="*/ 740811 h 740811"/>
                <a:gd name="connsiteX4" fmla="*/ 7335 w 535438"/>
                <a:gd name="connsiteY4" fmla="*/ 625900 h 740811"/>
                <a:gd name="connsiteX5" fmla="*/ 398522 w 535438"/>
                <a:gd name="connsiteY5" fmla="*/ 386297 h 740811"/>
                <a:gd name="connsiteX6" fmla="*/ 0 w 535438"/>
                <a:gd name="connsiteY6" fmla="*/ 114911 h 740811"/>
                <a:gd name="connsiteX0" fmla="*/ 0 w 547662"/>
                <a:gd name="connsiteY0" fmla="*/ 114911 h 740811"/>
                <a:gd name="connsiteX1" fmla="*/ 7335 w 547662"/>
                <a:gd name="connsiteY1" fmla="*/ 0 h 740811"/>
                <a:gd name="connsiteX2" fmla="*/ 547662 w 547662"/>
                <a:gd name="connsiteY2" fmla="*/ 369183 h 740811"/>
                <a:gd name="connsiteX3" fmla="*/ 7335 w 547662"/>
                <a:gd name="connsiteY3" fmla="*/ 740811 h 740811"/>
                <a:gd name="connsiteX4" fmla="*/ 7335 w 547662"/>
                <a:gd name="connsiteY4" fmla="*/ 625900 h 740811"/>
                <a:gd name="connsiteX5" fmla="*/ 398522 w 547662"/>
                <a:gd name="connsiteY5" fmla="*/ 386297 h 740811"/>
                <a:gd name="connsiteX6" fmla="*/ 0 w 547662"/>
                <a:gd name="connsiteY6" fmla="*/ 114911 h 740811"/>
                <a:gd name="connsiteX0" fmla="*/ 0 w 547662"/>
                <a:gd name="connsiteY0" fmla="*/ 114911 h 740811"/>
                <a:gd name="connsiteX1" fmla="*/ 7335 w 547662"/>
                <a:gd name="connsiteY1" fmla="*/ 0 h 740811"/>
                <a:gd name="connsiteX2" fmla="*/ 547662 w 547662"/>
                <a:gd name="connsiteY2" fmla="*/ 369183 h 740811"/>
                <a:gd name="connsiteX3" fmla="*/ 7335 w 547662"/>
                <a:gd name="connsiteY3" fmla="*/ 740811 h 740811"/>
                <a:gd name="connsiteX4" fmla="*/ 7335 w 547662"/>
                <a:gd name="connsiteY4" fmla="*/ 625900 h 740811"/>
                <a:gd name="connsiteX5" fmla="*/ 400967 w 547662"/>
                <a:gd name="connsiteY5" fmla="*/ 364292 h 740811"/>
                <a:gd name="connsiteX6" fmla="*/ 0 w 547662"/>
                <a:gd name="connsiteY6" fmla="*/ 114911 h 740811"/>
                <a:gd name="connsiteX0" fmla="*/ 2445 w 550107"/>
                <a:gd name="connsiteY0" fmla="*/ 117356 h 743256"/>
                <a:gd name="connsiteX1" fmla="*/ 0 w 550107"/>
                <a:gd name="connsiteY1" fmla="*/ 0 h 743256"/>
                <a:gd name="connsiteX2" fmla="*/ 550107 w 550107"/>
                <a:gd name="connsiteY2" fmla="*/ 371628 h 743256"/>
                <a:gd name="connsiteX3" fmla="*/ 9780 w 550107"/>
                <a:gd name="connsiteY3" fmla="*/ 743256 h 743256"/>
                <a:gd name="connsiteX4" fmla="*/ 9780 w 550107"/>
                <a:gd name="connsiteY4" fmla="*/ 628345 h 743256"/>
                <a:gd name="connsiteX5" fmla="*/ 403412 w 550107"/>
                <a:gd name="connsiteY5" fmla="*/ 366737 h 743256"/>
                <a:gd name="connsiteX6" fmla="*/ 2445 w 550107"/>
                <a:gd name="connsiteY6" fmla="*/ 117356 h 743256"/>
                <a:gd name="connsiteX0" fmla="*/ 2445 w 550107"/>
                <a:gd name="connsiteY0" fmla="*/ 129580 h 743256"/>
                <a:gd name="connsiteX1" fmla="*/ 0 w 550107"/>
                <a:gd name="connsiteY1" fmla="*/ 0 h 743256"/>
                <a:gd name="connsiteX2" fmla="*/ 550107 w 550107"/>
                <a:gd name="connsiteY2" fmla="*/ 371628 h 743256"/>
                <a:gd name="connsiteX3" fmla="*/ 9780 w 550107"/>
                <a:gd name="connsiteY3" fmla="*/ 743256 h 743256"/>
                <a:gd name="connsiteX4" fmla="*/ 9780 w 550107"/>
                <a:gd name="connsiteY4" fmla="*/ 628345 h 743256"/>
                <a:gd name="connsiteX5" fmla="*/ 403412 w 550107"/>
                <a:gd name="connsiteY5" fmla="*/ 366737 h 743256"/>
                <a:gd name="connsiteX6" fmla="*/ 2445 w 550107"/>
                <a:gd name="connsiteY6" fmla="*/ 129580 h 743256"/>
                <a:gd name="connsiteX0" fmla="*/ 4889 w 552551"/>
                <a:gd name="connsiteY0" fmla="*/ 146694 h 760370"/>
                <a:gd name="connsiteX1" fmla="*/ 0 w 552551"/>
                <a:gd name="connsiteY1" fmla="*/ 0 h 760370"/>
                <a:gd name="connsiteX2" fmla="*/ 552551 w 552551"/>
                <a:gd name="connsiteY2" fmla="*/ 388742 h 760370"/>
                <a:gd name="connsiteX3" fmla="*/ 12224 w 552551"/>
                <a:gd name="connsiteY3" fmla="*/ 760370 h 760370"/>
                <a:gd name="connsiteX4" fmla="*/ 12224 w 552551"/>
                <a:gd name="connsiteY4" fmla="*/ 645459 h 760370"/>
                <a:gd name="connsiteX5" fmla="*/ 405856 w 552551"/>
                <a:gd name="connsiteY5" fmla="*/ 383851 h 760370"/>
                <a:gd name="connsiteX6" fmla="*/ 4889 w 552551"/>
                <a:gd name="connsiteY6" fmla="*/ 146694 h 760370"/>
                <a:gd name="connsiteX0" fmla="*/ 4889 w 552551"/>
                <a:gd name="connsiteY0" fmla="*/ 156219 h 769895"/>
                <a:gd name="connsiteX1" fmla="*/ 0 w 552551"/>
                <a:gd name="connsiteY1" fmla="*/ 0 h 769895"/>
                <a:gd name="connsiteX2" fmla="*/ 552551 w 552551"/>
                <a:gd name="connsiteY2" fmla="*/ 398267 h 769895"/>
                <a:gd name="connsiteX3" fmla="*/ 12224 w 552551"/>
                <a:gd name="connsiteY3" fmla="*/ 769895 h 769895"/>
                <a:gd name="connsiteX4" fmla="*/ 12224 w 552551"/>
                <a:gd name="connsiteY4" fmla="*/ 654984 h 769895"/>
                <a:gd name="connsiteX5" fmla="*/ 405856 w 552551"/>
                <a:gd name="connsiteY5" fmla="*/ 393376 h 769895"/>
                <a:gd name="connsiteX6" fmla="*/ 4889 w 552551"/>
                <a:gd name="connsiteY6" fmla="*/ 156219 h 769895"/>
                <a:gd name="connsiteX0" fmla="*/ 4889 w 552551"/>
                <a:gd name="connsiteY0" fmla="*/ 156219 h 769895"/>
                <a:gd name="connsiteX1" fmla="*/ 0 w 552551"/>
                <a:gd name="connsiteY1" fmla="*/ 0 h 769895"/>
                <a:gd name="connsiteX2" fmla="*/ 552551 w 552551"/>
                <a:gd name="connsiteY2" fmla="*/ 398267 h 769895"/>
                <a:gd name="connsiteX3" fmla="*/ 12224 w 552551"/>
                <a:gd name="connsiteY3" fmla="*/ 769895 h 769895"/>
                <a:gd name="connsiteX4" fmla="*/ 12224 w 552551"/>
                <a:gd name="connsiteY4" fmla="*/ 669272 h 769895"/>
                <a:gd name="connsiteX5" fmla="*/ 405856 w 552551"/>
                <a:gd name="connsiteY5" fmla="*/ 393376 h 769895"/>
                <a:gd name="connsiteX6" fmla="*/ 4889 w 552551"/>
                <a:gd name="connsiteY6" fmla="*/ 156219 h 769895"/>
                <a:gd name="connsiteX0" fmla="*/ 4889 w 552551"/>
                <a:gd name="connsiteY0" fmla="*/ 156219 h 819902"/>
                <a:gd name="connsiteX1" fmla="*/ 0 w 552551"/>
                <a:gd name="connsiteY1" fmla="*/ 0 h 819902"/>
                <a:gd name="connsiteX2" fmla="*/ 552551 w 552551"/>
                <a:gd name="connsiteY2" fmla="*/ 398267 h 819902"/>
                <a:gd name="connsiteX3" fmla="*/ 9843 w 552551"/>
                <a:gd name="connsiteY3" fmla="*/ 819902 h 819902"/>
                <a:gd name="connsiteX4" fmla="*/ 12224 w 552551"/>
                <a:gd name="connsiteY4" fmla="*/ 669272 h 819902"/>
                <a:gd name="connsiteX5" fmla="*/ 405856 w 552551"/>
                <a:gd name="connsiteY5" fmla="*/ 393376 h 819902"/>
                <a:gd name="connsiteX6" fmla="*/ 4889 w 552551"/>
                <a:gd name="connsiteY6" fmla="*/ 156219 h 819902"/>
                <a:gd name="connsiteX0" fmla="*/ 4889 w 552551"/>
                <a:gd name="connsiteY0" fmla="*/ 156219 h 819902"/>
                <a:gd name="connsiteX1" fmla="*/ 0 w 552551"/>
                <a:gd name="connsiteY1" fmla="*/ 0 h 819902"/>
                <a:gd name="connsiteX2" fmla="*/ 552551 w 552551"/>
                <a:gd name="connsiteY2" fmla="*/ 398267 h 819902"/>
                <a:gd name="connsiteX3" fmla="*/ 9843 w 552551"/>
                <a:gd name="connsiteY3" fmla="*/ 819902 h 819902"/>
                <a:gd name="connsiteX4" fmla="*/ 9843 w 552551"/>
                <a:gd name="connsiteY4" fmla="*/ 674035 h 819902"/>
                <a:gd name="connsiteX5" fmla="*/ 405856 w 552551"/>
                <a:gd name="connsiteY5" fmla="*/ 393376 h 819902"/>
                <a:gd name="connsiteX6" fmla="*/ 4889 w 552551"/>
                <a:gd name="connsiteY6" fmla="*/ 156219 h 819902"/>
                <a:gd name="connsiteX0" fmla="*/ 4889 w 600176"/>
                <a:gd name="connsiteY0" fmla="*/ 156219 h 819902"/>
                <a:gd name="connsiteX1" fmla="*/ 0 w 600176"/>
                <a:gd name="connsiteY1" fmla="*/ 0 h 819902"/>
                <a:gd name="connsiteX2" fmla="*/ 600176 w 600176"/>
                <a:gd name="connsiteY2" fmla="*/ 405411 h 819902"/>
                <a:gd name="connsiteX3" fmla="*/ 9843 w 600176"/>
                <a:gd name="connsiteY3" fmla="*/ 819902 h 819902"/>
                <a:gd name="connsiteX4" fmla="*/ 9843 w 600176"/>
                <a:gd name="connsiteY4" fmla="*/ 674035 h 819902"/>
                <a:gd name="connsiteX5" fmla="*/ 405856 w 600176"/>
                <a:gd name="connsiteY5" fmla="*/ 393376 h 819902"/>
                <a:gd name="connsiteX6" fmla="*/ 4889 w 600176"/>
                <a:gd name="connsiteY6" fmla="*/ 156219 h 819902"/>
                <a:gd name="connsiteX0" fmla="*/ 4889 w 600176"/>
                <a:gd name="connsiteY0" fmla="*/ 156219 h 819902"/>
                <a:gd name="connsiteX1" fmla="*/ 0 w 600176"/>
                <a:gd name="connsiteY1" fmla="*/ 0 h 819902"/>
                <a:gd name="connsiteX2" fmla="*/ 600176 w 600176"/>
                <a:gd name="connsiteY2" fmla="*/ 405411 h 819902"/>
                <a:gd name="connsiteX3" fmla="*/ 9843 w 600176"/>
                <a:gd name="connsiteY3" fmla="*/ 819902 h 819902"/>
                <a:gd name="connsiteX4" fmla="*/ 9843 w 600176"/>
                <a:gd name="connsiteY4" fmla="*/ 674035 h 819902"/>
                <a:gd name="connsiteX5" fmla="*/ 391569 w 600176"/>
                <a:gd name="connsiteY5" fmla="*/ 405282 h 819902"/>
                <a:gd name="connsiteX6" fmla="*/ 4889 w 600176"/>
                <a:gd name="connsiteY6" fmla="*/ 156219 h 819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0176" h="819902">
                  <a:moveTo>
                    <a:pt x="4889" y="156219"/>
                  </a:moveTo>
                  <a:lnTo>
                    <a:pt x="0" y="0"/>
                  </a:lnTo>
                  <a:lnTo>
                    <a:pt x="600176" y="405411"/>
                  </a:lnTo>
                  <a:lnTo>
                    <a:pt x="9843" y="819902"/>
                  </a:lnTo>
                  <a:cubicBezTo>
                    <a:pt x="10637" y="769692"/>
                    <a:pt x="9049" y="724245"/>
                    <a:pt x="9843" y="674035"/>
                  </a:cubicBezTo>
                  <a:lnTo>
                    <a:pt x="391569" y="405282"/>
                  </a:lnTo>
                  <a:lnTo>
                    <a:pt x="4889" y="15621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Freeform 38">
              <a:extLst>
                <a:ext uri="{FF2B5EF4-FFF2-40B4-BE49-F238E27FC236}">
                  <a16:creationId xmlns:a16="http://schemas.microsoft.com/office/drawing/2014/main" id="{39B3B83C-D84C-64A2-6D77-779AC0D6F2D3}"/>
                </a:ext>
              </a:extLst>
            </p:cNvPr>
            <p:cNvSpPr/>
            <p:nvPr/>
          </p:nvSpPr>
          <p:spPr>
            <a:xfrm>
              <a:off x="6843565" y="4215987"/>
              <a:ext cx="557584" cy="761717"/>
            </a:xfrm>
            <a:custGeom>
              <a:avLst/>
              <a:gdLst>
                <a:gd name="connsiteX0" fmla="*/ 0 w 557442"/>
                <a:gd name="connsiteY0" fmla="*/ 114911 h 740811"/>
                <a:gd name="connsiteX1" fmla="*/ 7335 w 557442"/>
                <a:gd name="connsiteY1" fmla="*/ 0 h 740811"/>
                <a:gd name="connsiteX2" fmla="*/ 557442 w 557442"/>
                <a:gd name="connsiteY2" fmla="*/ 378963 h 740811"/>
                <a:gd name="connsiteX3" fmla="*/ 7335 w 557442"/>
                <a:gd name="connsiteY3" fmla="*/ 740811 h 740811"/>
                <a:gd name="connsiteX4" fmla="*/ 7335 w 557442"/>
                <a:gd name="connsiteY4" fmla="*/ 625900 h 740811"/>
                <a:gd name="connsiteX5" fmla="*/ 398522 w 557442"/>
                <a:gd name="connsiteY5" fmla="*/ 386297 h 740811"/>
                <a:gd name="connsiteX6" fmla="*/ 0 w 557442"/>
                <a:gd name="connsiteY6" fmla="*/ 114911 h 740811"/>
                <a:gd name="connsiteX0" fmla="*/ 0 w 550107"/>
                <a:gd name="connsiteY0" fmla="*/ 114911 h 740811"/>
                <a:gd name="connsiteX1" fmla="*/ 7335 w 550107"/>
                <a:gd name="connsiteY1" fmla="*/ 0 h 740811"/>
                <a:gd name="connsiteX2" fmla="*/ 550107 w 550107"/>
                <a:gd name="connsiteY2" fmla="*/ 369183 h 740811"/>
                <a:gd name="connsiteX3" fmla="*/ 7335 w 550107"/>
                <a:gd name="connsiteY3" fmla="*/ 740811 h 740811"/>
                <a:gd name="connsiteX4" fmla="*/ 7335 w 550107"/>
                <a:gd name="connsiteY4" fmla="*/ 625900 h 740811"/>
                <a:gd name="connsiteX5" fmla="*/ 398522 w 550107"/>
                <a:gd name="connsiteY5" fmla="*/ 386297 h 740811"/>
                <a:gd name="connsiteX6" fmla="*/ 0 w 550107"/>
                <a:gd name="connsiteY6" fmla="*/ 114911 h 740811"/>
                <a:gd name="connsiteX0" fmla="*/ 0 w 535438"/>
                <a:gd name="connsiteY0" fmla="*/ 114911 h 740811"/>
                <a:gd name="connsiteX1" fmla="*/ 7335 w 535438"/>
                <a:gd name="connsiteY1" fmla="*/ 0 h 740811"/>
                <a:gd name="connsiteX2" fmla="*/ 535438 w 535438"/>
                <a:gd name="connsiteY2" fmla="*/ 371628 h 740811"/>
                <a:gd name="connsiteX3" fmla="*/ 7335 w 535438"/>
                <a:gd name="connsiteY3" fmla="*/ 740811 h 740811"/>
                <a:gd name="connsiteX4" fmla="*/ 7335 w 535438"/>
                <a:gd name="connsiteY4" fmla="*/ 625900 h 740811"/>
                <a:gd name="connsiteX5" fmla="*/ 398522 w 535438"/>
                <a:gd name="connsiteY5" fmla="*/ 386297 h 740811"/>
                <a:gd name="connsiteX6" fmla="*/ 0 w 535438"/>
                <a:gd name="connsiteY6" fmla="*/ 114911 h 740811"/>
                <a:gd name="connsiteX0" fmla="*/ 0 w 535438"/>
                <a:gd name="connsiteY0" fmla="*/ 114911 h 740811"/>
                <a:gd name="connsiteX1" fmla="*/ 7335 w 535438"/>
                <a:gd name="connsiteY1" fmla="*/ 0 h 740811"/>
                <a:gd name="connsiteX2" fmla="*/ 535438 w 535438"/>
                <a:gd name="connsiteY2" fmla="*/ 361848 h 740811"/>
                <a:gd name="connsiteX3" fmla="*/ 7335 w 535438"/>
                <a:gd name="connsiteY3" fmla="*/ 740811 h 740811"/>
                <a:gd name="connsiteX4" fmla="*/ 7335 w 535438"/>
                <a:gd name="connsiteY4" fmla="*/ 625900 h 740811"/>
                <a:gd name="connsiteX5" fmla="*/ 398522 w 535438"/>
                <a:gd name="connsiteY5" fmla="*/ 386297 h 740811"/>
                <a:gd name="connsiteX6" fmla="*/ 0 w 535438"/>
                <a:gd name="connsiteY6" fmla="*/ 114911 h 740811"/>
                <a:gd name="connsiteX0" fmla="*/ 0 w 547662"/>
                <a:gd name="connsiteY0" fmla="*/ 114911 h 740811"/>
                <a:gd name="connsiteX1" fmla="*/ 7335 w 547662"/>
                <a:gd name="connsiteY1" fmla="*/ 0 h 740811"/>
                <a:gd name="connsiteX2" fmla="*/ 547662 w 547662"/>
                <a:gd name="connsiteY2" fmla="*/ 369183 h 740811"/>
                <a:gd name="connsiteX3" fmla="*/ 7335 w 547662"/>
                <a:gd name="connsiteY3" fmla="*/ 740811 h 740811"/>
                <a:gd name="connsiteX4" fmla="*/ 7335 w 547662"/>
                <a:gd name="connsiteY4" fmla="*/ 625900 h 740811"/>
                <a:gd name="connsiteX5" fmla="*/ 398522 w 547662"/>
                <a:gd name="connsiteY5" fmla="*/ 386297 h 740811"/>
                <a:gd name="connsiteX6" fmla="*/ 0 w 547662"/>
                <a:gd name="connsiteY6" fmla="*/ 114911 h 740811"/>
                <a:gd name="connsiteX0" fmla="*/ 0 w 547662"/>
                <a:gd name="connsiteY0" fmla="*/ 114911 h 740811"/>
                <a:gd name="connsiteX1" fmla="*/ 7335 w 547662"/>
                <a:gd name="connsiteY1" fmla="*/ 0 h 740811"/>
                <a:gd name="connsiteX2" fmla="*/ 547662 w 547662"/>
                <a:gd name="connsiteY2" fmla="*/ 369183 h 740811"/>
                <a:gd name="connsiteX3" fmla="*/ 7335 w 547662"/>
                <a:gd name="connsiteY3" fmla="*/ 740811 h 740811"/>
                <a:gd name="connsiteX4" fmla="*/ 7335 w 547662"/>
                <a:gd name="connsiteY4" fmla="*/ 625900 h 740811"/>
                <a:gd name="connsiteX5" fmla="*/ 400967 w 547662"/>
                <a:gd name="connsiteY5" fmla="*/ 364292 h 740811"/>
                <a:gd name="connsiteX6" fmla="*/ 0 w 547662"/>
                <a:gd name="connsiteY6" fmla="*/ 114911 h 740811"/>
                <a:gd name="connsiteX0" fmla="*/ 2445 w 550107"/>
                <a:gd name="connsiteY0" fmla="*/ 117356 h 743256"/>
                <a:gd name="connsiteX1" fmla="*/ 0 w 550107"/>
                <a:gd name="connsiteY1" fmla="*/ 0 h 743256"/>
                <a:gd name="connsiteX2" fmla="*/ 550107 w 550107"/>
                <a:gd name="connsiteY2" fmla="*/ 371628 h 743256"/>
                <a:gd name="connsiteX3" fmla="*/ 9780 w 550107"/>
                <a:gd name="connsiteY3" fmla="*/ 743256 h 743256"/>
                <a:gd name="connsiteX4" fmla="*/ 9780 w 550107"/>
                <a:gd name="connsiteY4" fmla="*/ 628345 h 743256"/>
                <a:gd name="connsiteX5" fmla="*/ 403412 w 550107"/>
                <a:gd name="connsiteY5" fmla="*/ 366737 h 743256"/>
                <a:gd name="connsiteX6" fmla="*/ 2445 w 550107"/>
                <a:gd name="connsiteY6" fmla="*/ 117356 h 743256"/>
                <a:gd name="connsiteX0" fmla="*/ 2445 w 550107"/>
                <a:gd name="connsiteY0" fmla="*/ 129580 h 743256"/>
                <a:gd name="connsiteX1" fmla="*/ 0 w 550107"/>
                <a:gd name="connsiteY1" fmla="*/ 0 h 743256"/>
                <a:gd name="connsiteX2" fmla="*/ 550107 w 550107"/>
                <a:gd name="connsiteY2" fmla="*/ 371628 h 743256"/>
                <a:gd name="connsiteX3" fmla="*/ 9780 w 550107"/>
                <a:gd name="connsiteY3" fmla="*/ 743256 h 743256"/>
                <a:gd name="connsiteX4" fmla="*/ 9780 w 550107"/>
                <a:gd name="connsiteY4" fmla="*/ 628345 h 743256"/>
                <a:gd name="connsiteX5" fmla="*/ 403412 w 550107"/>
                <a:gd name="connsiteY5" fmla="*/ 366737 h 743256"/>
                <a:gd name="connsiteX6" fmla="*/ 2445 w 550107"/>
                <a:gd name="connsiteY6" fmla="*/ 129580 h 743256"/>
                <a:gd name="connsiteX0" fmla="*/ 4889 w 552551"/>
                <a:gd name="connsiteY0" fmla="*/ 146694 h 760370"/>
                <a:gd name="connsiteX1" fmla="*/ 0 w 552551"/>
                <a:gd name="connsiteY1" fmla="*/ 0 h 760370"/>
                <a:gd name="connsiteX2" fmla="*/ 552551 w 552551"/>
                <a:gd name="connsiteY2" fmla="*/ 388742 h 760370"/>
                <a:gd name="connsiteX3" fmla="*/ 12224 w 552551"/>
                <a:gd name="connsiteY3" fmla="*/ 760370 h 760370"/>
                <a:gd name="connsiteX4" fmla="*/ 12224 w 552551"/>
                <a:gd name="connsiteY4" fmla="*/ 645459 h 760370"/>
                <a:gd name="connsiteX5" fmla="*/ 405856 w 552551"/>
                <a:gd name="connsiteY5" fmla="*/ 383851 h 760370"/>
                <a:gd name="connsiteX6" fmla="*/ 4889 w 552551"/>
                <a:gd name="connsiteY6" fmla="*/ 146694 h 760370"/>
                <a:gd name="connsiteX0" fmla="*/ 4889 w 552551"/>
                <a:gd name="connsiteY0" fmla="*/ 156219 h 769895"/>
                <a:gd name="connsiteX1" fmla="*/ 0 w 552551"/>
                <a:gd name="connsiteY1" fmla="*/ 0 h 769895"/>
                <a:gd name="connsiteX2" fmla="*/ 552551 w 552551"/>
                <a:gd name="connsiteY2" fmla="*/ 398267 h 769895"/>
                <a:gd name="connsiteX3" fmla="*/ 12224 w 552551"/>
                <a:gd name="connsiteY3" fmla="*/ 769895 h 769895"/>
                <a:gd name="connsiteX4" fmla="*/ 12224 w 552551"/>
                <a:gd name="connsiteY4" fmla="*/ 654984 h 769895"/>
                <a:gd name="connsiteX5" fmla="*/ 405856 w 552551"/>
                <a:gd name="connsiteY5" fmla="*/ 393376 h 769895"/>
                <a:gd name="connsiteX6" fmla="*/ 4889 w 552551"/>
                <a:gd name="connsiteY6" fmla="*/ 156219 h 769895"/>
                <a:gd name="connsiteX0" fmla="*/ 4889 w 552551"/>
                <a:gd name="connsiteY0" fmla="*/ 156219 h 769895"/>
                <a:gd name="connsiteX1" fmla="*/ 0 w 552551"/>
                <a:gd name="connsiteY1" fmla="*/ 0 h 769895"/>
                <a:gd name="connsiteX2" fmla="*/ 552551 w 552551"/>
                <a:gd name="connsiteY2" fmla="*/ 398267 h 769895"/>
                <a:gd name="connsiteX3" fmla="*/ 12224 w 552551"/>
                <a:gd name="connsiteY3" fmla="*/ 769895 h 769895"/>
                <a:gd name="connsiteX4" fmla="*/ 12224 w 552551"/>
                <a:gd name="connsiteY4" fmla="*/ 669272 h 769895"/>
                <a:gd name="connsiteX5" fmla="*/ 405856 w 552551"/>
                <a:gd name="connsiteY5" fmla="*/ 393376 h 769895"/>
                <a:gd name="connsiteX6" fmla="*/ 4889 w 552551"/>
                <a:gd name="connsiteY6" fmla="*/ 156219 h 769895"/>
                <a:gd name="connsiteX0" fmla="*/ 4889 w 552551"/>
                <a:gd name="connsiteY0" fmla="*/ 156219 h 819902"/>
                <a:gd name="connsiteX1" fmla="*/ 0 w 552551"/>
                <a:gd name="connsiteY1" fmla="*/ 0 h 819902"/>
                <a:gd name="connsiteX2" fmla="*/ 552551 w 552551"/>
                <a:gd name="connsiteY2" fmla="*/ 398267 h 819902"/>
                <a:gd name="connsiteX3" fmla="*/ 9843 w 552551"/>
                <a:gd name="connsiteY3" fmla="*/ 819902 h 819902"/>
                <a:gd name="connsiteX4" fmla="*/ 12224 w 552551"/>
                <a:gd name="connsiteY4" fmla="*/ 669272 h 819902"/>
                <a:gd name="connsiteX5" fmla="*/ 405856 w 552551"/>
                <a:gd name="connsiteY5" fmla="*/ 393376 h 819902"/>
                <a:gd name="connsiteX6" fmla="*/ 4889 w 552551"/>
                <a:gd name="connsiteY6" fmla="*/ 156219 h 819902"/>
                <a:gd name="connsiteX0" fmla="*/ 4889 w 552551"/>
                <a:gd name="connsiteY0" fmla="*/ 156219 h 819902"/>
                <a:gd name="connsiteX1" fmla="*/ 0 w 552551"/>
                <a:gd name="connsiteY1" fmla="*/ 0 h 819902"/>
                <a:gd name="connsiteX2" fmla="*/ 552551 w 552551"/>
                <a:gd name="connsiteY2" fmla="*/ 398267 h 819902"/>
                <a:gd name="connsiteX3" fmla="*/ 9843 w 552551"/>
                <a:gd name="connsiteY3" fmla="*/ 819902 h 819902"/>
                <a:gd name="connsiteX4" fmla="*/ 9843 w 552551"/>
                <a:gd name="connsiteY4" fmla="*/ 674035 h 819902"/>
                <a:gd name="connsiteX5" fmla="*/ 405856 w 552551"/>
                <a:gd name="connsiteY5" fmla="*/ 393376 h 819902"/>
                <a:gd name="connsiteX6" fmla="*/ 4889 w 552551"/>
                <a:gd name="connsiteY6" fmla="*/ 156219 h 819902"/>
                <a:gd name="connsiteX0" fmla="*/ 4889 w 600176"/>
                <a:gd name="connsiteY0" fmla="*/ 156219 h 819902"/>
                <a:gd name="connsiteX1" fmla="*/ 0 w 600176"/>
                <a:gd name="connsiteY1" fmla="*/ 0 h 819902"/>
                <a:gd name="connsiteX2" fmla="*/ 600176 w 600176"/>
                <a:gd name="connsiteY2" fmla="*/ 405411 h 819902"/>
                <a:gd name="connsiteX3" fmla="*/ 9843 w 600176"/>
                <a:gd name="connsiteY3" fmla="*/ 819902 h 819902"/>
                <a:gd name="connsiteX4" fmla="*/ 9843 w 600176"/>
                <a:gd name="connsiteY4" fmla="*/ 674035 h 819902"/>
                <a:gd name="connsiteX5" fmla="*/ 405856 w 600176"/>
                <a:gd name="connsiteY5" fmla="*/ 393376 h 819902"/>
                <a:gd name="connsiteX6" fmla="*/ 4889 w 600176"/>
                <a:gd name="connsiteY6" fmla="*/ 156219 h 819902"/>
                <a:gd name="connsiteX0" fmla="*/ 4889 w 600176"/>
                <a:gd name="connsiteY0" fmla="*/ 156219 h 819902"/>
                <a:gd name="connsiteX1" fmla="*/ 0 w 600176"/>
                <a:gd name="connsiteY1" fmla="*/ 0 h 819902"/>
                <a:gd name="connsiteX2" fmla="*/ 600176 w 600176"/>
                <a:gd name="connsiteY2" fmla="*/ 405411 h 819902"/>
                <a:gd name="connsiteX3" fmla="*/ 9843 w 600176"/>
                <a:gd name="connsiteY3" fmla="*/ 819902 h 819902"/>
                <a:gd name="connsiteX4" fmla="*/ 9843 w 600176"/>
                <a:gd name="connsiteY4" fmla="*/ 674035 h 819902"/>
                <a:gd name="connsiteX5" fmla="*/ 391569 w 600176"/>
                <a:gd name="connsiteY5" fmla="*/ 405282 h 819902"/>
                <a:gd name="connsiteX6" fmla="*/ 4889 w 600176"/>
                <a:gd name="connsiteY6" fmla="*/ 156219 h 819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0176" h="819902">
                  <a:moveTo>
                    <a:pt x="4889" y="156219"/>
                  </a:moveTo>
                  <a:lnTo>
                    <a:pt x="0" y="0"/>
                  </a:lnTo>
                  <a:lnTo>
                    <a:pt x="600176" y="405411"/>
                  </a:lnTo>
                  <a:lnTo>
                    <a:pt x="9843" y="819902"/>
                  </a:lnTo>
                  <a:cubicBezTo>
                    <a:pt x="10637" y="769692"/>
                    <a:pt x="9049" y="724245"/>
                    <a:pt x="9843" y="674035"/>
                  </a:cubicBezTo>
                  <a:lnTo>
                    <a:pt x="391569" y="405282"/>
                  </a:lnTo>
                  <a:lnTo>
                    <a:pt x="4889" y="15621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5" name="Freeform 39">
              <a:extLst>
                <a:ext uri="{FF2B5EF4-FFF2-40B4-BE49-F238E27FC236}">
                  <a16:creationId xmlns:a16="http://schemas.microsoft.com/office/drawing/2014/main" id="{9A0E3EBD-236F-DFCA-2844-C7840C6FFE69}"/>
                </a:ext>
              </a:extLst>
            </p:cNvPr>
            <p:cNvSpPr/>
            <p:nvPr/>
          </p:nvSpPr>
          <p:spPr>
            <a:xfrm rot="10800000">
              <a:off x="4661108" y="3861816"/>
              <a:ext cx="557584" cy="761717"/>
            </a:xfrm>
            <a:custGeom>
              <a:avLst/>
              <a:gdLst>
                <a:gd name="connsiteX0" fmla="*/ 0 w 557442"/>
                <a:gd name="connsiteY0" fmla="*/ 114911 h 740811"/>
                <a:gd name="connsiteX1" fmla="*/ 7335 w 557442"/>
                <a:gd name="connsiteY1" fmla="*/ 0 h 740811"/>
                <a:gd name="connsiteX2" fmla="*/ 557442 w 557442"/>
                <a:gd name="connsiteY2" fmla="*/ 378963 h 740811"/>
                <a:gd name="connsiteX3" fmla="*/ 7335 w 557442"/>
                <a:gd name="connsiteY3" fmla="*/ 740811 h 740811"/>
                <a:gd name="connsiteX4" fmla="*/ 7335 w 557442"/>
                <a:gd name="connsiteY4" fmla="*/ 625900 h 740811"/>
                <a:gd name="connsiteX5" fmla="*/ 398522 w 557442"/>
                <a:gd name="connsiteY5" fmla="*/ 386297 h 740811"/>
                <a:gd name="connsiteX6" fmla="*/ 0 w 557442"/>
                <a:gd name="connsiteY6" fmla="*/ 114911 h 740811"/>
                <a:gd name="connsiteX0" fmla="*/ 0 w 550107"/>
                <a:gd name="connsiteY0" fmla="*/ 114911 h 740811"/>
                <a:gd name="connsiteX1" fmla="*/ 7335 w 550107"/>
                <a:gd name="connsiteY1" fmla="*/ 0 h 740811"/>
                <a:gd name="connsiteX2" fmla="*/ 550107 w 550107"/>
                <a:gd name="connsiteY2" fmla="*/ 369183 h 740811"/>
                <a:gd name="connsiteX3" fmla="*/ 7335 w 550107"/>
                <a:gd name="connsiteY3" fmla="*/ 740811 h 740811"/>
                <a:gd name="connsiteX4" fmla="*/ 7335 w 550107"/>
                <a:gd name="connsiteY4" fmla="*/ 625900 h 740811"/>
                <a:gd name="connsiteX5" fmla="*/ 398522 w 550107"/>
                <a:gd name="connsiteY5" fmla="*/ 386297 h 740811"/>
                <a:gd name="connsiteX6" fmla="*/ 0 w 550107"/>
                <a:gd name="connsiteY6" fmla="*/ 114911 h 740811"/>
                <a:gd name="connsiteX0" fmla="*/ 0 w 535438"/>
                <a:gd name="connsiteY0" fmla="*/ 114911 h 740811"/>
                <a:gd name="connsiteX1" fmla="*/ 7335 w 535438"/>
                <a:gd name="connsiteY1" fmla="*/ 0 h 740811"/>
                <a:gd name="connsiteX2" fmla="*/ 535438 w 535438"/>
                <a:gd name="connsiteY2" fmla="*/ 371628 h 740811"/>
                <a:gd name="connsiteX3" fmla="*/ 7335 w 535438"/>
                <a:gd name="connsiteY3" fmla="*/ 740811 h 740811"/>
                <a:gd name="connsiteX4" fmla="*/ 7335 w 535438"/>
                <a:gd name="connsiteY4" fmla="*/ 625900 h 740811"/>
                <a:gd name="connsiteX5" fmla="*/ 398522 w 535438"/>
                <a:gd name="connsiteY5" fmla="*/ 386297 h 740811"/>
                <a:gd name="connsiteX6" fmla="*/ 0 w 535438"/>
                <a:gd name="connsiteY6" fmla="*/ 114911 h 740811"/>
                <a:gd name="connsiteX0" fmla="*/ 0 w 535438"/>
                <a:gd name="connsiteY0" fmla="*/ 114911 h 740811"/>
                <a:gd name="connsiteX1" fmla="*/ 7335 w 535438"/>
                <a:gd name="connsiteY1" fmla="*/ 0 h 740811"/>
                <a:gd name="connsiteX2" fmla="*/ 535438 w 535438"/>
                <a:gd name="connsiteY2" fmla="*/ 361848 h 740811"/>
                <a:gd name="connsiteX3" fmla="*/ 7335 w 535438"/>
                <a:gd name="connsiteY3" fmla="*/ 740811 h 740811"/>
                <a:gd name="connsiteX4" fmla="*/ 7335 w 535438"/>
                <a:gd name="connsiteY4" fmla="*/ 625900 h 740811"/>
                <a:gd name="connsiteX5" fmla="*/ 398522 w 535438"/>
                <a:gd name="connsiteY5" fmla="*/ 386297 h 740811"/>
                <a:gd name="connsiteX6" fmla="*/ 0 w 535438"/>
                <a:gd name="connsiteY6" fmla="*/ 114911 h 740811"/>
                <a:gd name="connsiteX0" fmla="*/ 0 w 547662"/>
                <a:gd name="connsiteY0" fmla="*/ 114911 h 740811"/>
                <a:gd name="connsiteX1" fmla="*/ 7335 w 547662"/>
                <a:gd name="connsiteY1" fmla="*/ 0 h 740811"/>
                <a:gd name="connsiteX2" fmla="*/ 547662 w 547662"/>
                <a:gd name="connsiteY2" fmla="*/ 369183 h 740811"/>
                <a:gd name="connsiteX3" fmla="*/ 7335 w 547662"/>
                <a:gd name="connsiteY3" fmla="*/ 740811 h 740811"/>
                <a:gd name="connsiteX4" fmla="*/ 7335 w 547662"/>
                <a:gd name="connsiteY4" fmla="*/ 625900 h 740811"/>
                <a:gd name="connsiteX5" fmla="*/ 398522 w 547662"/>
                <a:gd name="connsiteY5" fmla="*/ 386297 h 740811"/>
                <a:gd name="connsiteX6" fmla="*/ 0 w 547662"/>
                <a:gd name="connsiteY6" fmla="*/ 114911 h 740811"/>
                <a:gd name="connsiteX0" fmla="*/ 0 w 547662"/>
                <a:gd name="connsiteY0" fmla="*/ 114911 h 740811"/>
                <a:gd name="connsiteX1" fmla="*/ 7335 w 547662"/>
                <a:gd name="connsiteY1" fmla="*/ 0 h 740811"/>
                <a:gd name="connsiteX2" fmla="*/ 547662 w 547662"/>
                <a:gd name="connsiteY2" fmla="*/ 369183 h 740811"/>
                <a:gd name="connsiteX3" fmla="*/ 7335 w 547662"/>
                <a:gd name="connsiteY3" fmla="*/ 740811 h 740811"/>
                <a:gd name="connsiteX4" fmla="*/ 7335 w 547662"/>
                <a:gd name="connsiteY4" fmla="*/ 625900 h 740811"/>
                <a:gd name="connsiteX5" fmla="*/ 400967 w 547662"/>
                <a:gd name="connsiteY5" fmla="*/ 364292 h 740811"/>
                <a:gd name="connsiteX6" fmla="*/ 0 w 547662"/>
                <a:gd name="connsiteY6" fmla="*/ 114911 h 740811"/>
                <a:gd name="connsiteX0" fmla="*/ 2445 w 550107"/>
                <a:gd name="connsiteY0" fmla="*/ 117356 h 743256"/>
                <a:gd name="connsiteX1" fmla="*/ 0 w 550107"/>
                <a:gd name="connsiteY1" fmla="*/ 0 h 743256"/>
                <a:gd name="connsiteX2" fmla="*/ 550107 w 550107"/>
                <a:gd name="connsiteY2" fmla="*/ 371628 h 743256"/>
                <a:gd name="connsiteX3" fmla="*/ 9780 w 550107"/>
                <a:gd name="connsiteY3" fmla="*/ 743256 h 743256"/>
                <a:gd name="connsiteX4" fmla="*/ 9780 w 550107"/>
                <a:gd name="connsiteY4" fmla="*/ 628345 h 743256"/>
                <a:gd name="connsiteX5" fmla="*/ 403412 w 550107"/>
                <a:gd name="connsiteY5" fmla="*/ 366737 h 743256"/>
                <a:gd name="connsiteX6" fmla="*/ 2445 w 550107"/>
                <a:gd name="connsiteY6" fmla="*/ 117356 h 743256"/>
                <a:gd name="connsiteX0" fmla="*/ 2445 w 550107"/>
                <a:gd name="connsiteY0" fmla="*/ 129580 h 743256"/>
                <a:gd name="connsiteX1" fmla="*/ 0 w 550107"/>
                <a:gd name="connsiteY1" fmla="*/ 0 h 743256"/>
                <a:gd name="connsiteX2" fmla="*/ 550107 w 550107"/>
                <a:gd name="connsiteY2" fmla="*/ 371628 h 743256"/>
                <a:gd name="connsiteX3" fmla="*/ 9780 w 550107"/>
                <a:gd name="connsiteY3" fmla="*/ 743256 h 743256"/>
                <a:gd name="connsiteX4" fmla="*/ 9780 w 550107"/>
                <a:gd name="connsiteY4" fmla="*/ 628345 h 743256"/>
                <a:gd name="connsiteX5" fmla="*/ 403412 w 550107"/>
                <a:gd name="connsiteY5" fmla="*/ 366737 h 743256"/>
                <a:gd name="connsiteX6" fmla="*/ 2445 w 550107"/>
                <a:gd name="connsiteY6" fmla="*/ 129580 h 743256"/>
                <a:gd name="connsiteX0" fmla="*/ 4889 w 552551"/>
                <a:gd name="connsiteY0" fmla="*/ 146694 h 760370"/>
                <a:gd name="connsiteX1" fmla="*/ 0 w 552551"/>
                <a:gd name="connsiteY1" fmla="*/ 0 h 760370"/>
                <a:gd name="connsiteX2" fmla="*/ 552551 w 552551"/>
                <a:gd name="connsiteY2" fmla="*/ 388742 h 760370"/>
                <a:gd name="connsiteX3" fmla="*/ 12224 w 552551"/>
                <a:gd name="connsiteY3" fmla="*/ 760370 h 760370"/>
                <a:gd name="connsiteX4" fmla="*/ 12224 w 552551"/>
                <a:gd name="connsiteY4" fmla="*/ 645459 h 760370"/>
                <a:gd name="connsiteX5" fmla="*/ 405856 w 552551"/>
                <a:gd name="connsiteY5" fmla="*/ 383851 h 760370"/>
                <a:gd name="connsiteX6" fmla="*/ 4889 w 552551"/>
                <a:gd name="connsiteY6" fmla="*/ 146694 h 760370"/>
                <a:gd name="connsiteX0" fmla="*/ 4889 w 552551"/>
                <a:gd name="connsiteY0" fmla="*/ 156219 h 769895"/>
                <a:gd name="connsiteX1" fmla="*/ 0 w 552551"/>
                <a:gd name="connsiteY1" fmla="*/ 0 h 769895"/>
                <a:gd name="connsiteX2" fmla="*/ 552551 w 552551"/>
                <a:gd name="connsiteY2" fmla="*/ 398267 h 769895"/>
                <a:gd name="connsiteX3" fmla="*/ 12224 w 552551"/>
                <a:gd name="connsiteY3" fmla="*/ 769895 h 769895"/>
                <a:gd name="connsiteX4" fmla="*/ 12224 w 552551"/>
                <a:gd name="connsiteY4" fmla="*/ 654984 h 769895"/>
                <a:gd name="connsiteX5" fmla="*/ 405856 w 552551"/>
                <a:gd name="connsiteY5" fmla="*/ 393376 h 769895"/>
                <a:gd name="connsiteX6" fmla="*/ 4889 w 552551"/>
                <a:gd name="connsiteY6" fmla="*/ 156219 h 769895"/>
                <a:gd name="connsiteX0" fmla="*/ 4889 w 552551"/>
                <a:gd name="connsiteY0" fmla="*/ 156219 h 769895"/>
                <a:gd name="connsiteX1" fmla="*/ 0 w 552551"/>
                <a:gd name="connsiteY1" fmla="*/ 0 h 769895"/>
                <a:gd name="connsiteX2" fmla="*/ 552551 w 552551"/>
                <a:gd name="connsiteY2" fmla="*/ 398267 h 769895"/>
                <a:gd name="connsiteX3" fmla="*/ 12224 w 552551"/>
                <a:gd name="connsiteY3" fmla="*/ 769895 h 769895"/>
                <a:gd name="connsiteX4" fmla="*/ 12224 w 552551"/>
                <a:gd name="connsiteY4" fmla="*/ 669272 h 769895"/>
                <a:gd name="connsiteX5" fmla="*/ 405856 w 552551"/>
                <a:gd name="connsiteY5" fmla="*/ 393376 h 769895"/>
                <a:gd name="connsiteX6" fmla="*/ 4889 w 552551"/>
                <a:gd name="connsiteY6" fmla="*/ 156219 h 769895"/>
                <a:gd name="connsiteX0" fmla="*/ 4889 w 552551"/>
                <a:gd name="connsiteY0" fmla="*/ 156219 h 819902"/>
                <a:gd name="connsiteX1" fmla="*/ 0 w 552551"/>
                <a:gd name="connsiteY1" fmla="*/ 0 h 819902"/>
                <a:gd name="connsiteX2" fmla="*/ 552551 w 552551"/>
                <a:gd name="connsiteY2" fmla="*/ 398267 h 819902"/>
                <a:gd name="connsiteX3" fmla="*/ 9843 w 552551"/>
                <a:gd name="connsiteY3" fmla="*/ 819902 h 819902"/>
                <a:gd name="connsiteX4" fmla="*/ 12224 w 552551"/>
                <a:gd name="connsiteY4" fmla="*/ 669272 h 819902"/>
                <a:gd name="connsiteX5" fmla="*/ 405856 w 552551"/>
                <a:gd name="connsiteY5" fmla="*/ 393376 h 819902"/>
                <a:gd name="connsiteX6" fmla="*/ 4889 w 552551"/>
                <a:gd name="connsiteY6" fmla="*/ 156219 h 819902"/>
                <a:gd name="connsiteX0" fmla="*/ 4889 w 552551"/>
                <a:gd name="connsiteY0" fmla="*/ 156219 h 819902"/>
                <a:gd name="connsiteX1" fmla="*/ 0 w 552551"/>
                <a:gd name="connsiteY1" fmla="*/ 0 h 819902"/>
                <a:gd name="connsiteX2" fmla="*/ 552551 w 552551"/>
                <a:gd name="connsiteY2" fmla="*/ 398267 h 819902"/>
                <a:gd name="connsiteX3" fmla="*/ 9843 w 552551"/>
                <a:gd name="connsiteY3" fmla="*/ 819902 h 819902"/>
                <a:gd name="connsiteX4" fmla="*/ 9843 w 552551"/>
                <a:gd name="connsiteY4" fmla="*/ 674035 h 819902"/>
                <a:gd name="connsiteX5" fmla="*/ 405856 w 552551"/>
                <a:gd name="connsiteY5" fmla="*/ 393376 h 819902"/>
                <a:gd name="connsiteX6" fmla="*/ 4889 w 552551"/>
                <a:gd name="connsiteY6" fmla="*/ 156219 h 819902"/>
                <a:gd name="connsiteX0" fmla="*/ 4889 w 600176"/>
                <a:gd name="connsiteY0" fmla="*/ 156219 h 819902"/>
                <a:gd name="connsiteX1" fmla="*/ 0 w 600176"/>
                <a:gd name="connsiteY1" fmla="*/ 0 h 819902"/>
                <a:gd name="connsiteX2" fmla="*/ 600176 w 600176"/>
                <a:gd name="connsiteY2" fmla="*/ 405411 h 819902"/>
                <a:gd name="connsiteX3" fmla="*/ 9843 w 600176"/>
                <a:gd name="connsiteY3" fmla="*/ 819902 h 819902"/>
                <a:gd name="connsiteX4" fmla="*/ 9843 w 600176"/>
                <a:gd name="connsiteY4" fmla="*/ 674035 h 819902"/>
                <a:gd name="connsiteX5" fmla="*/ 405856 w 600176"/>
                <a:gd name="connsiteY5" fmla="*/ 393376 h 819902"/>
                <a:gd name="connsiteX6" fmla="*/ 4889 w 600176"/>
                <a:gd name="connsiteY6" fmla="*/ 156219 h 819902"/>
                <a:gd name="connsiteX0" fmla="*/ 4889 w 600176"/>
                <a:gd name="connsiteY0" fmla="*/ 156219 h 819902"/>
                <a:gd name="connsiteX1" fmla="*/ 0 w 600176"/>
                <a:gd name="connsiteY1" fmla="*/ 0 h 819902"/>
                <a:gd name="connsiteX2" fmla="*/ 600176 w 600176"/>
                <a:gd name="connsiteY2" fmla="*/ 405411 h 819902"/>
                <a:gd name="connsiteX3" fmla="*/ 9843 w 600176"/>
                <a:gd name="connsiteY3" fmla="*/ 819902 h 819902"/>
                <a:gd name="connsiteX4" fmla="*/ 9843 w 600176"/>
                <a:gd name="connsiteY4" fmla="*/ 674035 h 819902"/>
                <a:gd name="connsiteX5" fmla="*/ 391569 w 600176"/>
                <a:gd name="connsiteY5" fmla="*/ 405282 h 819902"/>
                <a:gd name="connsiteX6" fmla="*/ 4889 w 600176"/>
                <a:gd name="connsiteY6" fmla="*/ 156219 h 819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0176" h="819902">
                  <a:moveTo>
                    <a:pt x="4889" y="156219"/>
                  </a:moveTo>
                  <a:lnTo>
                    <a:pt x="0" y="0"/>
                  </a:lnTo>
                  <a:lnTo>
                    <a:pt x="600176" y="405411"/>
                  </a:lnTo>
                  <a:lnTo>
                    <a:pt x="9843" y="819902"/>
                  </a:lnTo>
                  <a:cubicBezTo>
                    <a:pt x="10637" y="769692"/>
                    <a:pt x="9049" y="724245"/>
                    <a:pt x="9843" y="674035"/>
                  </a:cubicBezTo>
                  <a:lnTo>
                    <a:pt x="391569" y="405282"/>
                  </a:lnTo>
                  <a:lnTo>
                    <a:pt x="4889" y="15621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6" name="그룹 2">
            <a:extLst>
              <a:ext uri="{FF2B5EF4-FFF2-40B4-BE49-F238E27FC236}">
                <a16:creationId xmlns:a16="http://schemas.microsoft.com/office/drawing/2014/main" id="{B0984CD1-D784-39AF-0F97-B80E28CCE228}"/>
              </a:ext>
            </a:extLst>
          </p:cNvPr>
          <p:cNvGrpSpPr/>
          <p:nvPr/>
        </p:nvGrpSpPr>
        <p:grpSpPr>
          <a:xfrm>
            <a:off x="5470201" y="413207"/>
            <a:ext cx="1217670" cy="2299935"/>
            <a:chOff x="9406779" y="538766"/>
            <a:chExt cx="1512168" cy="2856184"/>
          </a:xfrm>
        </p:grpSpPr>
        <p:sp>
          <p:nvSpPr>
            <p:cNvPr id="17" name="Hexagon 5">
              <a:extLst>
                <a:ext uri="{FF2B5EF4-FFF2-40B4-BE49-F238E27FC236}">
                  <a16:creationId xmlns:a16="http://schemas.microsoft.com/office/drawing/2014/main" id="{F3420F4F-8F83-85F4-C397-E88C6A6CD182}"/>
                </a:ext>
              </a:extLst>
            </p:cNvPr>
            <p:cNvSpPr/>
            <p:nvPr/>
          </p:nvSpPr>
          <p:spPr>
            <a:xfrm rot="5400000">
              <a:off x="9641312" y="1623286"/>
              <a:ext cx="1043105" cy="1215358"/>
            </a:xfrm>
            <a:custGeom>
              <a:avLst/>
              <a:gdLst/>
              <a:ahLst/>
              <a:cxnLst/>
              <a:rect l="l" t="t" r="r" b="b"/>
              <a:pathLst>
                <a:path w="865232" h="1008112">
                  <a:moveTo>
                    <a:pt x="0" y="1008112"/>
                  </a:moveTo>
                  <a:lnTo>
                    <a:pt x="0" y="0"/>
                  </a:lnTo>
                  <a:lnTo>
                    <a:pt x="752103" y="0"/>
                  </a:lnTo>
                  <a:lnTo>
                    <a:pt x="865232" y="226258"/>
                  </a:lnTo>
                  <a:lnTo>
                    <a:pt x="865232" y="781855"/>
                  </a:lnTo>
                  <a:lnTo>
                    <a:pt x="752103" y="1008112"/>
                  </a:ln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Hexagon 5">
              <a:extLst>
                <a:ext uri="{FF2B5EF4-FFF2-40B4-BE49-F238E27FC236}">
                  <a16:creationId xmlns:a16="http://schemas.microsoft.com/office/drawing/2014/main" id="{49256DF3-E16C-5470-F628-700160A67B72}"/>
                </a:ext>
              </a:extLst>
            </p:cNvPr>
            <p:cNvSpPr/>
            <p:nvPr/>
          </p:nvSpPr>
          <p:spPr>
            <a:xfrm rot="5400000">
              <a:off x="8734771" y="1210774"/>
              <a:ext cx="2856184" cy="1512168"/>
            </a:xfrm>
            <a:custGeom>
              <a:avLst/>
              <a:gdLst/>
              <a:ahLst/>
              <a:cxnLst/>
              <a:rect l="l" t="t" r="r" b="b"/>
              <a:pathLst>
                <a:path w="2856184" h="1512168">
                  <a:moveTo>
                    <a:pt x="62876" y="745441"/>
                  </a:moveTo>
                  <a:cubicBezTo>
                    <a:pt x="62876" y="775264"/>
                    <a:pt x="87053" y="799441"/>
                    <a:pt x="116876" y="799441"/>
                  </a:cubicBezTo>
                  <a:cubicBezTo>
                    <a:pt x="146699" y="799441"/>
                    <a:pt x="170876" y="775264"/>
                    <a:pt x="170876" y="745441"/>
                  </a:cubicBezTo>
                  <a:cubicBezTo>
                    <a:pt x="170876" y="715618"/>
                    <a:pt x="146699" y="691441"/>
                    <a:pt x="116876" y="691441"/>
                  </a:cubicBezTo>
                  <a:cubicBezTo>
                    <a:pt x="87053" y="691441"/>
                    <a:pt x="62876" y="715618"/>
                    <a:pt x="62876" y="745441"/>
                  </a:cubicBezTo>
                  <a:close/>
                  <a:moveTo>
                    <a:pt x="0" y="858883"/>
                  </a:moveTo>
                  <a:lnTo>
                    <a:pt x="0" y="629643"/>
                  </a:lnTo>
                  <a:cubicBezTo>
                    <a:pt x="0" y="593524"/>
                    <a:pt x="29281" y="564243"/>
                    <a:pt x="65400" y="564243"/>
                  </a:cubicBezTo>
                  <a:lnTo>
                    <a:pt x="191353" y="564243"/>
                  </a:lnTo>
                  <a:lnTo>
                    <a:pt x="191353" y="339392"/>
                  </a:lnTo>
                  <a:lnTo>
                    <a:pt x="361048" y="0"/>
                  </a:lnTo>
                  <a:lnTo>
                    <a:pt x="2157221" y="0"/>
                  </a:lnTo>
                  <a:lnTo>
                    <a:pt x="2326914" y="339386"/>
                  </a:lnTo>
                  <a:lnTo>
                    <a:pt x="2326914" y="625867"/>
                  </a:lnTo>
                  <a:lnTo>
                    <a:pt x="2856184" y="625867"/>
                  </a:lnTo>
                  <a:lnTo>
                    <a:pt x="2856184" y="886301"/>
                  </a:lnTo>
                  <a:lnTo>
                    <a:pt x="2326914" y="886301"/>
                  </a:lnTo>
                  <a:lnTo>
                    <a:pt x="2326914" y="1034706"/>
                  </a:lnTo>
                  <a:lnTo>
                    <a:pt x="2616894" y="1034706"/>
                  </a:lnTo>
                  <a:lnTo>
                    <a:pt x="2616894" y="1164923"/>
                  </a:lnTo>
                  <a:lnTo>
                    <a:pt x="2326914" y="1164923"/>
                  </a:lnTo>
                  <a:lnTo>
                    <a:pt x="2326914" y="1172782"/>
                  </a:lnTo>
                  <a:lnTo>
                    <a:pt x="2157221" y="1512168"/>
                  </a:lnTo>
                  <a:lnTo>
                    <a:pt x="361048" y="1512168"/>
                  </a:lnTo>
                  <a:lnTo>
                    <a:pt x="191353" y="1172777"/>
                  </a:lnTo>
                  <a:lnTo>
                    <a:pt x="191353" y="924283"/>
                  </a:lnTo>
                  <a:lnTo>
                    <a:pt x="65400" y="924283"/>
                  </a:lnTo>
                  <a:cubicBezTo>
                    <a:pt x="29281" y="924283"/>
                    <a:pt x="0" y="895002"/>
                    <a:pt x="0" y="858883"/>
                  </a:cubicBezTo>
                  <a:close/>
                </a:path>
              </a:pathLst>
            </a:custGeom>
            <a:noFill/>
            <a:ln w="38100"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45B11B5-C827-C09F-88E4-B0A8393B7A7A}"/>
              </a:ext>
            </a:extLst>
          </p:cNvPr>
          <p:cNvSpPr/>
          <p:nvPr/>
        </p:nvSpPr>
        <p:spPr>
          <a:xfrm>
            <a:off x="5693487" y="5224855"/>
            <a:ext cx="805025" cy="1226572"/>
          </a:xfrm>
          <a:custGeom>
            <a:avLst/>
            <a:gdLst>
              <a:gd name="connsiteX0" fmla="*/ 740285 w 1757383"/>
              <a:gd name="connsiteY0" fmla="*/ 1393726 h 2677626"/>
              <a:gd name="connsiteX1" fmla="*/ 740285 w 1757383"/>
              <a:gd name="connsiteY1" fmla="*/ 1661798 h 2677626"/>
              <a:gd name="connsiteX2" fmla="*/ 472212 w 1757383"/>
              <a:gd name="connsiteY2" fmla="*/ 1661798 h 2677626"/>
              <a:gd name="connsiteX3" fmla="*/ 472212 w 1757383"/>
              <a:gd name="connsiteY3" fmla="*/ 1938610 h 2677626"/>
              <a:gd name="connsiteX4" fmla="*/ 740285 w 1757383"/>
              <a:gd name="connsiteY4" fmla="*/ 1938610 h 2677626"/>
              <a:gd name="connsiteX5" fmla="*/ 740285 w 1757383"/>
              <a:gd name="connsiteY5" fmla="*/ 2206682 h 2677626"/>
              <a:gd name="connsiteX6" fmla="*/ 1017098 w 1757383"/>
              <a:gd name="connsiteY6" fmla="*/ 2206682 h 2677626"/>
              <a:gd name="connsiteX7" fmla="*/ 1017098 w 1757383"/>
              <a:gd name="connsiteY7" fmla="*/ 1938610 h 2677626"/>
              <a:gd name="connsiteX8" fmla="*/ 1285171 w 1757383"/>
              <a:gd name="connsiteY8" fmla="*/ 1938610 h 2677626"/>
              <a:gd name="connsiteX9" fmla="*/ 1285171 w 1757383"/>
              <a:gd name="connsiteY9" fmla="*/ 1661798 h 2677626"/>
              <a:gd name="connsiteX10" fmla="*/ 1017098 w 1757383"/>
              <a:gd name="connsiteY10" fmla="*/ 1661798 h 2677626"/>
              <a:gd name="connsiteX11" fmla="*/ 1017098 w 1757383"/>
              <a:gd name="connsiteY11" fmla="*/ 1393726 h 2677626"/>
              <a:gd name="connsiteX12" fmla="*/ 873277 w 1757383"/>
              <a:gd name="connsiteY12" fmla="*/ 0 h 2677626"/>
              <a:gd name="connsiteX13" fmla="*/ 1593290 w 1757383"/>
              <a:gd name="connsiteY13" fmla="*/ 1290654 h 2677626"/>
              <a:gd name="connsiteX14" fmla="*/ 1757383 w 1757383"/>
              <a:gd name="connsiteY14" fmla="*/ 1798938 h 2677626"/>
              <a:gd name="connsiteX15" fmla="*/ 878691 w 1757383"/>
              <a:gd name="connsiteY15" fmla="*/ 2677626 h 2677626"/>
              <a:gd name="connsiteX16" fmla="*/ 0 w 1757383"/>
              <a:gd name="connsiteY16" fmla="*/ 1798938 h 2677626"/>
              <a:gd name="connsiteX17" fmla="*/ 84966 w 1757383"/>
              <a:gd name="connsiteY17" fmla="*/ 1423878 h 2677626"/>
              <a:gd name="connsiteX18" fmla="*/ 78942 w 1757383"/>
              <a:gd name="connsiteY18" fmla="*/ 1423878 h 2677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57383" h="2677626">
                <a:moveTo>
                  <a:pt x="740285" y="1393726"/>
                </a:moveTo>
                <a:lnTo>
                  <a:pt x="740285" y="1661798"/>
                </a:lnTo>
                <a:lnTo>
                  <a:pt x="472212" y="1661798"/>
                </a:lnTo>
                <a:lnTo>
                  <a:pt x="472212" y="1938610"/>
                </a:lnTo>
                <a:lnTo>
                  <a:pt x="740285" y="1938610"/>
                </a:lnTo>
                <a:lnTo>
                  <a:pt x="740285" y="2206682"/>
                </a:lnTo>
                <a:lnTo>
                  <a:pt x="1017098" y="2206682"/>
                </a:lnTo>
                <a:lnTo>
                  <a:pt x="1017098" y="1938610"/>
                </a:lnTo>
                <a:lnTo>
                  <a:pt x="1285171" y="1938610"/>
                </a:lnTo>
                <a:lnTo>
                  <a:pt x="1285171" y="1661798"/>
                </a:lnTo>
                <a:lnTo>
                  <a:pt x="1017098" y="1661798"/>
                </a:lnTo>
                <a:lnTo>
                  <a:pt x="1017098" y="1393726"/>
                </a:lnTo>
                <a:close/>
                <a:moveTo>
                  <a:pt x="873277" y="0"/>
                </a:moveTo>
                <a:lnTo>
                  <a:pt x="1593290" y="1290654"/>
                </a:lnTo>
                <a:cubicBezTo>
                  <a:pt x="1697164" y="1433269"/>
                  <a:pt x="1757383" y="1609071"/>
                  <a:pt x="1757383" y="1798938"/>
                </a:cubicBezTo>
                <a:cubicBezTo>
                  <a:pt x="1757383" y="2284224"/>
                  <a:pt x="1363979" y="2677626"/>
                  <a:pt x="878691" y="2677626"/>
                </a:cubicBezTo>
                <a:cubicBezTo>
                  <a:pt x="393404" y="2677626"/>
                  <a:pt x="0" y="2284224"/>
                  <a:pt x="0" y="1798938"/>
                </a:cubicBezTo>
                <a:cubicBezTo>
                  <a:pt x="0" y="1664599"/>
                  <a:pt x="30147" y="1537303"/>
                  <a:pt x="84966" y="1423878"/>
                </a:cubicBezTo>
                <a:lnTo>
                  <a:pt x="78942" y="1423878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270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A312B4-5A15-0663-7F77-23F25E2D6FA6}"/>
              </a:ext>
            </a:extLst>
          </p:cNvPr>
          <p:cNvGrpSpPr/>
          <p:nvPr/>
        </p:nvGrpSpPr>
        <p:grpSpPr>
          <a:xfrm>
            <a:off x="5888131" y="994635"/>
            <a:ext cx="381810" cy="599988"/>
            <a:chOff x="11160727" y="482548"/>
            <a:chExt cx="381810" cy="599988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B48231DC-1AFB-2D59-3E26-70A98DBC2D2C}"/>
                </a:ext>
              </a:extLst>
            </p:cNvPr>
            <p:cNvSpPr/>
            <p:nvPr/>
          </p:nvSpPr>
          <p:spPr>
            <a:xfrm>
              <a:off x="11160727" y="482548"/>
              <a:ext cx="381810" cy="599988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2" name="Teardrop 21">
              <a:extLst>
                <a:ext uri="{FF2B5EF4-FFF2-40B4-BE49-F238E27FC236}">
                  <a16:creationId xmlns:a16="http://schemas.microsoft.com/office/drawing/2014/main" id="{98A867DF-D331-24E6-BD35-FDE802BB53F9}"/>
                </a:ext>
              </a:extLst>
            </p:cNvPr>
            <p:cNvSpPr/>
            <p:nvPr/>
          </p:nvSpPr>
          <p:spPr>
            <a:xfrm rot="18900000">
              <a:off x="11254274" y="626839"/>
              <a:ext cx="194718" cy="194718"/>
            </a:xfrm>
            <a:prstGeom prst="teardrop">
              <a:avLst>
                <a:gd name="adj" fmla="val 1416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A65A41-912D-1E12-6FF9-D1FFE04CD34A}"/>
                </a:ext>
              </a:extLst>
            </p:cNvPr>
            <p:cNvSpPr/>
            <p:nvPr/>
          </p:nvSpPr>
          <p:spPr>
            <a:xfrm>
              <a:off x="11228920" y="884133"/>
              <a:ext cx="245422" cy="27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6A7B3BE-1AFC-2212-3C89-D6B312775A20}"/>
                </a:ext>
              </a:extLst>
            </p:cNvPr>
            <p:cNvSpPr/>
            <p:nvPr/>
          </p:nvSpPr>
          <p:spPr>
            <a:xfrm>
              <a:off x="11228920" y="958764"/>
              <a:ext cx="245422" cy="27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FE5F5A36-1653-5903-CE97-70A5DAE43BEC}"/>
              </a:ext>
            </a:extLst>
          </p:cNvPr>
          <p:cNvSpPr/>
          <p:nvPr/>
        </p:nvSpPr>
        <p:spPr>
          <a:xfrm>
            <a:off x="3648105" y="4040737"/>
            <a:ext cx="766701" cy="766701"/>
          </a:xfrm>
          <a:prstGeom prst="ellipse">
            <a:avLst/>
          </a:prstGeom>
          <a:noFill/>
          <a:ln w="38100"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6E096F-DE91-30D0-738E-6AAA3AF5BAB7}"/>
              </a:ext>
            </a:extLst>
          </p:cNvPr>
          <p:cNvSpPr/>
          <p:nvPr/>
        </p:nvSpPr>
        <p:spPr>
          <a:xfrm>
            <a:off x="7593784" y="4424049"/>
            <a:ext cx="766701" cy="766701"/>
          </a:xfrm>
          <a:prstGeom prst="ellipse">
            <a:avLst/>
          </a:prstGeom>
          <a:noFill/>
          <a:ln w="38100"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EE3F9D1-6910-DD19-DE90-3FC6112BA035}"/>
              </a:ext>
            </a:extLst>
          </p:cNvPr>
          <p:cNvSpPr/>
          <p:nvPr/>
        </p:nvSpPr>
        <p:spPr>
          <a:xfrm>
            <a:off x="8311563" y="3657430"/>
            <a:ext cx="766701" cy="766701"/>
          </a:xfrm>
          <a:prstGeom prst="ellipse">
            <a:avLst/>
          </a:prstGeom>
          <a:noFill/>
          <a:ln w="38100"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784B473-08B8-69DE-F00A-899C01E35294}"/>
              </a:ext>
            </a:extLst>
          </p:cNvPr>
          <p:cNvSpPr/>
          <p:nvPr/>
        </p:nvSpPr>
        <p:spPr>
          <a:xfrm>
            <a:off x="9029340" y="2890814"/>
            <a:ext cx="766701" cy="766701"/>
          </a:xfrm>
          <a:prstGeom prst="ellipse">
            <a:avLst/>
          </a:prstGeom>
          <a:noFill/>
          <a:ln w="38100"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818B21F-9B4F-8852-F9CC-FC78798A4D33}"/>
              </a:ext>
            </a:extLst>
          </p:cNvPr>
          <p:cNvSpPr/>
          <p:nvPr/>
        </p:nvSpPr>
        <p:spPr>
          <a:xfrm>
            <a:off x="2921470" y="3274121"/>
            <a:ext cx="766701" cy="766701"/>
          </a:xfrm>
          <a:prstGeom prst="ellipse">
            <a:avLst/>
          </a:prstGeom>
          <a:noFill/>
          <a:ln w="38100"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30" name="Rounded Rectangle 8">
            <a:extLst>
              <a:ext uri="{FF2B5EF4-FFF2-40B4-BE49-F238E27FC236}">
                <a16:creationId xmlns:a16="http://schemas.microsoft.com/office/drawing/2014/main" id="{E83AC4FE-4207-3B17-14EF-52FC6075AFFC}"/>
              </a:ext>
            </a:extLst>
          </p:cNvPr>
          <p:cNvSpPr/>
          <p:nvPr/>
        </p:nvSpPr>
        <p:spPr>
          <a:xfrm>
            <a:off x="3814689" y="4268873"/>
            <a:ext cx="433543" cy="327127"/>
          </a:xfrm>
          <a:custGeom>
            <a:avLst/>
            <a:gdLst/>
            <a:ahLst/>
            <a:cxnLst/>
            <a:rect l="l" t="t" r="r" b="b"/>
            <a:pathLst>
              <a:path w="3960440" h="2988329">
                <a:moveTo>
                  <a:pt x="1906134" y="1614050"/>
                </a:moveTo>
                <a:cubicBezTo>
                  <a:pt x="1848735" y="1614050"/>
                  <a:pt x="1802205" y="1659775"/>
                  <a:pt x="1802205" y="1716180"/>
                </a:cubicBezTo>
                <a:lnTo>
                  <a:pt x="1802205" y="1952130"/>
                </a:lnTo>
                <a:lnTo>
                  <a:pt x="1562097" y="1952130"/>
                </a:lnTo>
                <a:cubicBezTo>
                  <a:pt x="1504698" y="1952130"/>
                  <a:pt x="1458167" y="1997855"/>
                  <a:pt x="1458167" y="2054260"/>
                </a:cubicBezTo>
                <a:lnTo>
                  <a:pt x="1458167" y="2188080"/>
                </a:lnTo>
                <a:cubicBezTo>
                  <a:pt x="1458167" y="2244485"/>
                  <a:pt x="1504698" y="2290210"/>
                  <a:pt x="1562097" y="2290210"/>
                </a:cubicBezTo>
                <a:lnTo>
                  <a:pt x="1802205" y="2290210"/>
                </a:lnTo>
                <a:lnTo>
                  <a:pt x="1802205" y="2526160"/>
                </a:lnTo>
                <a:cubicBezTo>
                  <a:pt x="1802205" y="2582565"/>
                  <a:pt x="1848735" y="2628290"/>
                  <a:pt x="1906134" y="2628290"/>
                </a:cubicBezTo>
                <a:lnTo>
                  <a:pt x="2042312" y="2628290"/>
                </a:lnTo>
                <a:cubicBezTo>
                  <a:pt x="2099711" y="2628290"/>
                  <a:pt x="2146242" y="2582565"/>
                  <a:pt x="2146242" y="2526160"/>
                </a:cubicBezTo>
                <a:lnTo>
                  <a:pt x="2146242" y="2290210"/>
                </a:lnTo>
                <a:lnTo>
                  <a:pt x="2386349" y="2290210"/>
                </a:lnTo>
                <a:cubicBezTo>
                  <a:pt x="2443749" y="2290210"/>
                  <a:pt x="2490279" y="2244485"/>
                  <a:pt x="2490279" y="2188080"/>
                </a:cubicBezTo>
                <a:lnTo>
                  <a:pt x="2490279" y="2054260"/>
                </a:lnTo>
                <a:cubicBezTo>
                  <a:pt x="2490279" y="1997855"/>
                  <a:pt x="2443749" y="1952130"/>
                  <a:pt x="2386349" y="1952130"/>
                </a:cubicBezTo>
                <a:lnTo>
                  <a:pt x="2146242" y="1952130"/>
                </a:lnTo>
                <a:lnTo>
                  <a:pt x="2146242" y="1716180"/>
                </a:lnTo>
                <a:cubicBezTo>
                  <a:pt x="2146242" y="1659775"/>
                  <a:pt x="2099711" y="1614050"/>
                  <a:pt x="2042312" y="1614050"/>
                </a:cubicBezTo>
                <a:close/>
                <a:moveTo>
                  <a:pt x="0" y="1368149"/>
                </a:moveTo>
                <a:lnTo>
                  <a:pt x="3960440" y="1368149"/>
                </a:lnTo>
                <a:lnTo>
                  <a:pt x="3960440" y="2489988"/>
                </a:lnTo>
                <a:cubicBezTo>
                  <a:pt x="3960440" y="2765214"/>
                  <a:pt x="3737325" y="2988329"/>
                  <a:pt x="3462099" y="2988329"/>
                </a:cubicBezTo>
                <a:lnTo>
                  <a:pt x="498341" y="2988329"/>
                </a:lnTo>
                <a:cubicBezTo>
                  <a:pt x="223115" y="2988329"/>
                  <a:pt x="0" y="2765214"/>
                  <a:pt x="0" y="2489988"/>
                </a:cubicBezTo>
                <a:close/>
                <a:moveTo>
                  <a:pt x="1399199" y="277487"/>
                </a:moveTo>
                <a:cubicBezTo>
                  <a:pt x="1340514" y="277487"/>
                  <a:pt x="1292941" y="325060"/>
                  <a:pt x="1292941" y="383745"/>
                </a:cubicBezTo>
                <a:lnTo>
                  <a:pt x="1292941" y="684073"/>
                </a:lnTo>
                <a:lnTo>
                  <a:pt x="2667496" y="684073"/>
                </a:lnTo>
                <a:lnTo>
                  <a:pt x="2667496" y="383745"/>
                </a:lnTo>
                <a:cubicBezTo>
                  <a:pt x="2667496" y="325060"/>
                  <a:pt x="2619923" y="277487"/>
                  <a:pt x="2561238" y="277487"/>
                </a:cubicBezTo>
                <a:close/>
                <a:moveTo>
                  <a:pt x="1139543" y="0"/>
                </a:moveTo>
                <a:lnTo>
                  <a:pt x="2820896" y="0"/>
                </a:lnTo>
                <a:cubicBezTo>
                  <a:pt x="2920320" y="0"/>
                  <a:pt x="3000919" y="80599"/>
                  <a:pt x="3000919" y="180023"/>
                </a:cubicBezTo>
                <a:lnTo>
                  <a:pt x="3000919" y="684073"/>
                </a:lnTo>
                <a:lnTo>
                  <a:pt x="3462099" y="684073"/>
                </a:lnTo>
                <a:cubicBezTo>
                  <a:pt x="3727111" y="684073"/>
                  <a:pt x="3943808" y="890935"/>
                  <a:pt x="3957387" y="1152125"/>
                </a:cubicBezTo>
                <a:lnTo>
                  <a:pt x="3053" y="1152125"/>
                </a:lnTo>
                <a:cubicBezTo>
                  <a:pt x="16632" y="890935"/>
                  <a:pt x="233329" y="684073"/>
                  <a:pt x="498341" y="684073"/>
                </a:cubicBezTo>
                <a:lnTo>
                  <a:pt x="959520" y="684073"/>
                </a:lnTo>
                <a:lnTo>
                  <a:pt x="959520" y="180023"/>
                </a:lnTo>
                <a:cubicBezTo>
                  <a:pt x="959520" y="80599"/>
                  <a:pt x="1040119" y="0"/>
                  <a:pt x="1139543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cs typeface="Arial" pitchFamily="34" charset="0"/>
            </a:endParaRPr>
          </a:p>
        </p:txBody>
      </p:sp>
      <p:sp>
        <p:nvSpPr>
          <p:cNvPr id="31" name="Oval 19">
            <a:extLst>
              <a:ext uri="{FF2B5EF4-FFF2-40B4-BE49-F238E27FC236}">
                <a16:creationId xmlns:a16="http://schemas.microsoft.com/office/drawing/2014/main" id="{86418129-1105-2EB7-C473-D5416A695B6A}"/>
              </a:ext>
            </a:extLst>
          </p:cNvPr>
          <p:cNvSpPr/>
          <p:nvPr/>
        </p:nvSpPr>
        <p:spPr>
          <a:xfrm rot="7840081">
            <a:off x="8523049" y="3873390"/>
            <a:ext cx="434313" cy="370483"/>
          </a:xfrm>
          <a:custGeom>
            <a:avLst/>
            <a:gdLst/>
            <a:ahLst/>
            <a:cxnLst/>
            <a:rect l="l" t="t" r="r" b="b"/>
            <a:pathLst>
              <a:path w="4290840" h="3660228">
                <a:moveTo>
                  <a:pt x="2325835" y="1430901"/>
                </a:moveTo>
                <a:cubicBezTo>
                  <a:pt x="2336670" y="1441414"/>
                  <a:pt x="2351639" y="1447919"/>
                  <a:pt x="2368172" y="1447919"/>
                </a:cubicBezTo>
                <a:cubicBezTo>
                  <a:pt x="2401241" y="1447919"/>
                  <a:pt x="2428048" y="1421905"/>
                  <a:pt x="2428048" y="1389815"/>
                </a:cubicBezTo>
                <a:lnTo>
                  <a:pt x="2428048" y="290423"/>
                </a:lnTo>
                <a:cubicBezTo>
                  <a:pt x="2428048" y="258334"/>
                  <a:pt x="2401241" y="232319"/>
                  <a:pt x="2368173" y="232320"/>
                </a:cubicBezTo>
                <a:cubicBezTo>
                  <a:pt x="2335105" y="232319"/>
                  <a:pt x="2308298" y="258334"/>
                  <a:pt x="2308298" y="290424"/>
                </a:cubicBezTo>
                <a:lnTo>
                  <a:pt x="2308298" y="1389814"/>
                </a:lnTo>
                <a:cubicBezTo>
                  <a:pt x="2308297" y="1405860"/>
                  <a:pt x="2314999" y="1420385"/>
                  <a:pt x="2325835" y="1430901"/>
                </a:cubicBezTo>
                <a:close/>
                <a:moveTo>
                  <a:pt x="1712446" y="1346642"/>
                </a:moveTo>
                <a:cubicBezTo>
                  <a:pt x="1591450" y="1204364"/>
                  <a:pt x="1518764" y="1021961"/>
                  <a:pt x="1518764" y="823084"/>
                </a:cubicBezTo>
                <a:cubicBezTo>
                  <a:pt x="1518764" y="368507"/>
                  <a:pt x="1898505" y="1"/>
                  <a:pt x="2366939" y="0"/>
                </a:cubicBezTo>
                <a:cubicBezTo>
                  <a:pt x="2835373" y="1"/>
                  <a:pt x="3215115" y="368508"/>
                  <a:pt x="3215114" y="823084"/>
                </a:cubicBezTo>
                <a:cubicBezTo>
                  <a:pt x="3215114" y="1277660"/>
                  <a:pt x="2835373" y="1646168"/>
                  <a:pt x="2366939" y="1646167"/>
                </a:cubicBezTo>
                <a:cubicBezTo>
                  <a:pt x="2132723" y="1646167"/>
                  <a:pt x="1920679" y="1554040"/>
                  <a:pt x="1767189" y="1405093"/>
                </a:cubicBezTo>
                <a:cubicBezTo>
                  <a:pt x="1748003" y="1386474"/>
                  <a:pt x="1729732" y="1366968"/>
                  <a:pt x="1712446" y="1346642"/>
                </a:cubicBezTo>
                <a:close/>
                <a:moveTo>
                  <a:pt x="2442785" y="3276067"/>
                </a:moveTo>
                <a:cubicBezTo>
                  <a:pt x="2452539" y="3288725"/>
                  <a:pt x="2467121" y="3297661"/>
                  <a:pt x="2484220" y="3299876"/>
                </a:cubicBezTo>
                <a:lnTo>
                  <a:pt x="3567493" y="3440235"/>
                </a:lnTo>
                <a:cubicBezTo>
                  <a:pt x="3601691" y="3444665"/>
                  <a:pt x="3633005" y="3420535"/>
                  <a:pt x="3637436" y="3386337"/>
                </a:cubicBezTo>
                <a:lnTo>
                  <a:pt x="3638507" y="3378082"/>
                </a:lnTo>
                <a:cubicBezTo>
                  <a:pt x="3642938" y="3343884"/>
                  <a:pt x="3618808" y="3312570"/>
                  <a:pt x="3584610" y="3308139"/>
                </a:cubicBezTo>
                <a:cubicBezTo>
                  <a:pt x="3223518" y="3261353"/>
                  <a:pt x="2862428" y="3214566"/>
                  <a:pt x="2501336" y="3167780"/>
                </a:cubicBezTo>
                <a:cubicBezTo>
                  <a:pt x="2467138" y="3163349"/>
                  <a:pt x="2435824" y="3187479"/>
                  <a:pt x="2431392" y="3221677"/>
                </a:cubicBezTo>
                <a:lnTo>
                  <a:pt x="2430323" y="3229933"/>
                </a:lnTo>
                <a:cubicBezTo>
                  <a:pt x="2428107" y="3247032"/>
                  <a:pt x="2433032" y="3263410"/>
                  <a:pt x="2442785" y="3276067"/>
                </a:cubicBezTo>
                <a:close/>
                <a:moveTo>
                  <a:pt x="2077965" y="3502921"/>
                </a:moveTo>
                <a:cubicBezTo>
                  <a:pt x="2211151" y="3366898"/>
                  <a:pt x="2317658" y="3113548"/>
                  <a:pt x="2352262" y="2815726"/>
                </a:cubicBezTo>
                <a:cubicBezTo>
                  <a:pt x="2386865" y="2517903"/>
                  <a:pt x="2341165" y="2247898"/>
                  <a:pt x="2242534" y="2086510"/>
                </a:cubicBezTo>
                <a:lnTo>
                  <a:pt x="3638641" y="2239266"/>
                </a:lnTo>
                <a:cubicBezTo>
                  <a:pt x="4041695" y="2283368"/>
                  <a:pt x="4331596" y="2636192"/>
                  <a:pt x="4286150" y="3027324"/>
                </a:cubicBezTo>
                <a:cubicBezTo>
                  <a:pt x="4240705" y="3418455"/>
                  <a:pt x="3877125" y="3699778"/>
                  <a:pt x="3474071" y="3655676"/>
                </a:cubicBezTo>
                <a:close/>
                <a:moveTo>
                  <a:pt x="554154" y="3094005"/>
                </a:moveTo>
                <a:cubicBezTo>
                  <a:pt x="563899" y="3106651"/>
                  <a:pt x="578469" y="3115580"/>
                  <a:pt x="595552" y="3117793"/>
                </a:cubicBezTo>
                <a:lnTo>
                  <a:pt x="1844342" y="3279597"/>
                </a:lnTo>
                <a:cubicBezTo>
                  <a:pt x="1878509" y="3284024"/>
                  <a:pt x="1909796" y="3259914"/>
                  <a:pt x="1914223" y="3225747"/>
                </a:cubicBezTo>
                <a:lnTo>
                  <a:pt x="1915292" y="3217498"/>
                </a:lnTo>
                <a:cubicBezTo>
                  <a:pt x="1919719" y="3183330"/>
                  <a:pt x="1895610" y="3152043"/>
                  <a:pt x="1861442" y="3147616"/>
                </a:cubicBezTo>
                <a:lnTo>
                  <a:pt x="612653" y="2985812"/>
                </a:lnTo>
                <a:cubicBezTo>
                  <a:pt x="578485" y="2981385"/>
                  <a:pt x="547198" y="3005495"/>
                  <a:pt x="542771" y="3039662"/>
                </a:cubicBezTo>
                <a:lnTo>
                  <a:pt x="541702" y="3047911"/>
                </a:lnTo>
                <a:cubicBezTo>
                  <a:pt x="539489" y="3064995"/>
                  <a:pt x="544409" y="3081359"/>
                  <a:pt x="554154" y="3094005"/>
                </a:cubicBezTo>
                <a:close/>
                <a:moveTo>
                  <a:pt x="160256" y="3083028"/>
                </a:moveTo>
                <a:cubicBezTo>
                  <a:pt x="43080" y="2940417"/>
                  <a:pt x="-18033" y="2754428"/>
                  <a:pt x="4690" y="2558864"/>
                </a:cubicBezTo>
                <a:cubicBezTo>
                  <a:pt x="50134" y="2167732"/>
                  <a:pt x="413715" y="1886409"/>
                  <a:pt x="816769" y="1930509"/>
                </a:cubicBezTo>
                <a:lnTo>
                  <a:pt x="2159669" y="2077444"/>
                </a:lnTo>
                <a:cubicBezTo>
                  <a:pt x="2252567" y="2248534"/>
                  <a:pt x="2291731" y="2517583"/>
                  <a:pt x="2258286" y="2805444"/>
                </a:cubicBezTo>
                <a:cubicBezTo>
                  <a:pt x="2224840" y="3093304"/>
                  <a:pt x="2124922" y="3347135"/>
                  <a:pt x="1995098" y="3493855"/>
                </a:cubicBezTo>
                <a:lnTo>
                  <a:pt x="652198" y="3346920"/>
                </a:lnTo>
                <a:cubicBezTo>
                  <a:pt x="450671" y="3324868"/>
                  <a:pt x="277431" y="3225638"/>
                  <a:pt x="160256" y="3083028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cs typeface="Arial" pitchFamily="34" charset="0"/>
            </a:endParaRPr>
          </a:p>
        </p:txBody>
      </p:sp>
      <p:sp>
        <p:nvSpPr>
          <p:cNvPr id="32" name="Oval 7">
            <a:extLst>
              <a:ext uri="{FF2B5EF4-FFF2-40B4-BE49-F238E27FC236}">
                <a16:creationId xmlns:a16="http://schemas.microsoft.com/office/drawing/2014/main" id="{B3F3F41A-9CCB-80D8-60C9-4CC7259121FB}"/>
              </a:ext>
            </a:extLst>
          </p:cNvPr>
          <p:cNvSpPr/>
          <p:nvPr/>
        </p:nvSpPr>
        <p:spPr>
          <a:xfrm>
            <a:off x="9206717" y="3068277"/>
            <a:ext cx="415968" cy="415968"/>
          </a:xfrm>
          <a:custGeom>
            <a:avLst/>
            <a:gdLst/>
            <a:ahLst/>
            <a:cxnLst/>
            <a:rect l="l" t="t" r="r" b="b"/>
            <a:pathLst>
              <a:path w="3816424" h="3816424">
                <a:moveTo>
                  <a:pt x="2203186" y="2279595"/>
                </a:moveTo>
                <a:lnTo>
                  <a:pt x="2808192" y="3090048"/>
                </a:lnTo>
                <a:cubicBezTo>
                  <a:pt x="2335386" y="3450334"/>
                  <a:pt x="1671399" y="3501280"/>
                  <a:pt x="1136700" y="3171034"/>
                </a:cubicBezTo>
                <a:lnTo>
                  <a:pt x="1672341" y="2318238"/>
                </a:lnTo>
                <a:cubicBezTo>
                  <a:pt x="1741351" y="2359418"/>
                  <a:pt x="1822171" y="2381777"/>
                  <a:pt x="1908212" y="2381777"/>
                </a:cubicBezTo>
                <a:cubicBezTo>
                  <a:pt x="2019680" y="2381777"/>
                  <a:pt x="2122383" y="2344251"/>
                  <a:pt x="2203186" y="2279595"/>
                </a:cubicBezTo>
                <a:close/>
                <a:moveTo>
                  <a:pt x="1908212" y="1559425"/>
                </a:moveTo>
                <a:lnTo>
                  <a:pt x="1980325" y="1567601"/>
                </a:lnTo>
                <a:lnTo>
                  <a:pt x="1993606" y="1571724"/>
                </a:lnTo>
                <a:cubicBezTo>
                  <a:pt x="2013982" y="1576081"/>
                  <a:pt x="2033279" y="1583438"/>
                  <a:pt x="2051568" y="1592606"/>
                </a:cubicBezTo>
                <a:cubicBezTo>
                  <a:pt x="2161269" y="1643381"/>
                  <a:pt x="2238178" y="1752249"/>
                  <a:pt x="2242946" y="1879728"/>
                </a:cubicBezTo>
                <a:lnTo>
                  <a:pt x="2244564" y="1895777"/>
                </a:lnTo>
                <a:lnTo>
                  <a:pt x="2235941" y="1969331"/>
                </a:lnTo>
                <a:lnTo>
                  <a:pt x="2229295" y="1990738"/>
                </a:lnTo>
                <a:lnTo>
                  <a:pt x="2212064" y="2037880"/>
                </a:lnTo>
                <a:lnTo>
                  <a:pt x="2201144" y="2057998"/>
                </a:lnTo>
                <a:lnTo>
                  <a:pt x="2172872" y="2101104"/>
                </a:lnTo>
                <a:lnTo>
                  <a:pt x="2162191" y="2114050"/>
                </a:lnTo>
                <a:lnTo>
                  <a:pt x="2113970" y="2160082"/>
                </a:lnTo>
                <a:cubicBezTo>
                  <a:pt x="2057823" y="2205648"/>
                  <a:pt x="1986110" y="2232129"/>
                  <a:pt x="1908212" y="2232129"/>
                </a:cubicBezTo>
                <a:cubicBezTo>
                  <a:pt x="1851319" y="2232129"/>
                  <a:pt x="1797724" y="2218004"/>
                  <a:pt x="1751478" y="2191687"/>
                </a:cubicBezTo>
                <a:lnTo>
                  <a:pt x="1683784" y="2144677"/>
                </a:lnTo>
                <a:lnTo>
                  <a:pt x="1679431" y="2141086"/>
                </a:lnTo>
                <a:lnTo>
                  <a:pt x="1625925" y="2077610"/>
                </a:lnTo>
                <a:lnTo>
                  <a:pt x="1622829" y="2071906"/>
                </a:lnTo>
                <a:lnTo>
                  <a:pt x="1591352" y="2004343"/>
                </a:lnTo>
                <a:lnTo>
                  <a:pt x="1586740" y="1989486"/>
                </a:lnTo>
                <a:cubicBezTo>
                  <a:pt x="1578347" y="1963748"/>
                  <a:pt x="1573981" y="1936424"/>
                  <a:pt x="1573114" y="1908212"/>
                </a:cubicBezTo>
                <a:lnTo>
                  <a:pt x="1571860" y="1895777"/>
                </a:lnTo>
                <a:cubicBezTo>
                  <a:pt x="1571860" y="1754345"/>
                  <a:pt x="1659153" y="1633301"/>
                  <a:pt x="1783001" y="1584084"/>
                </a:cubicBezTo>
                <a:lnTo>
                  <a:pt x="1842294" y="1566070"/>
                </a:lnTo>
                <a:close/>
                <a:moveTo>
                  <a:pt x="1379953" y="541019"/>
                </a:moveTo>
                <a:lnTo>
                  <a:pt x="1729168" y="1444825"/>
                </a:lnTo>
                <a:cubicBezTo>
                  <a:pt x="1549201" y="1515335"/>
                  <a:pt x="1422212" y="1690726"/>
                  <a:pt x="1422212" y="1895777"/>
                </a:cubicBezTo>
                <a:cubicBezTo>
                  <a:pt x="1422212" y="1899944"/>
                  <a:pt x="1422265" y="1904098"/>
                  <a:pt x="1423466" y="1908212"/>
                </a:cubicBezTo>
                <a:lnTo>
                  <a:pt x="425946" y="1908212"/>
                </a:lnTo>
                <a:cubicBezTo>
                  <a:pt x="430668" y="1282139"/>
                  <a:pt x="825479" y="748981"/>
                  <a:pt x="1379953" y="541019"/>
                </a:cubicBezTo>
                <a:close/>
                <a:moveTo>
                  <a:pt x="2470889" y="507356"/>
                </a:moveTo>
                <a:cubicBezTo>
                  <a:pt x="3027464" y="716106"/>
                  <a:pt x="3423770" y="1251284"/>
                  <a:pt x="3428510" y="1879728"/>
                </a:cubicBezTo>
                <a:lnTo>
                  <a:pt x="2392594" y="1879728"/>
                </a:lnTo>
                <a:cubicBezTo>
                  <a:pt x="2387735" y="1688621"/>
                  <a:pt x="2271236" y="1525440"/>
                  <a:pt x="2105708" y="1452487"/>
                </a:cubicBezTo>
                <a:close/>
                <a:moveTo>
                  <a:pt x="1908212" y="190783"/>
                </a:moveTo>
                <a:cubicBezTo>
                  <a:pt x="959702" y="190783"/>
                  <a:pt x="190783" y="959702"/>
                  <a:pt x="190783" y="1908212"/>
                </a:cubicBezTo>
                <a:cubicBezTo>
                  <a:pt x="190783" y="2856722"/>
                  <a:pt x="959702" y="3625641"/>
                  <a:pt x="1908212" y="3625641"/>
                </a:cubicBezTo>
                <a:cubicBezTo>
                  <a:pt x="2856722" y="3625641"/>
                  <a:pt x="3625641" y="2856722"/>
                  <a:pt x="3625641" y="1908212"/>
                </a:cubicBezTo>
                <a:cubicBezTo>
                  <a:pt x="3625641" y="959702"/>
                  <a:pt x="2856722" y="190783"/>
                  <a:pt x="1908212" y="190783"/>
                </a:cubicBezTo>
                <a:close/>
                <a:moveTo>
                  <a:pt x="1908212" y="0"/>
                </a:moveTo>
                <a:cubicBezTo>
                  <a:pt x="2962088" y="0"/>
                  <a:pt x="3816424" y="854336"/>
                  <a:pt x="3816424" y="1908212"/>
                </a:cubicBezTo>
                <a:cubicBezTo>
                  <a:pt x="3816424" y="2962088"/>
                  <a:pt x="2962088" y="3816424"/>
                  <a:pt x="1908212" y="3816424"/>
                </a:cubicBezTo>
                <a:cubicBezTo>
                  <a:pt x="854336" y="3816424"/>
                  <a:pt x="0" y="2962088"/>
                  <a:pt x="0" y="1908212"/>
                </a:cubicBezTo>
                <a:cubicBezTo>
                  <a:pt x="0" y="854336"/>
                  <a:pt x="854336" y="0"/>
                  <a:pt x="1908212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3" name="Oval 12287">
            <a:extLst>
              <a:ext uri="{FF2B5EF4-FFF2-40B4-BE49-F238E27FC236}">
                <a16:creationId xmlns:a16="http://schemas.microsoft.com/office/drawing/2014/main" id="{0D0AA007-A6BA-E91E-0682-E072319AF235}"/>
              </a:ext>
            </a:extLst>
          </p:cNvPr>
          <p:cNvSpPr/>
          <p:nvPr/>
        </p:nvSpPr>
        <p:spPr>
          <a:xfrm>
            <a:off x="7744689" y="4587439"/>
            <a:ext cx="466605" cy="464893"/>
          </a:xfrm>
          <a:custGeom>
            <a:avLst/>
            <a:gdLst/>
            <a:ahLst/>
            <a:cxnLst/>
            <a:rect l="l" t="t" r="r" b="b"/>
            <a:pathLst>
              <a:path w="3960440" h="3945921">
                <a:moveTo>
                  <a:pt x="1598844" y="0"/>
                </a:moveTo>
                <a:cubicBezTo>
                  <a:pt x="1857342" y="0"/>
                  <a:pt x="2066896" y="209554"/>
                  <a:pt x="2066896" y="468052"/>
                </a:cubicBezTo>
                <a:cubicBezTo>
                  <a:pt x="2066896" y="646802"/>
                  <a:pt x="1966694" y="802149"/>
                  <a:pt x="1818364" y="879058"/>
                </a:cubicBezTo>
                <a:lnTo>
                  <a:pt x="1965948" y="1429850"/>
                </a:lnTo>
                <a:cubicBezTo>
                  <a:pt x="2234183" y="1439289"/>
                  <a:pt x="2449559" y="1654793"/>
                  <a:pt x="2458766" y="1923094"/>
                </a:cubicBezTo>
                <a:lnTo>
                  <a:pt x="3052787" y="2082261"/>
                </a:lnTo>
                <a:cubicBezTo>
                  <a:pt x="3115207" y="1899813"/>
                  <a:pt x="3288586" y="1769556"/>
                  <a:pt x="3492388" y="1769556"/>
                </a:cubicBezTo>
                <a:cubicBezTo>
                  <a:pt x="3750886" y="1769556"/>
                  <a:pt x="3960440" y="1979110"/>
                  <a:pt x="3960440" y="2237608"/>
                </a:cubicBezTo>
                <a:cubicBezTo>
                  <a:pt x="3960440" y="2496106"/>
                  <a:pt x="3750886" y="2705660"/>
                  <a:pt x="3492388" y="2705660"/>
                </a:cubicBezTo>
                <a:cubicBezTo>
                  <a:pt x="3255123" y="2705660"/>
                  <a:pt x="3059091" y="2529117"/>
                  <a:pt x="3030620" y="2299941"/>
                </a:cubicBezTo>
                <a:lnTo>
                  <a:pt x="2422827" y="2137084"/>
                </a:lnTo>
                <a:cubicBezTo>
                  <a:pt x="2374914" y="2257246"/>
                  <a:pt x="2282973" y="2354960"/>
                  <a:pt x="2166800" y="2410258"/>
                </a:cubicBezTo>
                <a:lnTo>
                  <a:pt x="2329067" y="3015847"/>
                </a:lnTo>
                <a:cubicBezTo>
                  <a:pt x="2559464" y="3043136"/>
                  <a:pt x="2737303" y="3239734"/>
                  <a:pt x="2737303" y="3477869"/>
                </a:cubicBezTo>
                <a:cubicBezTo>
                  <a:pt x="2737303" y="3736367"/>
                  <a:pt x="2527749" y="3945921"/>
                  <a:pt x="2269251" y="3945921"/>
                </a:cubicBezTo>
                <a:cubicBezTo>
                  <a:pt x="2010753" y="3945921"/>
                  <a:pt x="1801199" y="3736367"/>
                  <a:pt x="1801199" y="3477869"/>
                </a:cubicBezTo>
                <a:cubicBezTo>
                  <a:pt x="1801199" y="3274904"/>
                  <a:pt x="1930388" y="3102113"/>
                  <a:pt x="2111643" y="3038969"/>
                </a:cubicBezTo>
                <a:lnTo>
                  <a:pt x="1956503" y="2459980"/>
                </a:lnTo>
                <a:cubicBezTo>
                  <a:pt x="1952432" y="2460875"/>
                  <a:pt x="1948330" y="2460923"/>
                  <a:pt x="1944216" y="2460923"/>
                </a:cubicBezTo>
                <a:cubicBezTo>
                  <a:pt x="1742647" y="2460923"/>
                  <a:pt x="1568040" y="2345487"/>
                  <a:pt x="1484865" y="2176122"/>
                </a:cubicBezTo>
                <a:lnTo>
                  <a:pt x="930415" y="2324686"/>
                </a:lnTo>
                <a:cubicBezTo>
                  <a:pt x="904712" y="2556716"/>
                  <a:pt x="707355" y="2736304"/>
                  <a:pt x="468052" y="2736304"/>
                </a:cubicBezTo>
                <a:cubicBezTo>
                  <a:pt x="209554" y="2736304"/>
                  <a:pt x="0" y="2526750"/>
                  <a:pt x="0" y="2268252"/>
                </a:cubicBezTo>
                <a:cubicBezTo>
                  <a:pt x="0" y="2009754"/>
                  <a:pt x="209554" y="1800200"/>
                  <a:pt x="468052" y="1800200"/>
                </a:cubicBezTo>
                <a:cubicBezTo>
                  <a:pt x="669892" y="1800200"/>
                  <a:pt x="841893" y="1927961"/>
                  <a:pt x="906009" y="2107606"/>
                </a:cubicBezTo>
                <a:lnTo>
                  <a:pt x="1429897" y="1967231"/>
                </a:lnTo>
                <a:cubicBezTo>
                  <a:pt x="1427753" y="1959679"/>
                  <a:pt x="1427584" y="1952005"/>
                  <a:pt x="1427584" y="1944291"/>
                </a:cubicBezTo>
                <a:cubicBezTo>
                  <a:pt x="1427584" y="1727054"/>
                  <a:pt x="1561663" y="1541133"/>
                  <a:pt x="1751891" y="1465536"/>
                </a:cubicBezTo>
                <a:lnTo>
                  <a:pt x="1609736" y="935006"/>
                </a:lnTo>
                <a:cubicBezTo>
                  <a:pt x="1606130" y="936062"/>
                  <a:pt x="1602492" y="936104"/>
                  <a:pt x="1598844" y="936104"/>
                </a:cubicBezTo>
                <a:cubicBezTo>
                  <a:pt x="1340346" y="936104"/>
                  <a:pt x="1130792" y="726550"/>
                  <a:pt x="1130792" y="468052"/>
                </a:cubicBezTo>
                <a:cubicBezTo>
                  <a:pt x="1130792" y="209554"/>
                  <a:pt x="1340346" y="0"/>
                  <a:pt x="1598844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4" name="Freeform 9">
            <a:extLst>
              <a:ext uri="{FF2B5EF4-FFF2-40B4-BE49-F238E27FC236}">
                <a16:creationId xmlns:a16="http://schemas.microsoft.com/office/drawing/2014/main" id="{1E53A3FE-D317-1625-ECA9-5362A0008928}"/>
              </a:ext>
            </a:extLst>
          </p:cNvPr>
          <p:cNvSpPr>
            <a:spLocks noEditPoints="1"/>
          </p:cNvSpPr>
          <p:nvPr/>
        </p:nvSpPr>
        <p:spPr bwMode="auto">
          <a:xfrm>
            <a:off x="3049445" y="3527539"/>
            <a:ext cx="510762" cy="358200"/>
          </a:xfrm>
          <a:custGeom>
            <a:avLst/>
            <a:gdLst>
              <a:gd name="T0" fmla="*/ 1182 w 4436"/>
              <a:gd name="T1" fmla="*/ 1064 h 3111"/>
              <a:gd name="T2" fmla="*/ 1302 w 4436"/>
              <a:gd name="T3" fmla="*/ 1351 h 3111"/>
              <a:gd name="T4" fmla="*/ 1236 w 4436"/>
              <a:gd name="T5" fmla="*/ 1649 h 3111"/>
              <a:gd name="T6" fmla="*/ 976 w 4436"/>
              <a:gd name="T7" fmla="*/ 1793 h 3111"/>
              <a:gd name="T8" fmla="*/ 702 w 4436"/>
              <a:gd name="T9" fmla="*/ 1633 h 3111"/>
              <a:gd name="T10" fmla="*/ 611 w 4436"/>
              <a:gd name="T11" fmla="*/ 1300 h 3111"/>
              <a:gd name="T12" fmla="*/ 744 w 4436"/>
              <a:gd name="T13" fmla="*/ 1027 h 3111"/>
              <a:gd name="T14" fmla="*/ 3564 w 4436"/>
              <a:gd name="T15" fmla="*/ 958 h 3111"/>
              <a:gd name="T16" fmla="*/ 3798 w 4436"/>
              <a:gd name="T17" fmla="*/ 1113 h 3111"/>
              <a:gd name="T18" fmla="*/ 3851 w 4436"/>
              <a:gd name="T19" fmla="*/ 1396 h 3111"/>
              <a:gd name="T20" fmla="*/ 3749 w 4436"/>
              <a:gd name="T21" fmla="*/ 1671 h 3111"/>
              <a:gd name="T22" fmla="*/ 3520 w 4436"/>
              <a:gd name="T23" fmla="*/ 1795 h 3111"/>
              <a:gd name="T24" fmla="*/ 3235 w 4436"/>
              <a:gd name="T25" fmla="*/ 1644 h 3111"/>
              <a:gd name="T26" fmla="*/ 3167 w 4436"/>
              <a:gd name="T27" fmla="*/ 1302 h 3111"/>
              <a:gd name="T28" fmla="*/ 3325 w 4436"/>
              <a:gd name="T29" fmla="*/ 1027 h 3111"/>
              <a:gd name="T30" fmla="*/ 2318 w 4436"/>
              <a:gd name="T31" fmla="*/ 2 h 3111"/>
              <a:gd name="T32" fmla="*/ 2613 w 4436"/>
              <a:gd name="T33" fmla="*/ 102 h 3111"/>
              <a:gd name="T34" fmla="*/ 2871 w 4436"/>
              <a:gd name="T35" fmla="*/ 233 h 3111"/>
              <a:gd name="T36" fmla="*/ 3215 w 4436"/>
              <a:gd name="T37" fmla="*/ 218 h 3111"/>
              <a:gd name="T38" fmla="*/ 3642 w 4436"/>
              <a:gd name="T39" fmla="*/ 153 h 3111"/>
              <a:gd name="T40" fmla="*/ 4082 w 4436"/>
              <a:gd name="T41" fmla="*/ 240 h 3111"/>
              <a:gd name="T42" fmla="*/ 4364 w 4436"/>
              <a:gd name="T43" fmla="*/ 467 h 3111"/>
              <a:gd name="T44" fmla="*/ 4418 w 4436"/>
              <a:gd name="T45" fmla="*/ 884 h 3111"/>
              <a:gd name="T46" fmla="*/ 4222 w 4436"/>
              <a:gd name="T47" fmla="*/ 1284 h 3111"/>
              <a:gd name="T48" fmla="*/ 3955 w 4436"/>
              <a:gd name="T49" fmla="*/ 1565 h 3111"/>
              <a:gd name="T50" fmla="*/ 3944 w 4436"/>
              <a:gd name="T51" fmla="*/ 1400 h 3111"/>
              <a:gd name="T52" fmla="*/ 3880 w 4436"/>
              <a:gd name="T53" fmla="*/ 1027 h 3111"/>
              <a:gd name="T54" fmla="*/ 4071 w 4436"/>
              <a:gd name="T55" fmla="*/ 1022 h 3111"/>
              <a:gd name="T56" fmla="*/ 4236 w 4436"/>
              <a:gd name="T57" fmla="*/ 831 h 3111"/>
              <a:gd name="T58" fmla="*/ 4167 w 4436"/>
              <a:gd name="T59" fmla="*/ 562 h 3111"/>
              <a:gd name="T60" fmla="*/ 3938 w 4436"/>
              <a:gd name="T61" fmla="*/ 438 h 3111"/>
              <a:gd name="T62" fmla="*/ 3584 w 4436"/>
              <a:gd name="T63" fmla="*/ 431 h 3111"/>
              <a:gd name="T64" fmla="*/ 3165 w 4436"/>
              <a:gd name="T65" fmla="*/ 582 h 3111"/>
              <a:gd name="T66" fmla="*/ 2933 w 4436"/>
              <a:gd name="T67" fmla="*/ 918 h 3111"/>
              <a:gd name="T68" fmla="*/ 2865 w 4436"/>
              <a:gd name="T69" fmla="*/ 1396 h 3111"/>
              <a:gd name="T70" fmla="*/ 2738 w 4436"/>
              <a:gd name="T71" fmla="*/ 1847 h 3111"/>
              <a:gd name="T72" fmla="*/ 2513 w 4436"/>
              <a:gd name="T73" fmla="*/ 2264 h 3111"/>
              <a:gd name="T74" fmla="*/ 2347 w 4436"/>
              <a:gd name="T75" fmla="*/ 2738 h 3111"/>
              <a:gd name="T76" fmla="*/ 2309 w 4436"/>
              <a:gd name="T77" fmla="*/ 3084 h 3111"/>
              <a:gd name="T78" fmla="*/ 2198 w 4436"/>
              <a:gd name="T79" fmla="*/ 3104 h 3111"/>
              <a:gd name="T80" fmla="*/ 2155 w 4436"/>
              <a:gd name="T81" fmla="*/ 2942 h 3111"/>
              <a:gd name="T82" fmla="*/ 2029 w 4436"/>
              <a:gd name="T83" fmla="*/ 2424 h 3111"/>
              <a:gd name="T84" fmla="*/ 1798 w 4436"/>
              <a:gd name="T85" fmla="*/ 2005 h 3111"/>
              <a:gd name="T86" fmla="*/ 1615 w 4436"/>
              <a:gd name="T87" fmla="*/ 1584 h 3111"/>
              <a:gd name="T88" fmla="*/ 1542 w 4436"/>
              <a:gd name="T89" fmla="*/ 1105 h 3111"/>
              <a:gd name="T90" fmla="*/ 1407 w 4436"/>
              <a:gd name="T91" fmla="*/ 691 h 3111"/>
              <a:gd name="T92" fmla="*/ 1093 w 4436"/>
              <a:gd name="T93" fmla="*/ 475 h 3111"/>
              <a:gd name="T94" fmla="*/ 640 w 4436"/>
              <a:gd name="T95" fmla="*/ 424 h 3111"/>
              <a:gd name="T96" fmla="*/ 360 w 4436"/>
              <a:gd name="T97" fmla="*/ 509 h 3111"/>
              <a:gd name="T98" fmla="*/ 191 w 4436"/>
              <a:gd name="T99" fmla="*/ 715 h 3111"/>
              <a:gd name="T100" fmla="*/ 260 w 4436"/>
              <a:gd name="T101" fmla="*/ 965 h 3111"/>
              <a:gd name="T102" fmla="*/ 451 w 4436"/>
              <a:gd name="T103" fmla="*/ 1044 h 3111"/>
              <a:gd name="T104" fmla="*/ 513 w 4436"/>
              <a:gd name="T105" fmla="*/ 1213 h 3111"/>
              <a:gd name="T106" fmla="*/ 547 w 4436"/>
              <a:gd name="T107" fmla="*/ 1607 h 3111"/>
              <a:gd name="T108" fmla="*/ 204 w 4436"/>
              <a:gd name="T109" fmla="*/ 1264 h 3111"/>
              <a:gd name="T110" fmla="*/ 16 w 4436"/>
              <a:gd name="T111" fmla="*/ 889 h 3111"/>
              <a:gd name="T112" fmla="*/ 69 w 4436"/>
              <a:gd name="T113" fmla="*/ 493 h 3111"/>
              <a:gd name="T114" fmla="*/ 371 w 4436"/>
              <a:gd name="T115" fmla="*/ 240 h 3111"/>
              <a:gd name="T116" fmla="*/ 815 w 4436"/>
              <a:gd name="T117" fmla="*/ 145 h 3111"/>
              <a:gd name="T118" fmla="*/ 1333 w 4436"/>
              <a:gd name="T119" fmla="*/ 215 h 3111"/>
              <a:gd name="T120" fmla="*/ 1669 w 4436"/>
              <a:gd name="T121" fmla="*/ 235 h 3111"/>
              <a:gd name="T122" fmla="*/ 1876 w 4436"/>
              <a:gd name="T123" fmla="*/ 115 h 3111"/>
              <a:gd name="T124" fmla="*/ 2125 w 4436"/>
              <a:gd name="T125" fmla="*/ 9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36" h="3111">
                <a:moveTo>
                  <a:pt x="951" y="956"/>
                </a:moveTo>
                <a:lnTo>
                  <a:pt x="1005" y="964"/>
                </a:lnTo>
                <a:lnTo>
                  <a:pt x="1056" y="978"/>
                </a:lnTo>
                <a:lnTo>
                  <a:pt x="1104" y="1002"/>
                </a:lnTo>
                <a:lnTo>
                  <a:pt x="1144" y="1029"/>
                </a:lnTo>
                <a:lnTo>
                  <a:pt x="1182" y="1064"/>
                </a:lnTo>
                <a:lnTo>
                  <a:pt x="1213" y="1104"/>
                </a:lnTo>
                <a:lnTo>
                  <a:pt x="1240" y="1147"/>
                </a:lnTo>
                <a:lnTo>
                  <a:pt x="1264" y="1196"/>
                </a:lnTo>
                <a:lnTo>
                  <a:pt x="1282" y="1245"/>
                </a:lnTo>
                <a:lnTo>
                  <a:pt x="1295" y="1298"/>
                </a:lnTo>
                <a:lnTo>
                  <a:pt x="1302" y="1351"/>
                </a:lnTo>
                <a:lnTo>
                  <a:pt x="1304" y="1404"/>
                </a:lnTo>
                <a:lnTo>
                  <a:pt x="1302" y="1458"/>
                </a:lnTo>
                <a:lnTo>
                  <a:pt x="1293" y="1509"/>
                </a:lnTo>
                <a:lnTo>
                  <a:pt x="1280" y="1560"/>
                </a:lnTo>
                <a:lnTo>
                  <a:pt x="1262" y="1605"/>
                </a:lnTo>
                <a:lnTo>
                  <a:pt x="1236" y="1649"/>
                </a:lnTo>
                <a:lnTo>
                  <a:pt x="1207" y="1689"/>
                </a:lnTo>
                <a:lnTo>
                  <a:pt x="1173" y="1724"/>
                </a:lnTo>
                <a:lnTo>
                  <a:pt x="1131" y="1751"/>
                </a:lnTo>
                <a:lnTo>
                  <a:pt x="1084" y="1773"/>
                </a:lnTo>
                <a:lnTo>
                  <a:pt x="1033" y="1787"/>
                </a:lnTo>
                <a:lnTo>
                  <a:pt x="976" y="1793"/>
                </a:lnTo>
                <a:lnTo>
                  <a:pt x="922" y="1785"/>
                </a:lnTo>
                <a:lnTo>
                  <a:pt x="871" y="1771"/>
                </a:lnTo>
                <a:lnTo>
                  <a:pt x="822" y="1747"/>
                </a:lnTo>
                <a:lnTo>
                  <a:pt x="778" y="1715"/>
                </a:lnTo>
                <a:lnTo>
                  <a:pt x="738" y="1676"/>
                </a:lnTo>
                <a:lnTo>
                  <a:pt x="702" y="1633"/>
                </a:lnTo>
                <a:lnTo>
                  <a:pt x="671" y="1584"/>
                </a:lnTo>
                <a:lnTo>
                  <a:pt x="645" y="1531"/>
                </a:lnTo>
                <a:lnTo>
                  <a:pt x="627" y="1475"/>
                </a:lnTo>
                <a:lnTo>
                  <a:pt x="615" y="1418"/>
                </a:lnTo>
                <a:lnTo>
                  <a:pt x="609" y="1360"/>
                </a:lnTo>
                <a:lnTo>
                  <a:pt x="611" y="1300"/>
                </a:lnTo>
                <a:lnTo>
                  <a:pt x="620" y="1244"/>
                </a:lnTo>
                <a:lnTo>
                  <a:pt x="636" y="1185"/>
                </a:lnTo>
                <a:lnTo>
                  <a:pt x="656" y="1135"/>
                </a:lnTo>
                <a:lnTo>
                  <a:pt x="680" y="1093"/>
                </a:lnTo>
                <a:lnTo>
                  <a:pt x="709" y="1056"/>
                </a:lnTo>
                <a:lnTo>
                  <a:pt x="744" y="1027"/>
                </a:lnTo>
                <a:lnTo>
                  <a:pt x="785" y="1002"/>
                </a:lnTo>
                <a:lnTo>
                  <a:pt x="835" y="978"/>
                </a:lnTo>
                <a:lnTo>
                  <a:pt x="893" y="960"/>
                </a:lnTo>
                <a:lnTo>
                  <a:pt x="951" y="956"/>
                </a:lnTo>
                <a:close/>
                <a:moveTo>
                  <a:pt x="3504" y="955"/>
                </a:moveTo>
                <a:lnTo>
                  <a:pt x="3564" y="958"/>
                </a:lnTo>
                <a:lnTo>
                  <a:pt x="3616" y="969"/>
                </a:lnTo>
                <a:lnTo>
                  <a:pt x="3664" y="987"/>
                </a:lnTo>
                <a:lnTo>
                  <a:pt x="3705" y="1011"/>
                </a:lnTo>
                <a:lnTo>
                  <a:pt x="3742" y="1040"/>
                </a:lnTo>
                <a:lnTo>
                  <a:pt x="3773" y="1075"/>
                </a:lnTo>
                <a:lnTo>
                  <a:pt x="3798" y="1113"/>
                </a:lnTo>
                <a:lnTo>
                  <a:pt x="3818" y="1155"/>
                </a:lnTo>
                <a:lnTo>
                  <a:pt x="3835" y="1200"/>
                </a:lnTo>
                <a:lnTo>
                  <a:pt x="3845" y="1247"/>
                </a:lnTo>
                <a:lnTo>
                  <a:pt x="3853" y="1296"/>
                </a:lnTo>
                <a:lnTo>
                  <a:pt x="3853" y="1347"/>
                </a:lnTo>
                <a:lnTo>
                  <a:pt x="3851" y="1396"/>
                </a:lnTo>
                <a:lnTo>
                  <a:pt x="3844" y="1447"/>
                </a:lnTo>
                <a:lnTo>
                  <a:pt x="3833" y="1496"/>
                </a:lnTo>
                <a:lnTo>
                  <a:pt x="3818" y="1544"/>
                </a:lnTo>
                <a:lnTo>
                  <a:pt x="3798" y="1589"/>
                </a:lnTo>
                <a:lnTo>
                  <a:pt x="3775" y="1633"/>
                </a:lnTo>
                <a:lnTo>
                  <a:pt x="3749" y="1671"/>
                </a:lnTo>
                <a:lnTo>
                  <a:pt x="3718" y="1705"/>
                </a:lnTo>
                <a:lnTo>
                  <a:pt x="3685" y="1736"/>
                </a:lnTo>
                <a:lnTo>
                  <a:pt x="3649" y="1760"/>
                </a:lnTo>
                <a:lnTo>
                  <a:pt x="3609" y="1778"/>
                </a:lnTo>
                <a:lnTo>
                  <a:pt x="3565" y="1791"/>
                </a:lnTo>
                <a:lnTo>
                  <a:pt x="3520" y="1795"/>
                </a:lnTo>
                <a:lnTo>
                  <a:pt x="3473" y="1791"/>
                </a:lnTo>
                <a:lnTo>
                  <a:pt x="3413" y="1776"/>
                </a:lnTo>
                <a:lnTo>
                  <a:pt x="3360" y="1755"/>
                </a:lnTo>
                <a:lnTo>
                  <a:pt x="3313" y="1724"/>
                </a:lnTo>
                <a:lnTo>
                  <a:pt x="3271" y="1687"/>
                </a:lnTo>
                <a:lnTo>
                  <a:pt x="3235" y="1644"/>
                </a:lnTo>
                <a:lnTo>
                  <a:pt x="3205" y="1596"/>
                </a:lnTo>
                <a:lnTo>
                  <a:pt x="3184" y="1544"/>
                </a:lnTo>
                <a:lnTo>
                  <a:pt x="3169" y="1487"/>
                </a:lnTo>
                <a:lnTo>
                  <a:pt x="3160" y="1427"/>
                </a:lnTo>
                <a:lnTo>
                  <a:pt x="3160" y="1365"/>
                </a:lnTo>
                <a:lnTo>
                  <a:pt x="3167" y="1302"/>
                </a:lnTo>
                <a:lnTo>
                  <a:pt x="3184" y="1238"/>
                </a:lnTo>
                <a:lnTo>
                  <a:pt x="3207" y="1175"/>
                </a:lnTo>
                <a:lnTo>
                  <a:pt x="3233" y="1127"/>
                </a:lnTo>
                <a:lnTo>
                  <a:pt x="3260" y="1087"/>
                </a:lnTo>
                <a:lnTo>
                  <a:pt x="3291" y="1053"/>
                </a:lnTo>
                <a:lnTo>
                  <a:pt x="3325" y="1027"/>
                </a:lnTo>
                <a:lnTo>
                  <a:pt x="3362" y="1004"/>
                </a:lnTo>
                <a:lnTo>
                  <a:pt x="3405" y="985"/>
                </a:lnTo>
                <a:lnTo>
                  <a:pt x="3451" y="969"/>
                </a:lnTo>
                <a:lnTo>
                  <a:pt x="3504" y="955"/>
                </a:lnTo>
                <a:close/>
                <a:moveTo>
                  <a:pt x="2253" y="0"/>
                </a:moveTo>
                <a:lnTo>
                  <a:pt x="2318" y="2"/>
                </a:lnTo>
                <a:lnTo>
                  <a:pt x="2378" y="9"/>
                </a:lnTo>
                <a:lnTo>
                  <a:pt x="2433" y="22"/>
                </a:lnTo>
                <a:lnTo>
                  <a:pt x="2482" y="38"/>
                </a:lnTo>
                <a:lnTo>
                  <a:pt x="2529" y="58"/>
                </a:lnTo>
                <a:lnTo>
                  <a:pt x="2571" y="80"/>
                </a:lnTo>
                <a:lnTo>
                  <a:pt x="2613" y="102"/>
                </a:lnTo>
                <a:lnTo>
                  <a:pt x="2653" y="127"/>
                </a:lnTo>
                <a:lnTo>
                  <a:pt x="2693" y="151"/>
                </a:lnTo>
                <a:lnTo>
                  <a:pt x="2735" y="175"/>
                </a:lnTo>
                <a:lnTo>
                  <a:pt x="2776" y="196"/>
                </a:lnTo>
                <a:lnTo>
                  <a:pt x="2822" y="216"/>
                </a:lnTo>
                <a:lnTo>
                  <a:pt x="2871" y="233"/>
                </a:lnTo>
                <a:lnTo>
                  <a:pt x="2924" y="247"/>
                </a:lnTo>
                <a:lnTo>
                  <a:pt x="2982" y="255"/>
                </a:lnTo>
                <a:lnTo>
                  <a:pt x="3042" y="253"/>
                </a:lnTo>
                <a:lnTo>
                  <a:pt x="3100" y="245"/>
                </a:lnTo>
                <a:lnTo>
                  <a:pt x="3158" y="233"/>
                </a:lnTo>
                <a:lnTo>
                  <a:pt x="3215" y="218"/>
                </a:lnTo>
                <a:lnTo>
                  <a:pt x="3267" y="204"/>
                </a:lnTo>
                <a:lnTo>
                  <a:pt x="3316" y="191"/>
                </a:lnTo>
                <a:lnTo>
                  <a:pt x="3393" y="175"/>
                </a:lnTo>
                <a:lnTo>
                  <a:pt x="3473" y="162"/>
                </a:lnTo>
                <a:lnTo>
                  <a:pt x="3556" y="155"/>
                </a:lnTo>
                <a:lnTo>
                  <a:pt x="3642" y="153"/>
                </a:lnTo>
                <a:lnTo>
                  <a:pt x="3727" y="156"/>
                </a:lnTo>
                <a:lnTo>
                  <a:pt x="3809" y="164"/>
                </a:lnTo>
                <a:lnTo>
                  <a:pt x="3887" y="176"/>
                </a:lnTo>
                <a:lnTo>
                  <a:pt x="3960" y="195"/>
                </a:lnTo>
                <a:lnTo>
                  <a:pt x="4022" y="216"/>
                </a:lnTo>
                <a:lnTo>
                  <a:pt x="4082" y="240"/>
                </a:lnTo>
                <a:lnTo>
                  <a:pt x="4138" y="269"/>
                </a:lnTo>
                <a:lnTo>
                  <a:pt x="4193" y="300"/>
                </a:lnTo>
                <a:lnTo>
                  <a:pt x="4244" y="335"/>
                </a:lnTo>
                <a:lnTo>
                  <a:pt x="4289" y="375"/>
                </a:lnTo>
                <a:lnTo>
                  <a:pt x="4329" y="418"/>
                </a:lnTo>
                <a:lnTo>
                  <a:pt x="4364" y="467"/>
                </a:lnTo>
                <a:lnTo>
                  <a:pt x="4398" y="533"/>
                </a:lnTo>
                <a:lnTo>
                  <a:pt x="4420" y="602"/>
                </a:lnTo>
                <a:lnTo>
                  <a:pt x="4433" y="671"/>
                </a:lnTo>
                <a:lnTo>
                  <a:pt x="4436" y="742"/>
                </a:lnTo>
                <a:lnTo>
                  <a:pt x="4431" y="813"/>
                </a:lnTo>
                <a:lnTo>
                  <a:pt x="4418" y="884"/>
                </a:lnTo>
                <a:lnTo>
                  <a:pt x="4398" y="955"/>
                </a:lnTo>
                <a:lnTo>
                  <a:pt x="4371" y="1024"/>
                </a:lnTo>
                <a:lnTo>
                  <a:pt x="4340" y="1091"/>
                </a:lnTo>
                <a:lnTo>
                  <a:pt x="4304" y="1158"/>
                </a:lnTo>
                <a:lnTo>
                  <a:pt x="4265" y="1222"/>
                </a:lnTo>
                <a:lnTo>
                  <a:pt x="4222" y="1284"/>
                </a:lnTo>
                <a:lnTo>
                  <a:pt x="4178" y="1342"/>
                </a:lnTo>
                <a:lnTo>
                  <a:pt x="4133" y="1396"/>
                </a:lnTo>
                <a:lnTo>
                  <a:pt x="4087" y="1445"/>
                </a:lnTo>
                <a:lnTo>
                  <a:pt x="4042" y="1491"/>
                </a:lnTo>
                <a:lnTo>
                  <a:pt x="3996" y="1531"/>
                </a:lnTo>
                <a:lnTo>
                  <a:pt x="3955" y="1565"/>
                </a:lnTo>
                <a:lnTo>
                  <a:pt x="3916" y="1595"/>
                </a:lnTo>
                <a:lnTo>
                  <a:pt x="3904" y="1595"/>
                </a:lnTo>
                <a:lnTo>
                  <a:pt x="3904" y="1591"/>
                </a:lnTo>
                <a:lnTo>
                  <a:pt x="3924" y="1531"/>
                </a:lnTo>
                <a:lnTo>
                  <a:pt x="3936" y="1467"/>
                </a:lnTo>
                <a:lnTo>
                  <a:pt x="3944" y="1400"/>
                </a:lnTo>
                <a:lnTo>
                  <a:pt x="3944" y="1333"/>
                </a:lnTo>
                <a:lnTo>
                  <a:pt x="3940" y="1265"/>
                </a:lnTo>
                <a:lnTo>
                  <a:pt x="3933" y="1200"/>
                </a:lnTo>
                <a:lnTo>
                  <a:pt x="3918" y="1138"/>
                </a:lnTo>
                <a:lnTo>
                  <a:pt x="3902" y="1080"/>
                </a:lnTo>
                <a:lnTo>
                  <a:pt x="3880" y="1027"/>
                </a:lnTo>
                <a:lnTo>
                  <a:pt x="3880" y="1024"/>
                </a:lnTo>
                <a:lnTo>
                  <a:pt x="3916" y="1025"/>
                </a:lnTo>
                <a:lnTo>
                  <a:pt x="3955" y="1027"/>
                </a:lnTo>
                <a:lnTo>
                  <a:pt x="3993" y="1027"/>
                </a:lnTo>
                <a:lnTo>
                  <a:pt x="4033" y="1025"/>
                </a:lnTo>
                <a:lnTo>
                  <a:pt x="4071" y="1022"/>
                </a:lnTo>
                <a:lnTo>
                  <a:pt x="4107" y="1016"/>
                </a:lnTo>
                <a:lnTo>
                  <a:pt x="4140" y="1005"/>
                </a:lnTo>
                <a:lnTo>
                  <a:pt x="4171" y="993"/>
                </a:lnTo>
                <a:lnTo>
                  <a:pt x="4195" y="976"/>
                </a:lnTo>
                <a:lnTo>
                  <a:pt x="4213" y="955"/>
                </a:lnTo>
                <a:lnTo>
                  <a:pt x="4236" y="831"/>
                </a:lnTo>
                <a:lnTo>
                  <a:pt x="4242" y="775"/>
                </a:lnTo>
                <a:lnTo>
                  <a:pt x="4240" y="724"/>
                </a:lnTo>
                <a:lnTo>
                  <a:pt x="4231" y="676"/>
                </a:lnTo>
                <a:lnTo>
                  <a:pt x="4215" y="635"/>
                </a:lnTo>
                <a:lnTo>
                  <a:pt x="4193" y="596"/>
                </a:lnTo>
                <a:lnTo>
                  <a:pt x="4167" y="562"/>
                </a:lnTo>
                <a:lnTo>
                  <a:pt x="4136" y="533"/>
                </a:lnTo>
                <a:lnTo>
                  <a:pt x="4102" y="505"/>
                </a:lnTo>
                <a:lnTo>
                  <a:pt x="4065" y="484"/>
                </a:lnTo>
                <a:lnTo>
                  <a:pt x="4027" y="465"/>
                </a:lnTo>
                <a:lnTo>
                  <a:pt x="3987" y="451"/>
                </a:lnTo>
                <a:lnTo>
                  <a:pt x="3938" y="438"/>
                </a:lnTo>
                <a:lnTo>
                  <a:pt x="3884" y="427"/>
                </a:lnTo>
                <a:lnTo>
                  <a:pt x="3824" y="422"/>
                </a:lnTo>
                <a:lnTo>
                  <a:pt x="3762" y="418"/>
                </a:lnTo>
                <a:lnTo>
                  <a:pt x="3700" y="418"/>
                </a:lnTo>
                <a:lnTo>
                  <a:pt x="3640" y="424"/>
                </a:lnTo>
                <a:lnTo>
                  <a:pt x="3584" y="431"/>
                </a:lnTo>
                <a:lnTo>
                  <a:pt x="3500" y="449"/>
                </a:lnTo>
                <a:lnTo>
                  <a:pt x="3424" y="467"/>
                </a:lnTo>
                <a:lnTo>
                  <a:pt x="3351" y="491"/>
                </a:lnTo>
                <a:lnTo>
                  <a:pt x="3284" y="516"/>
                </a:lnTo>
                <a:lnTo>
                  <a:pt x="3222" y="547"/>
                </a:lnTo>
                <a:lnTo>
                  <a:pt x="3165" y="582"/>
                </a:lnTo>
                <a:lnTo>
                  <a:pt x="3113" y="622"/>
                </a:lnTo>
                <a:lnTo>
                  <a:pt x="3067" y="669"/>
                </a:lnTo>
                <a:lnTo>
                  <a:pt x="3025" y="720"/>
                </a:lnTo>
                <a:lnTo>
                  <a:pt x="2989" y="780"/>
                </a:lnTo>
                <a:lnTo>
                  <a:pt x="2958" y="845"/>
                </a:lnTo>
                <a:lnTo>
                  <a:pt x="2933" y="918"/>
                </a:lnTo>
                <a:lnTo>
                  <a:pt x="2913" y="993"/>
                </a:lnTo>
                <a:lnTo>
                  <a:pt x="2900" y="1069"/>
                </a:lnTo>
                <a:lnTo>
                  <a:pt x="2889" y="1151"/>
                </a:lnTo>
                <a:lnTo>
                  <a:pt x="2882" y="1231"/>
                </a:lnTo>
                <a:lnTo>
                  <a:pt x="2875" y="1315"/>
                </a:lnTo>
                <a:lnTo>
                  <a:pt x="2865" y="1396"/>
                </a:lnTo>
                <a:lnTo>
                  <a:pt x="2856" y="1476"/>
                </a:lnTo>
                <a:lnTo>
                  <a:pt x="2844" y="1555"/>
                </a:lnTo>
                <a:lnTo>
                  <a:pt x="2827" y="1629"/>
                </a:lnTo>
                <a:lnTo>
                  <a:pt x="2804" y="1698"/>
                </a:lnTo>
                <a:lnTo>
                  <a:pt x="2773" y="1775"/>
                </a:lnTo>
                <a:lnTo>
                  <a:pt x="2738" y="1847"/>
                </a:lnTo>
                <a:lnTo>
                  <a:pt x="2702" y="1918"/>
                </a:lnTo>
                <a:lnTo>
                  <a:pt x="2664" y="1987"/>
                </a:lnTo>
                <a:lnTo>
                  <a:pt x="2625" y="2056"/>
                </a:lnTo>
                <a:lnTo>
                  <a:pt x="2587" y="2124"/>
                </a:lnTo>
                <a:lnTo>
                  <a:pt x="2549" y="2193"/>
                </a:lnTo>
                <a:lnTo>
                  <a:pt x="2513" y="2264"/>
                </a:lnTo>
                <a:lnTo>
                  <a:pt x="2476" y="2335"/>
                </a:lnTo>
                <a:lnTo>
                  <a:pt x="2444" y="2409"/>
                </a:lnTo>
                <a:lnTo>
                  <a:pt x="2415" y="2485"/>
                </a:lnTo>
                <a:lnTo>
                  <a:pt x="2387" y="2565"/>
                </a:lnTo>
                <a:lnTo>
                  <a:pt x="2365" y="2649"/>
                </a:lnTo>
                <a:lnTo>
                  <a:pt x="2347" y="2738"/>
                </a:lnTo>
                <a:lnTo>
                  <a:pt x="2336" y="2833"/>
                </a:lnTo>
                <a:lnTo>
                  <a:pt x="2331" y="2933"/>
                </a:lnTo>
                <a:lnTo>
                  <a:pt x="2333" y="3038"/>
                </a:lnTo>
                <a:lnTo>
                  <a:pt x="2324" y="3056"/>
                </a:lnTo>
                <a:lnTo>
                  <a:pt x="2316" y="3071"/>
                </a:lnTo>
                <a:lnTo>
                  <a:pt x="2309" y="3084"/>
                </a:lnTo>
                <a:lnTo>
                  <a:pt x="2300" y="3095"/>
                </a:lnTo>
                <a:lnTo>
                  <a:pt x="2287" y="3104"/>
                </a:lnTo>
                <a:lnTo>
                  <a:pt x="2269" y="3109"/>
                </a:lnTo>
                <a:lnTo>
                  <a:pt x="2244" y="3111"/>
                </a:lnTo>
                <a:lnTo>
                  <a:pt x="2218" y="3109"/>
                </a:lnTo>
                <a:lnTo>
                  <a:pt x="2198" y="3104"/>
                </a:lnTo>
                <a:lnTo>
                  <a:pt x="2184" y="3096"/>
                </a:lnTo>
                <a:lnTo>
                  <a:pt x="2173" y="3085"/>
                </a:lnTo>
                <a:lnTo>
                  <a:pt x="2165" y="3073"/>
                </a:lnTo>
                <a:lnTo>
                  <a:pt x="2160" y="3060"/>
                </a:lnTo>
                <a:lnTo>
                  <a:pt x="2156" y="3047"/>
                </a:lnTo>
                <a:lnTo>
                  <a:pt x="2155" y="2942"/>
                </a:lnTo>
                <a:lnTo>
                  <a:pt x="2147" y="2844"/>
                </a:lnTo>
                <a:lnTo>
                  <a:pt x="2133" y="2749"/>
                </a:lnTo>
                <a:lnTo>
                  <a:pt x="2115" y="2662"/>
                </a:lnTo>
                <a:lnTo>
                  <a:pt x="2089" y="2578"/>
                </a:lnTo>
                <a:lnTo>
                  <a:pt x="2062" y="2498"/>
                </a:lnTo>
                <a:lnTo>
                  <a:pt x="2029" y="2424"/>
                </a:lnTo>
                <a:lnTo>
                  <a:pt x="1995" y="2349"/>
                </a:lnTo>
                <a:lnTo>
                  <a:pt x="1956" y="2278"/>
                </a:lnTo>
                <a:lnTo>
                  <a:pt x="1918" y="2209"/>
                </a:lnTo>
                <a:lnTo>
                  <a:pt x="1878" y="2142"/>
                </a:lnTo>
                <a:lnTo>
                  <a:pt x="1838" y="2073"/>
                </a:lnTo>
                <a:lnTo>
                  <a:pt x="1798" y="2005"/>
                </a:lnTo>
                <a:lnTo>
                  <a:pt x="1760" y="1936"/>
                </a:lnTo>
                <a:lnTo>
                  <a:pt x="1724" y="1865"/>
                </a:lnTo>
                <a:lnTo>
                  <a:pt x="1687" y="1795"/>
                </a:lnTo>
                <a:lnTo>
                  <a:pt x="1656" y="1720"/>
                </a:lnTo>
                <a:lnTo>
                  <a:pt x="1633" y="1653"/>
                </a:lnTo>
                <a:lnTo>
                  <a:pt x="1615" y="1584"/>
                </a:lnTo>
                <a:lnTo>
                  <a:pt x="1600" y="1507"/>
                </a:lnTo>
                <a:lnTo>
                  <a:pt x="1587" y="1429"/>
                </a:lnTo>
                <a:lnTo>
                  <a:pt x="1575" y="1349"/>
                </a:lnTo>
                <a:lnTo>
                  <a:pt x="1565" y="1267"/>
                </a:lnTo>
                <a:lnTo>
                  <a:pt x="1555" y="1185"/>
                </a:lnTo>
                <a:lnTo>
                  <a:pt x="1542" y="1105"/>
                </a:lnTo>
                <a:lnTo>
                  <a:pt x="1529" y="1025"/>
                </a:lnTo>
                <a:lnTo>
                  <a:pt x="1515" y="949"/>
                </a:lnTo>
                <a:lnTo>
                  <a:pt x="1495" y="876"/>
                </a:lnTo>
                <a:lnTo>
                  <a:pt x="1471" y="809"/>
                </a:lnTo>
                <a:lnTo>
                  <a:pt x="1442" y="745"/>
                </a:lnTo>
                <a:lnTo>
                  <a:pt x="1407" y="691"/>
                </a:lnTo>
                <a:lnTo>
                  <a:pt x="1369" y="644"/>
                </a:lnTo>
                <a:lnTo>
                  <a:pt x="1324" y="602"/>
                </a:lnTo>
                <a:lnTo>
                  <a:pt x="1273" y="562"/>
                </a:lnTo>
                <a:lnTo>
                  <a:pt x="1216" y="529"/>
                </a:lnTo>
                <a:lnTo>
                  <a:pt x="1156" y="500"/>
                </a:lnTo>
                <a:lnTo>
                  <a:pt x="1093" y="475"/>
                </a:lnTo>
                <a:lnTo>
                  <a:pt x="1025" y="453"/>
                </a:lnTo>
                <a:lnTo>
                  <a:pt x="956" y="435"/>
                </a:lnTo>
                <a:lnTo>
                  <a:pt x="800" y="424"/>
                </a:lnTo>
                <a:lnTo>
                  <a:pt x="749" y="418"/>
                </a:lnTo>
                <a:lnTo>
                  <a:pt x="695" y="418"/>
                </a:lnTo>
                <a:lnTo>
                  <a:pt x="640" y="424"/>
                </a:lnTo>
                <a:lnTo>
                  <a:pt x="585" y="433"/>
                </a:lnTo>
                <a:lnTo>
                  <a:pt x="536" y="444"/>
                </a:lnTo>
                <a:lnTo>
                  <a:pt x="493" y="455"/>
                </a:lnTo>
                <a:lnTo>
                  <a:pt x="447" y="471"/>
                </a:lnTo>
                <a:lnTo>
                  <a:pt x="402" y="489"/>
                </a:lnTo>
                <a:lnTo>
                  <a:pt x="360" y="509"/>
                </a:lnTo>
                <a:lnTo>
                  <a:pt x="320" y="535"/>
                </a:lnTo>
                <a:lnTo>
                  <a:pt x="284" y="562"/>
                </a:lnTo>
                <a:lnTo>
                  <a:pt x="251" y="595"/>
                </a:lnTo>
                <a:lnTo>
                  <a:pt x="224" y="631"/>
                </a:lnTo>
                <a:lnTo>
                  <a:pt x="204" y="671"/>
                </a:lnTo>
                <a:lnTo>
                  <a:pt x="191" y="715"/>
                </a:lnTo>
                <a:lnTo>
                  <a:pt x="187" y="760"/>
                </a:lnTo>
                <a:lnTo>
                  <a:pt x="191" y="805"/>
                </a:lnTo>
                <a:lnTo>
                  <a:pt x="202" y="849"/>
                </a:lnTo>
                <a:lnTo>
                  <a:pt x="216" y="893"/>
                </a:lnTo>
                <a:lnTo>
                  <a:pt x="236" y="931"/>
                </a:lnTo>
                <a:lnTo>
                  <a:pt x="260" y="965"/>
                </a:lnTo>
                <a:lnTo>
                  <a:pt x="285" y="996"/>
                </a:lnTo>
                <a:lnTo>
                  <a:pt x="313" y="1020"/>
                </a:lnTo>
                <a:lnTo>
                  <a:pt x="340" y="1035"/>
                </a:lnTo>
                <a:lnTo>
                  <a:pt x="378" y="1045"/>
                </a:lnTo>
                <a:lnTo>
                  <a:pt x="415" y="1047"/>
                </a:lnTo>
                <a:lnTo>
                  <a:pt x="451" y="1044"/>
                </a:lnTo>
                <a:lnTo>
                  <a:pt x="487" y="1036"/>
                </a:lnTo>
                <a:lnTo>
                  <a:pt x="522" y="1027"/>
                </a:lnTo>
                <a:lnTo>
                  <a:pt x="555" y="1018"/>
                </a:lnTo>
                <a:lnTo>
                  <a:pt x="587" y="1011"/>
                </a:lnTo>
                <a:lnTo>
                  <a:pt x="527" y="1147"/>
                </a:lnTo>
                <a:lnTo>
                  <a:pt x="513" y="1213"/>
                </a:lnTo>
                <a:lnTo>
                  <a:pt x="505" y="1280"/>
                </a:lnTo>
                <a:lnTo>
                  <a:pt x="505" y="1349"/>
                </a:lnTo>
                <a:lnTo>
                  <a:pt x="511" y="1416"/>
                </a:lnTo>
                <a:lnTo>
                  <a:pt x="520" y="1484"/>
                </a:lnTo>
                <a:lnTo>
                  <a:pt x="533" y="1547"/>
                </a:lnTo>
                <a:lnTo>
                  <a:pt x="547" y="1607"/>
                </a:lnTo>
                <a:lnTo>
                  <a:pt x="482" y="1560"/>
                </a:lnTo>
                <a:lnTo>
                  <a:pt x="420" y="1507"/>
                </a:lnTo>
                <a:lnTo>
                  <a:pt x="360" y="1451"/>
                </a:lnTo>
                <a:lnTo>
                  <a:pt x="305" y="1391"/>
                </a:lnTo>
                <a:lnTo>
                  <a:pt x="253" y="1327"/>
                </a:lnTo>
                <a:lnTo>
                  <a:pt x="204" y="1264"/>
                </a:lnTo>
                <a:lnTo>
                  <a:pt x="165" y="1209"/>
                </a:lnTo>
                <a:lnTo>
                  <a:pt x="129" y="1155"/>
                </a:lnTo>
                <a:lnTo>
                  <a:pt x="96" y="1095"/>
                </a:lnTo>
                <a:lnTo>
                  <a:pt x="65" y="1033"/>
                </a:lnTo>
                <a:lnTo>
                  <a:pt x="40" y="967"/>
                </a:lnTo>
                <a:lnTo>
                  <a:pt x="16" y="889"/>
                </a:lnTo>
                <a:lnTo>
                  <a:pt x="4" y="813"/>
                </a:lnTo>
                <a:lnTo>
                  <a:pt x="0" y="742"/>
                </a:lnTo>
                <a:lnTo>
                  <a:pt x="5" y="675"/>
                </a:lnTo>
                <a:lnTo>
                  <a:pt x="18" y="609"/>
                </a:lnTo>
                <a:lnTo>
                  <a:pt x="40" y="549"/>
                </a:lnTo>
                <a:lnTo>
                  <a:pt x="69" y="493"/>
                </a:lnTo>
                <a:lnTo>
                  <a:pt x="105" y="440"/>
                </a:lnTo>
                <a:lnTo>
                  <a:pt x="147" y="393"/>
                </a:lnTo>
                <a:lnTo>
                  <a:pt x="195" y="347"/>
                </a:lnTo>
                <a:lnTo>
                  <a:pt x="249" y="307"/>
                </a:lnTo>
                <a:lnTo>
                  <a:pt x="307" y="273"/>
                </a:lnTo>
                <a:lnTo>
                  <a:pt x="371" y="240"/>
                </a:lnTo>
                <a:lnTo>
                  <a:pt x="436" y="213"/>
                </a:lnTo>
                <a:lnTo>
                  <a:pt x="507" y="191"/>
                </a:lnTo>
                <a:lnTo>
                  <a:pt x="580" y="173"/>
                </a:lnTo>
                <a:lnTo>
                  <a:pt x="656" y="158"/>
                </a:lnTo>
                <a:lnTo>
                  <a:pt x="735" y="151"/>
                </a:lnTo>
                <a:lnTo>
                  <a:pt x="815" y="145"/>
                </a:lnTo>
                <a:lnTo>
                  <a:pt x="895" y="147"/>
                </a:lnTo>
                <a:lnTo>
                  <a:pt x="975" y="153"/>
                </a:lnTo>
                <a:lnTo>
                  <a:pt x="1056" y="164"/>
                </a:lnTo>
                <a:lnTo>
                  <a:pt x="1236" y="187"/>
                </a:lnTo>
                <a:lnTo>
                  <a:pt x="1282" y="200"/>
                </a:lnTo>
                <a:lnTo>
                  <a:pt x="1333" y="215"/>
                </a:lnTo>
                <a:lnTo>
                  <a:pt x="1385" y="231"/>
                </a:lnTo>
                <a:lnTo>
                  <a:pt x="1444" y="244"/>
                </a:lnTo>
                <a:lnTo>
                  <a:pt x="1502" y="253"/>
                </a:lnTo>
                <a:lnTo>
                  <a:pt x="1562" y="255"/>
                </a:lnTo>
                <a:lnTo>
                  <a:pt x="1624" y="247"/>
                </a:lnTo>
                <a:lnTo>
                  <a:pt x="1669" y="235"/>
                </a:lnTo>
                <a:lnTo>
                  <a:pt x="1709" y="220"/>
                </a:lnTo>
                <a:lnTo>
                  <a:pt x="1745" y="202"/>
                </a:lnTo>
                <a:lnTo>
                  <a:pt x="1780" y="182"/>
                </a:lnTo>
                <a:lnTo>
                  <a:pt x="1813" y="160"/>
                </a:lnTo>
                <a:lnTo>
                  <a:pt x="1844" y="136"/>
                </a:lnTo>
                <a:lnTo>
                  <a:pt x="1876" y="115"/>
                </a:lnTo>
                <a:lnTo>
                  <a:pt x="1909" y="93"/>
                </a:lnTo>
                <a:lnTo>
                  <a:pt x="1944" y="71"/>
                </a:lnTo>
                <a:lnTo>
                  <a:pt x="1982" y="51"/>
                </a:lnTo>
                <a:lnTo>
                  <a:pt x="2025" y="35"/>
                </a:lnTo>
                <a:lnTo>
                  <a:pt x="2073" y="20"/>
                </a:lnTo>
                <a:lnTo>
                  <a:pt x="2125" y="9"/>
                </a:lnTo>
                <a:lnTo>
                  <a:pt x="2185" y="2"/>
                </a:lnTo>
                <a:lnTo>
                  <a:pt x="2253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200"/>
          </a:p>
        </p:txBody>
      </p:sp>
      <p:sp>
        <p:nvSpPr>
          <p:cNvPr id="36" name="Rectángulo 47">
            <a:extLst>
              <a:ext uri="{FF2B5EF4-FFF2-40B4-BE49-F238E27FC236}">
                <a16:creationId xmlns:a16="http://schemas.microsoft.com/office/drawing/2014/main" id="{1F2C7D12-83C4-1D97-76F7-72AC02014274}"/>
              </a:ext>
            </a:extLst>
          </p:cNvPr>
          <p:cNvSpPr/>
          <p:nvPr/>
        </p:nvSpPr>
        <p:spPr>
          <a:xfrm>
            <a:off x="163129" y="220334"/>
            <a:ext cx="11865729" cy="6477913"/>
          </a:xfrm>
          <a:prstGeom prst="rect">
            <a:avLst/>
          </a:prstGeom>
          <a:noFill/>
          <a:ln w="25402" cap="flat">
            <a:solidFill>
              <a:srgbClr val="C00000"/>
            </a:solidFill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7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867" kern="0">
              <a:solidFill>
                <a:srgbClr val="FFFAF3"/>
              </a:solidFill>
              <a:latin typeface="Arial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DC89C62-BAD6-C5CE-24B9-950FC98B1FC6}"/>
              </a:ext>
            </a:extLst>
          </p:cNvPr>
          <p:cNvSpPr txBox="1"/>
          <p:nvPr/>
        </p:nvSpPr>
        <p:spPr>
          <a:xfrm>
            <a:off x="7904983" y="1553974"/>
            <a:ext cx="2848726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592B2D-8074-D77B-3783-FF1E64FCD87D}"/>
              </a:ext>
            </a:extLst>
          </p:cNvPr>
          <p:cNvSpPr txBox="1"/>
          <p:nvPr/>
        </p:nvSpPr>
        <p:spPr>
          <a:xfrm>
            <a:off x="1625082" y="1669457"/>
            <a:ext cx="2848726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A281597-28AC-6D3E-E542-4DEF5031A854}"/>
              </a:ext>
            </a:extLst>
          </p:cNvPr>
          <p:cNvSpPr txBox="1"/>
          <p:nvPr/>
        </p:nvSpPr>
        <p:spPr>
          <a:xfrm>
            <a:off x="9104218" y="3229338"/>
            <a:ext cx="2848726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3B2C17E-BD30-D4AC-6EEC-B072F64D2665}"/>
              </a:ext>
            </a:extLst>
          </p:cNvPr>
          <p:cNvSpPr txBox="1"/>
          <p:nvPr/>
        </p:nvSpPr>
        <p:spPr>
          <a:xfrm>
            <a:off x="8406102" y="4139466"/>
            <a:ext cx="2848726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DF0C6D-316A-4E2E-0678-1609F90A8B85}"/>
              </a:ext>
            </a:extLst>
          </p:cNvPr>
          <p:cNvSpPr txBox="1"/>
          <p:nvPr/>
        </p:nvSpPr>
        <p:spPr>
          <a:xfrm>
            <a:off x="7033821" y="5065450"/>
            <a:ext cx="2848726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3F0139-3376-9863-2D1E-2F134894180C}"/>
              </a:ext>
            </a:extLst>
          </p:cNvPr>
          <p:cNvSpPr txBox="1"/>
          <p:nvPr/>
        </p:nvSpPr>
        <p:spPr>
          <a:xfrm>
            <a:off x="1636891" y="4819885"/>
            <a:ext cx="2848726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6A4436B-E336-0B47-2E41-9C3DFF751649}"/>
              </a:ext>
            </a:extLst>
          </p:cNvPr>
          <p:cNvSpPr txBox="1"/>
          <p:nvPr/>
        </p:nvSpPr>
        <p:spPr>
          <a:xfrm>
            <a:off x="537626" y="3932371"/>
            <a:ext cx="2848726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0133566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5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B90394A-2699-F2E4-6F87-63A5FD023AEB}"/>
              </a:ext>
            </a:extLst>
          </p:cNvPr>
          <p:cNvSpPr/>
          <p:nvPr/>
        </p:nvSpPr>
        <p:spPr>
          <a:xfrm>
            <a:off x="6096000" y="185351"/>
            <a:ext cx="5828270" cy="6487297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2415F08-B5E0-DA18-0416-C61C54EB5CC5}"/>
              </a:ext>
            </a:extLst>
          </p:cNvPr>
          <p:cNvSpPr/>
          <p:nvPr/>
        </p:nvSpPr>
        <p:spPr>
          <a:xfrm>
            <a:off x="6858000" y="501446"/>
            <a:ext cx="4527755" cy="1209368"/>
          </a:xfrm>
          <a:prstGeom prst="roundRect">
            <a:avLst>
              <a:gd name="adj" fmla="val 2276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3B96674-D8A0-6629-0EA1-9D90C18022CE}"/>
              </a:ext>
            </a:extLst>
          </p:cNvPr>
          <p:cNvSpPr/>
          <p:nvPr/>
        </p:nvSpPr>
        <p:spPr>
          <a:xfrm>
            <a:off x="6858000" y="1985785"/>
            <a:ext cx="4527755" cy="1209368"/>
          </a:xfrm>
          <a:prstGeom prst="roundRect">
            <a:avLst>
              <a:gd name="adj" fmla="val 2276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6AE7ADE-61DB-C47F-E69D-E5110178C6E1}"/>
              </a:ext>
            </a:extLst>
          </p:cNvPr>
          <p:cNvSpPr/>
          <p:nvPr/>
        </p:nvSpPr>
        <p:spPr>
          <a:xfrm>
            <a:off x="6858000" y="3470124"/>
            <a:ext cx="4527755" cy="1209368"/>
          </a:xfrm>
          <a:prstGeom prst="roundRect">
            <a:avLst>
              <a:gd name="adj" fmla="val 2276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83A0DC3-1339-4F41-AB2C-9ED3060944D3}"/>
              </a:ext>
            </a:extLst>
          </p:cNvPr>
          <p:cNvSpPr/>
          <p:nvPr/>
        </p:nvSpPr>
        <p:spPr>
          <a:xfrm>
            <a:off x="6858000" y="4954463"/>
            <a:ext cx="4527755" cy="1209368"/>
          </a:xfrm>
          <a:prstGeom prst="roundRect">
            <a:avLst>
              <a:gd name="adj" fmla="val 22765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7E144C1-8EC7-B0B3-6BF1-3916B5BE0FBB}"/>
              </a:ext>
            </a:extLst>
          </p:cNvPr>
          <p:cNvSpPr/>
          <p:nvPr/>
        </p:nvSpPr>
        <p:spPr>
          <a:xfrm>
            <a:off x="6459793" y="707923"/>
            <a:ext cx="796413" cy="79641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B3AC6B5-6289-4C8F-CE64-9300F75DAA82}"/>
              </a:ext>
            </a:extLst>
          </p:cNvPr>
          <p:cNvSpPr/>
          <p:nvPr/>
        </p:nvSpPr>
        <p:spPr>
          <a:xfrm>
            <a:off x="6459793" y="2164894"/>
            <a:ext cx="796413" cy="79641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27DB70-98F2-7872-1C06-CF31494CDBE4}"/>
              </a:ext>
            </a:extLst>
          </p:cNvPr>
          <p:cNvSpPr/>
          <p:nvPr/>
        </p:nvSpPr>
        <p:spPr>
          <a:xfrm>
            <a:off x="6485774" y="3690285"/>
            <a:ext cx="796413" cy="79641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639F9C8-1C53-C3BB-1879-DD6B4BC3A893}"/>
              </a:ext>
            </a:extLst>
          </p:cNvPr>
          <p:cNvSpPr/>
          <p:nvPr/>
        </p:nvSpPr>
        <p:spPr>
          <a:xfrm>
            <a:off x="6485774" y="5147256"/>
            <a:ext cx="796413" cy="79641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02837-9757-A86B-7B3F-D59CF1EB108E}"/>
              </a:ext>
            </a:extLst>
          </p:cNvPr>
          <p:cNvSpPr txBox="1"/>
          <p:nvPr/>
        </p:nvSpPr>
        <p:spPr>
          <a:xfrm>
            <a:off x="1789890" y="488078"/>
            <a:ext cx="379418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582FC6-72C9-EE56-F7CF-2E05AADEB714}"/>
              </a:ext>
            </a:extLst>
          </p:cNvPr>
          <p:cNvSpPr txBox="1"/>
          <p:nvPr/>
        </p:nvSpPr>
        <p:spPr>
          <a:xfrm>
            <a:off x="749031" y="1819212"/>
            <a:ext cx="4835048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/>
          </a:p>
        </p:txBody>
      </p:sp>
      <p:sp>
        <p:nvSpPr>
          <p:cNvPr id="4" name="Forma libre: forma 42">
            <a:extLst>
              <a:ext uri="{FF2B5EF4-FFF2-40B4-BE49-F238E27FC236}">
                <a16:creationId xmlns:a16="http://schemas.microsoft.com/office/drawing/2014/main" id="{3EC85CFC-8746-E492-0C40-161C8EC0D425}"/>
              </a:ext>
            </a:extLst>
          </p:cNvPr>
          <p:cNvSpPr/>
          <p:nvPr/>
        </p:nvSpPr>
        <p:spPr>
          <a:xfrm>
            <a:off x="6709752" y="2371904"/>
            <a:ext cx="322414" cy="402719"/>
          </a:xfrm>
          <a:custGeom>
            <a:avLst/>
            <a:gdLst>
              <a:gd name="connsiteX0" fmla="*/ 304492 w 816910"/>
              <a:gd name="connsiteY0" fmla="*/ 841421 h 1020381"/>
              <a:gd name="connsiteX1" fmla="*/ 301721 w 816910"/>
              <a:gd name="connsiteY1" fmla="*/ 912763 h 1020381"/>
              <a:gd name="connsiteX2" fmla="*/ 195934 w 816910"/>
              <a:gd name="connsiteY2" fmla="*/ 1020255 h 1020381"/>
              <a:gd name="connsiteX3" fmla="*/ 57303 w 816910"/>
              <a:gd name="connsiteY3" fmla="*/ 934197 h 1020381"/>
              <a:gd name="connsiteX4" fmla="*/ 49838 w 816910"/>
              <a:gd name="connsiteY4" fmla="*/ 882584 h 1020381"/>
              <a:gd name="connsiteX5" fmla="*/ 49838 w 816910"/>
              <a:gd name="connsiteY5" fmla="*/ 90466 h 1020381"/>
              <a:gd name="connsiteX6" fmla="*/ 15820 w 816910"/>
              <a:gd name="connsiteY6" fmla="*/ 47810 h 1020381"/>
              <a:gd name="connsiteX7" fmla="*/ -1349 w 816910"/>
              <a:gd name="connsiteY7" fmla="*/ 27015 h 1020381"/>
              <a:gd name="connsiteX8" fmla="*/ 13154 w 816910"/>
              <a:gd name="connsiteY8" fmla="*/ 4408 h 1020381"/>
              <a:gd name="connsiteX9" fmla="*/ 43973 w 816910"/>
              <a:gd name="connsiteY9" fmla="*/ 569 h 1020381"/>
              <a:gd name="connsiteX10" fmla="*/ 309292 w 816910"/>
              <a:gd name="connsiteY10" fmla="*/ 569 h 1020381"/>
              <a:gd name="connsiteX11" fmla="*/ 334565 w 816910"/>
              <a:gd name="connsiteY11" fmla="*/ 2808 h 1020381"/>
              <a:gd name="connsiteX12" fmla="*/ 354934 w 816910"/>
              <a:gd name="connsiteY12" fmla="*/ 27442 h 1020381"/>
              <a:gd name="connsiteX13" fmla="*/ 333713 w 816910"/>
              <a:gd name="connsiteY13" fmla="*/ 48855 h 1020381"/>
              <a:gd name="connsiteX14" fmla="*/ 331686 w 816910"/>
              <a:gd name="connsiteY14" fmla="*/ 48770 h 1020381"/>
              <a:gd name="connsiteX15" fmla="*/ 303960 w 816910"/>
              <a:gd name="connsiteY15" fmla="*/ 78736 h 1020381"/>
              <a:gd name="connsiteX16" fmla="*/ 303960 w 816910"/>
              <a:gd name="connsiteY16" fmla="*/ 381165 h 1020381"/>
              <a:gd name="connsiteX17" fmla="*/ 308012 w 816910"/>
              <a:gd name="connsiteY17" fmla="*/ 393322 h 1020381"/>
              <a:gd name="connsiteX18" fmla="*/ 393324 w 816910"/>
              <a:gd name="connsiteY18" fmla="*/ 338189 h 1020381"/>
              <a:gd name="connsiteX19" fmla="*/ 408786 w 816910"/>
              <a:gd name="connsiteY19" fmla="*/ 308437 h 1020381"/>
              <a:gd name="connsiteX20" fmla="*/ 408786 w 816910"/>
              <a:gd name="connsiteY20" fmla="*/ 64552 h 1020381"/>
              <a:gd name="connsiteX21" fmla="*/ 393217 w 816910"/>
              <a:gd name="connsiteY21" fmla="*/ 43864 h 1020381"/>
              <a:gd name="connsiteX22" fmla="*/ 368796 w 816910"/>
              <a:gd name="connsiteY22" fmla="*/ 19337 h 1020381"/>
              <a:gd name="connsiteX23" fmla="*/ 399083 w 816910"/>
              <a:gd name="connsiteY23" fmla="*/ 889 h 1020381"/>
              <a:gd name="connsiteX24" fmla="*/ 576636 w 816910"/>
              <a:gd name="connsiteY24" fmla="*/ 889 h 1020381"/>
              <a:gd name="connsiteX25" fmla="*/ 625371 w 816910"/>
              <a:gd name="connsiteY25" fmla="*/ 1742 h 1020381"/>
              <a:gd name="connsiteX26" fmla="*/ 650857 w 816910"/>
              <a:gd name="connsiteY26" fmla="*/ 23070 h 1020381"/>
              <a:gd name="connsiteX27" fmla="*/ 627397 w 816910"/>
              <a:gd name="connsiteY27" fmla="*/ 43864 h 1020381"/>
              <a:gd name="connsiteX28" fmla="*/ 609055 w 816910"/>
              <a:gd name="connsiteY28" fmla="*/ 60895 h 1020381"/>
              <a:gd name="connsiteX29" fmla="*/ 609269 w 816910"/>
              <a:gd name="connsiteY29" fmla="*/ 64446 h 1020381"/>
              <a:gd name="connsiteX30" fmla="*/ 609269 w 816910"/>
              <a:gd name="connsiteY30" fmla="*/ 302465 h 1020381"/>
              <a:gd name="connsiteX31" fmla="*/ 636142 w 816910"/>
              <a:gd name="connsiteY31" fmla="*/ 344268 h 1020381"/>
              <a:gd name="connsiteX32" fmla="*/ 787783 w 816910"/>
              <a:gd name="connsiteY32" fmla="*/ 499855 h 1020381"/>
              <a:gd name="connsiteX33" fmla="*/ 814870 w 816910"/>
              <a:gd name="connsiteY33" fmla="*/ 635500 h 1020381"/>
              <a:gd name="connsiteX34" fmla="*/ 616199 w 816910"/>
              <a:gd name="connsiteY34" fmla="*/ 903272 h 1020381"/>
              <a:gd name="connsiteX35" fmla="*/ 469039 w 816910"/>
              <a:gd name="connsiteY35" fmla="*/ 920121 h 1020381"/>
              <a:gd name="connsiteX36" fmla="*/ 314624 w 816910"/>
              <a:gd name="connsiteY36" fmla="*/ 847926 h 1020381"/>
              <a:gd name="connsiteX37" fmla="*/ 304492 w 816910"/>
              <a:gd name="connsiteY37" fmla="*/ 841421 h 1020381"/>
              <a:gd name="connsiteX38" fmla="*/ 588368 w 816910"/>
              <a:gd name="connsiteY38" fmla="*/ 643605 h 1020381"/>
              <a:gd name="connsiteX39" fmla="*/ 740542 w 816910"/>
              <a:gd name="connsiteY39" fmla="*/ 643605 h 1020381"/>
              <a:gd name="connsiteX40" fmla="*/ 760162 w 816910"/>
              <a:gd name="connsiteY40" fmla="*/ 624729 h 1020381"/>
              <a:gd name="connsiteX41" fmla="*/ 753552 w 816910"/>
              <a:gd name="connsiteY41" fmla="*/ 567037 h 1020381"/>
              <a:gd name="connsiteX42" fmla="*/ 627290 w 816910"/>
              <a:gd name="connsiteY42" fmla="*/ 400893 h 1020381"/>
              <a:gd name="connsiteX43" fmla="*/ 554561 w 816910"/>
              <a:gd name="connsiteY43" fmla="*/ 281031 h 1020381"/>
              <a:gd name="connsiteX44" fmla="*/ 554561 w 816910"/>
              <a:gd name="connsiteY44" fmla="*/ 74150 h 1020381"/>
              <a:gd name="connsiteX45" fmla="*/ 536006 w 816910"/>
              <a:gd name="connsiteY45" fmla="*/ 55382 h 1020381"/>
              <a:gd name="connsiteX46" fmla="*/ 498896 w 816910"/>
              <a:gd name="connsiteY46" fmla="*/ 55382 h 1020381"/>
              <a:gd name="connsiteX47" fmla="*/ 464665 w 816910"/>
              <a:gd name="connsiteY47" fmla="*/ 88760 h 1020381"/>
              <a:gd name="connsiteX48" fmla="*/ 464665 w 816910"/>
              <a:gd name="connsiteY48" fmla="*/ 295533 h 1020381"/>
              <a:gd name="connsiteX49" fmla="*/ 404735 w 816910"/>
              <a:gd name="connsiteY49" fmla="*/ 393855 h 1020381"/>
              <a:gd name="connsiteX50" fmla="*/ 271754 w 816910"/>
              <a:gd name="connsiteY50" fmla="*/ 548482 h 1020381"/>
              <a:gd name="connsiteX51" fmla="*/ 285725 w 816910"/>
              <a:gd name="connsiteY51" fmla="*/ 566824 h 1020381"/>
              <a:gd name="connsiteX52" fmla="*/ 394495 w 816910"/>
              <a:gd name="connsiteY52" fmla="*/ 559359 h 1020381"/>
              <a:gd name="connsiteX53" fmla="*/ 420624 w 816910"/>
              <a:gd name="connsiteY53" fmla="*/ 584527 h 1020381"/>
              <a:gd name="connsiteX54" fmla="*/ 417318 w 816910"/>
              <a:gd name="connsiteY54" fmla="*/ 617478 h 1020381"/>
              <a:gd name="connsiteX55" fmla="*/ 441632 w 816910"/>
              <a:gd name="connsiteY55" fmla="*/ 643178 h 1020381"/>
              <a:gd name="connsiteX56" fmla="*/ 105290 w 816910"/>
              <a:gd name="connsiteY56" fmla="*/ 346401 h 1020381"/>
              <a:gd name="connsiteX57" fmla="*/ 105290 w 816910"/>
              <a:gd name="connsiteY57" fmla="*/ 346401 h 1020381"/>
              <a:gd name="connsiteX58" fmla="*/ 105290 w 816910"/>
              <a:gd name="connsiteY58" fmla="*/ 621424 h 1020381"/>
              <a:gd name="connsiteX59" fmla="*/ 127578 w 816910"/>
              <a:gd name="connsiteY59" fmla="*/ 643925 h 1020381"/>
              <a:gd name="connsiteX60" fmla="*/ 187936 w 816910"/>
              <a:gd name="connsiteY60" fmla="*/ 643925 h 1020381"/>
              <a:gd name="connsiteX61" fmla="*/ 209264 w 816910"/>
              <a:gd name="connsiteY61" fmla="*/ 621317 h 1020381"/>
              <a:gd name="connsiteX62" fmla="*/ 243495 w 816910"/>
              <a:gd name="connsiteY62" fmla="*/ 477354 h 1020381"/>
              <a:gd name="connsiteX63" fmla="*/ 248720 w 816910"/>
              <a:gd name="connsiteY63" fmla="*/ 454853 h 1020381"/>
              <a:gd name="connsiteX64" fmla="*/ 248720 w 816910"/>
              <a:gd name="connsiteY64" fmla="*/ 74470 h 1020381"/>
              <a:gd name="connsiteX65" fmla="*/ 230912 w 816910"/>
              <a:gd name="connsiteY65" fmla="*/ 55701 h 1020381"/>
              <a:gd name="connsiteX66" fmla="*/ 119686 w 816910"/>
              <a:gd name="connsiteY66" fmla="*/ 55701 h 1020381"/>
              <a:gd name="connsiteX67" fmla="*/ 104543 w 816910"/>
              <a:gd name="connsiteY67" fmla="*/ 71484 h 1020381"/>
              <a:gd name="connsiteX68" fmla="*/ 105290 w 816910"/>
              <a:gd name="connsiteY68" fmla="*/ 346401 h 1020381"/>
              <a:gd name="connsiteX69" fmla="*/ 472129 w 816910"/>
              <a:gd name="connsiteY69" fmla="*/ 864562 h 1020381"/>
              <a:gd name="connsiteX70" fmla="*/ 378180 w 816910"/>
              <a:gd name="connsiteY70" fmla="*/ 733609 h 1020381"/>
              <a:gd name="connsiteX71" fmla="*/ 361545 w 816910"/>
              <a:gd name="connsiteY71" fmla="*/ 722113 h 1020381"/>
              <a:gd name="connsiteX72" fmla="*/ 361118 w 816910"/>
              <a:gd name="connsiteY72" fmla="*/ 722198 h 1020381"/>
              <a:gd name="connsiteX73" fmla="*/ 304919 w 816910"/>
              <a:gd name="connsiteY73" fmla="*/ 726357 h 1020381"/>
              <a:gd name="connsiteX74" fmla="*/ 295428 w 816910"/>
              <a:gd name="connsiteY74" fmla="*/ 744592 h 1020381"/>
              <a:gd name="connsiteX75" fmla="*/ 364105 w 816910"/>
              <a:gd name="connsiteY75" fmla="*/ 820520 h 1020381"/>
              <a:gd name="connsiteX76" fmla="*/ 472129 w 816910"/>
              <a:gd name="connsiteY76" fmla="*/ 864562 h 10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16910" h="1020381">
                <a:moveTo>
                  <a:pt x="304492" y="841421"/>
                </a:moveTo>
                <a:cubicBezTo>
                  <a:pt x="303107" y="867441"/>
                  <a:pt x="304492" y="890155"/>
                  <a:pt x="301721" y="912763"/>
                </a:cubicBezTo>
                <a:cubicBezTo>
                  <a:pt x="294362" y="966083"/>
                  <a:pt x="246801" y="1015563"/>
                  <a:pt x="195934" y="1020255"/>
                </a:cubicBezTo>
                <a:cubicBezTo>
                  <a:pt x="130244" y="1026334"/>
                  <a:pt x="75751" y="991996"/>
                  <a:pt x="57303" y="934197"/>
                </a:cubicBezTo>
                <a:cubicBezTo>
                  <a:pt x="52077" y="917487"/>
                  <a:pt x="49625" y="900073"/>
                  <a:pt x="49838" y="882584"/>
                </a:cubicBezTo>
                <a:cubicBezTo>
                  <a:pt x="49838" y="618545"/>
                  <a:pt x="49838" y="354505"/>
                  <a:pt x="49838" y="90466"/>
                </a:cubicBezTo>
                <a:cubicBezTo>
                  <a:pt x="49838" y="56661"/>
                  <a:pt x="49838" y="56661"/>
                  <a:pt x="15820" y="47810"/>
                </a:cubicBezTo>
                <a:cubicBezTo>
                  <a:pt x="5902" y="45837"/>
                  <a:pt x="-1242" y="37146"/>
                  <a:pt x="-1349" y="27015"/>
                </a:cubicBezTo>
                <a:cubicBezTo>
                  <a:pt x="-3056" y="16874"/>
                  <a:pt x="3236" y="7116"/>
                  <a:pt x="13154" y="4408"/>
                </a:cubicBezTo>
                <a:cubicBezTo>
                  <a:pt x="23179" y="1795"/>
                  <a:pt x="33629" y="505"/>
                  <a:pt x="43973" y="569"/>
                </a:cubicBezTo>
                <a:cubicBezTo>
                  <a:pt x="132377" y="569"/>
                  <a:pt x="220781" y="569"/>
                  <a:pt x="309292" y="569"/>
                </a:cubicBezTo>
                <a:cubicBezTo>
                  <a:pt x="317717" y="622"/>
                  <a:pt x="326247" y="1369"/>
                  <a:pt x="334565" y="2808"/>
                </a:cubicBezTo>
                <a:cubicBezTo>
                  <a:pt x="346936" y="4045"/>
                  <a:pt x="356000" y="15029"/>
                  <a:pt x="354934" y="27442"/>
                </a:cubicBezTo>
                <a:cubicBezTo>
                  <a:pt x="354934" y="39225"/>
                  <a:pt x="345443" y="48813"/>
                  <a:pt x="333713" y="48855"/>
                </a:cubicBezTo>
                <a:cubicBezTo>
                  <a:pt x="333072" y="48855"/>
                  <a:pt x="332326" y="48834"/>
                  <a:pt x="331686" y="48770"/>
                </a:cubicBezTo>
                <a:cubicBezTo>
                  <a:pt x="312171" y="48770"/>
                  <a:pt x="303960" y="59967"/>
                  <a:pt x="303960" y="78736"/>
                </a:cubicBezTo>
                <a:lnTo>
                  <a:pt x="303960" y="381165"/>
                </a:lnTo>
                <a:cubicBezTo>
                  <a:pt x="303000" y="385655"/>
                  <a:pt x="304492" y="390325"/>
                  <a:pt x="308012" y="393322"/>
                </a:cubicBezTo>
                <a:cubicBezTo>
                  <a:pt x="335099" y="372922"/>
                  <a:pt x="363571" y="354494"/>
                  <a:pt x="393324" y="338189"/>
                </a:cubicBezTo>
                <a:cubicBezTo>
                  <a:pt x="403561" y="331898"/>
                  <a:pt x="409533" y="320455"/>
                  <a:pt x="408786" y="308437"/>
                </a:cubicBezTo>
                <a:cubicBezTo>
                  <a:pt x="408786" y="227178"/>
                  <a:pt x="408786" y="145812"/>
                  <a:pt x="408786" y="64552"/>
                </a:cubicBezTo>
                <a:cubicBezTo>
                  <a:pt x="408786" y="53888"/>
                  <a:pt x="405800" y="45144"/>
                  <a:pt x="393217" y="43864"/>
                </a:cubicBezTo>
                <a:cubicBezTo>
                  <a:pt x="378180" y="42371"/>
                  <a:pt x="367196" y="33947"/>
                  <a:pt x="368796" y="19337"/>
                </a:cubicBezTo>
                <a:cubicBezTo>
                  <a:pt x="370396" y="4728"/>
                  <a:pt x="385326" y="889"/>
                  <a:pt x="399083" y="889"/>
                </a:cubicBezTo>
                <a:cubicBezTo>
                  <a:pt x="458268" y="889"/>
                  <a:pt x="517451" y="889"/>
                  <a:pt x="576636" y="889"/>
                </a:cubicBezTo>
                <a:cubicBezTo>
                  <a:pt x="592846" y="889"/>
                  <a:pt x="608628" y="889"/>
                  <a:pt x="625371" y="1742"/>
                </a:cubicBezTo>
                <a:cubicBezTo>
                  <a:pt x="638488" y="2488"/>
                  <a:pt x="650644" y="7287"/>
                  <a:pt x="650857" y="23070"/>
                </a:cubicBezTo>
                <a:cubicBezTo>
                  <a:pt x="651071" y="38852"/>
                  <a:pt x="640193" y="42905"/>
                  <a:pt x="627397" y="43864"/>
                </a:cubicBezTo>
                <a:cubicBezTo>
                  <a:pt x="617587" y="43502"/>
                  <a:pt x="609375" y="51116"/>
                  <a:pt x="609055" y="60895"/>
                </a:cubicBezTo>
                <a:cubicBezTo>
                  <a:pt x="608948" y="62078"/>
                  <a:pt x="609055" y="63273"/>
                  <a:pt x="609269" y="64446"/>
                </a:cubicBezTo>
                <a:cubicBezTo>
                  <a:pt x="609269" y="143786"/>
                  <a:pt x="609269" y="223125"/>
                  <a:pt x="609269" y="302465"/>
                </a:cubicBezTo>
                <a:cubicBezTo>
                  <a:pt x="609055" y="320519"/>
                  <a:pt x="619612" y="336942"/>
                  <a:pt x="636142" y="344268"/>
                </a:cubicBezTo>
                <a:cubicBezTo>
                  <a:pt x="704070" y="375801"/>
                  <a:pt x="758030" y="431168"/>
                  <a:pt x="787783" y="499855"/>
                </a:cubicBezTo>
                <a:cubicBezTo>
                  <a:pt x="808044" y="542073"/>
                  <a:pt x="817429" y="588728"/>
                  <a:pt x="814870" y="635500"/>
                </a:cubicBezTo>
                <a:cubicBezTo>
                  <a:pt x="804206" y="750244"/>
                  <a:pt x="740222" y="855604"/>
                  <a:pt x="616199" y="903272"/>
                </a:cubicBezTo>
                <a:cubicBezTo>
                  <a:pt x="569492" y="921720"/>
                  <a:pt x="518732" y="927532"/>
                  <a:pt x="469039" y="920121"/>
                </a:cubicBezTo>
                <a:cubicBezTo>
                  <a:pt x="411345" y="912709"/>
                  <a:pt x="357280" y="887468"/>
                  <a:pt x="314624" y="847926"/>
                </a:cubicBezTo>
                <a:cubicBezTo>
                  <a:pt x="311424" y="845548"/>
                  <a:pt x="308012" y="843373"/>
                  <a:pt x="304492" y="841421"/>
                </a:cubicBezTo>
                <a:close/>
                <a:moveTo>
                  <a:pt x="588368" y="643605"/>
                </a:moveTo>
                <a:cubicBezTo>
                  <a:pt x="639128" y="643605"/>
                  <a:pt x="689782" y="643605"/>
                  <a:pt x="740542" y="643605"/>
                </a:cubicBezTo>
                <a:cubicBezTo>
                  <a:pt x="754617" y="643605"/>
                  <a:pt x="760696" y="639446"/>
                  <a:pt x="760162" y="624729"/>
                </a:cubicBezTo>
                <a:cubicBezTo>
                  <a:pt x="759842" y="605332"/>
                  <a:pt x="757603" y="586009"/>
                  <a:pt x="753552" y="567037"/>
                </a:cubicBezTo>
                <a:cubicBezTo>
                  <a:pt x="736382" y="492390"/>
                  <a:pt x="695221" y="434591"/>
                  <a:pt x="627290" y="400893"/>
                </a:cubicBezTo>
                <a:cubicBezTo>
                  <a:pt x="575251" y="374980"/>
                  <a:pt x="554882" y="335097"/>
                  <a:pt x="554561" y="281031"/>
                </a:cubicBezTo>
                <a:cubicBezTo>
                  <a:pt x="554561" y="212035"/>
                  <a:pt x="554561" y="143039"/>
                  <a:pt x="554561" y="74150"/>
                </a:cubicBezTo>
                <a:cubicBezTo>
                  <a:pt x="554561" y="59327"/>
                  <a:pt x="550510" y="54208"/>
                  <a:pt x="536006" y="55382"/>
                </a:cubicBezTo>
                <a:cubicBezTo>
                  <a:pt x="523744" y="56448"/>
                  <a:pt x="511268" y="55382"/>
                  <a:pt x="498896" y="55382"/>
                </a:cubicBezTo>
                <a:cubicBezTo>
                  <a:pt x="464665" y="55382"/>
                  <a:pt x="464665" y="55382"/>
                  <a:pt x="464665" y="88760"/>
                </a:cubicBezTo>
                <a:cubicBezTo>
                  <a:pt x="464665" y="157649"/>
                  <a:pt x="464024" y="226644"/>
                  <a:pt x="464665" y="295533"/>
                </a:cubicBezTo>
                <a:cubicBezTo>
                  <a:pt x="467544" y="337688"/>
                  <a:pt x="443551" y="377070"/>
                  <a:pt x="404735" y="393855"/>
                </a:cubicBezTo>
                <a:cubicBezTo>
                  <a:pt x="340643" y="424354"/>
                  <a:pt x="292336" y="480500"/>
                  <a:pt x="271754" y="548482"/>
                </a:cubicBezTo>
                <a:cubicBezTo>
                  <a:pt x="267275" y="562132"/>
                  <a:pt x="270582" y="566931"/>
                  <a:pt x="285725" y="566824"/>
                </a:cubicBezTo>
                <a:cubicBezTo>
                  <a:pt x="322088" y="566312"/>
                  <a:pt x="358452" y="563817"/>
                  <a:pt x="394495" y="559359"/>
                </a:cubicBezTo>
                <a:cubicBezTo>
                  <a:pt x="417638" y="556480"/>
                  <a:pt x="422223" y="560639"/>
                  <a:pt x="420624" y="584527"/>
                </a:cubicBezTo>
                <a:cubicBezTo>
                  <a:pt x="419770" y="595190"/>
                  <a:pt x="417638" y="606494"/>
                  <a:pt x="417318" y="617478"/>
                </a:cubicBezTo>
                <a:cubicBezTo>
                  <a:pt x="416570" y="641792"/>
                  <a:pt x="418065" y="643178"/>
                  <a:pt x="441632" y="643178"/>
                </a:cubicBezTo>
                <a:close/>
                <a:moveTo>
                  <a:pt x="105290" y="346401"/>
                </a:moveTo>
                <a:lnTo>
                  <a:pt x="105290" y="346401"/>
                </a:lnTo>
                <a:cubicBezTo>
                  <a:pt x="105290" y="438110"/>
                  <a:pt x="105290" y="529820"/>
                  <a:pt x="105290" y="621424"/>
                </a:cubicBezTo>
                <a:cubicBezTo>
                  <a:pt x="105290" y="638273"/>
                  <a:pt x="110302" y="644991"/>
                  <a:pt x="127578" y="643925"/>
                </a:cubicBezTo>
                <a:cubicBezTo>
                  <a:pt x="147626" y="642698"/>
                  <a:pt x="167888" y="642698"/>
                  <a:pt x="187936" y="643925"/>
                </a:cubicBezTo>
                <a:cubicBezTo>
                  <a:pt x="205745" y="645098"/>
                  <a:pt x="210544" y="637846"/>
                  <a:pt x="209264" y="621317"/>
                </a:cubicBezTo>
                <a:cubicBezTo>
                  <a:pt x="207237" y="571101"/>
                  <a:pt x="219075" y="521289"/>
                  <a:pt x="243495" y="477354"/>
                </a:cubicBezTo>
                <a:cubicBezTo>
                  <a:pt x="247015" y="470380"/>
                  <a:pt x="248827" y="462659"/>
                  <a:pt x="248720" y="454853"/>
                </a:cubicBezTo>
                <a:cubicBezTo>
                  <a:pt x="248720" y="328091"/>
                  <a:pt x="248720" y="201296"/>
                  <a:pt x="248720" y="74470"/>
                </a:cubicBezTo>
                <a:cubicBezTo>
                  <a:pt x="248720" y="61566"/>
                  <a:pt x="244774" y="55488"/>
                  <a:pt x="230912" y="55701"/>
                </a:cubicBezTo>
                <a:cubicBezTo>
                  <a:pt x="193802" y="56234"/>
                  <a:pt x="156797" y="56234"/>
                  <a:pt x="119686" y="55701"/>
                </a:cubicBezTo>
                <a:cubicBezTo>
                  <a:pt x="107850" y="55701"/>
                  <a:pt x="104438" y="59327"/>
                  <a:pt x="104543" y="71484"/>
                </a:cubicBezTo>
                <a:cubicBezTo>
                  <a:pt x="105504" y="163087"/>
                  <a:pt x="105290" y="254797"/>
                  <a:pt x="105290" y="346401"/>
                </a:cubicBezTo>
                <a:close/>
                <a:moveTo>
                  <a:pt x="472129" y="864562"/>
                </a:moveTo>
                <a:cubicBezTo>
                  <a:pt x="427875" y="831855"/>
                  <a:pt x="394922" y="786043"/>
                  <a:pt x="378180" y="733609"/>
                </a:cubicBezTo>
                <a:cubicBezTo>
                  <a:pt x="376794" y="725845"/>
                  <a:pt x="369330" y="720695"/>
                  <a:pt x="361545" y="722113"/>
                </a:cubicBezTo>
                <a:cubicBezTo>
                  <a:pt x="361439" y="722134"/>
                  <a:pt x="361225" y="722166"/>
                  <a:pt x="361118" y="722198"/>
                </a:cubicBezTo>
                <a:cubicBezTo>
                  <a:pt x="342350" y="723904"/>
                  <a:pt x="323688" y="725504"/>
                  <a:pt x="304919" y="726357"/>
                </a:cubicBezTo>
                <a:cubicBezTo>
                  <a:pt x="290310" y="726997"/>
                  <a:pt x="288284" y="732542"/>
                  <a:pt x="295428" y="744592"/>
                </a:cubicBezTo>
                <a:cubicBezTo>
                  <a:pt x="313344" y="773961"/>
                  <a:pt x="336698" y="799704"/>
                  <a:pt x="364105" y="820520"/>
                </a:cubicBezTo>
                <a:cubicBezTo>
                  <a:pt x="395670" y="844407"/>
                  <a:pt x="432887" y="859603"/>
                  <a:pt x="472129" y="864562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5" name="Forma libre: forma 43">
            <a:extLst>
              <a:ext uri="{FF2B5EF4-FFF2-40B4-BE49-F238E27FC236}">
                <a16:creationId xmlns:a16="http://schemas.microsoft.com/office/drawing/2014/main" id="{CF784CCB-9465-2976-DDAB-718BFC4F2562}"/>
              </a:ext>
            </a:extLst>
          </p:cNvPr>
          <p:cNvSpPr/>
          <p:nvPr/>
        </p:nvSpPr>
        <p:spPr>
          <a:xfrm>
            <a:off x="6631925" y="905205"/>
            <a:ext cx="400245" cy="399600"/>
          </a:xfrm>
          <a:custGeom>
            <a:avLst/>
            <a:gdLst>
              <a:gd name="connsiteX0" fmla="*/ 827535 w 1014114"/>
              <a:gd name="connsiteY0" fmla="*/ 776 h 1012479"/>
              <a:gd name="connsiteX1" fmla="*/ 987494 w 1014114"/>
              <a:gd name="connsiteY1" fmla="*/ 93233 h 1012479"/>
              <a:gd name="connsiteX2" fmla="*/ 983013 w 1014114"/>
              <a:gd name="connsiteY2" fmla="*/ 283477 h 1012479"/>
              <a:gd name="connsiteX3" fmla="*/ 906767 w 1014114"/>
              <a:gd name="connsiteY3" fmla="*/ 367936 h 1012479"/>
              <a:gd name="connsiteX4" fmla="*/ 812390 w 1014114"/>
              <a:gd name="connsiteY4" fmla="*/ 462525 h 1012479"/>
              <a:gd name="connsiteX5" fmla="*/ 607536 w 1014114"/>
              <a:gd name="connsiteY5" fmla="*/ 668126 h 1012479"/>
              <a:gd name="connsiteX6" fmla="*/ 543552 w 1014114"/>
              <a:gd name="connsiteY6" fmla="*/ 731150 h 1012479"/>
              <a:gd name="connsiteX7" fmla="*/ 524891 w 1014114"/>
              <a:gd name="connsiteY7" fmla="*/ 778818 h 1012479"/>
              <a:gd name="connsiteX8" fmla="*/ 527557 w 1014114"/>
              <a:gd name="connsiteY8" fmla="*/ 801959 h 1012479"/>
              <a:gd name="connsiteX9" fmla="*/ 503669 w 1014114"/>
              <a:gd name="connsiteY9" fmla="*/ 835657 h 1012479"/>
              <a:gd name="connsiteX10" fmla="*/ 447577 w 1014114"/>
              <a:gd name="connsiteY10" fmla="*/ 842375 h 1012479"/>
              <a:gd name="connsiteX11" fmla="*/ 356720 w 1014114"/>
              <a:gd name="connsiteY11" fmla="*/ 861997 h 1012479"/>
              <a:gd name="connsiteX12" fmla="*/ 320357 w 1014114"/>
              <a:gd name="connsiteY12" fmla="*/ 861997 h 1012479"/>
              <a:gd name="connsiteX13" fmla="*/ 245709 w 1014114"/>
              <a:gd name="connsiteY13" fmla="*/ 880019 h 1012479"/>
              <a:gd name="connsiteX14" fmla="*/ 137150 w 1014114"/>
              <a:gd name="connsiteY14" fmla="*/ 989111 h 1012479"/>
              <a:gd name="connsiteX15" fmla="*/ 50665 w 1014114"/>
              <a:gd name="connsiteY15" fmla="*/ 1007986 h 1012479"/>
              <a:gd name="connsiteX16" fmla="*/ -1482 w 1014114"/>
              <a:gd name="connsiteY16" fmla="*/ 939097 h 1012479"/>
              <a:gd name="connsiteX17" fmla="*/ 25712 w 1014114"/>
              <a:gd name="connsiteY17" fmla="*/ 872874 h 1012479"/>
              <a:gd name="connsiteX18" fmla="*/ 136297 w 1014114"/>
              <a:gd name="connsiteY18" fmla="*/ 762715 h 1012479"/>
              <a:gd name="connsiteX19" fmla="*/ 152186 w 1014114"/>
              <a:gd name="connsiteY19" fmla="*/ 714834 h 1012479"/>
              <a:gd name="connsiteX20" fmla="*/ 220009 w 1014114"/>
              <a:gd name="connsiteY20" fmla="*/ 529068 h 1012479"/>
              <a:gd name="connsiteX21" fmla="*/ 431794 w 1014114"/>
              <a:gd name="connsiteY21" fmla="*/ 317069 h 1012479"/>
              <a:gd name="connsiteX22" fmla="*/ 699674 w 1014114"/>
              <a:gd name="connsiteY22" fmla="*/ 50470 h 1012479"/>
              <a:gd name="connsiteX23" fmla="*/ 827535 w 1014114"/>
              <a:gd name="connsiteY23" fmla="*/ 776 h 1012479"/>
              <a:gd name="connsiteX24" fmla="*/ 745103 w 1014114"/>
              <a:gd name="connsiteY24" fmla="*/ 217467 h 1012479"/>
              <a:gd name="connsiteX25" fmla="*/ 739982 w 1014114"/>
              <a:gd name="connsiteY25" fmla="*/ 246474 h 1012479"/>
              <a:gd name="connsiteX26" fmla="*/ 704045 w 1014114"/>
              <a:gd name="connsiteY26" fmla="*/ 282198 h 1012479"/>
              <a:gd name="connsiteX27" fmla="*/ 678133 w 1014114"/>
              <a:gd name="connsiteY27" fmla="*/ 282198 h 1012479"/>
              <a:gd name="connsiteX28" fmla="*/ 648166 w 1014114"/>
              <a:gd name="connsiteY28" fmla="*/ 254578 h 1012479"/>
              <a:gd name="connsiteX29" fmla="*/ 626838 w 1014114"/>
              <a:gd name="connsiteY29" fmla="*/ 256604 h 1012479"/>
              <a:gd name="connsiteX30" fmla="*/ 633342 w 1014114"/>
              <a:gd name="connsiteY30" fmla="*/ 295741 h 1012479"/>
              <a:gd name="connsiteX31" fmla="*/ 633342 w 1014114"/>
              <a:gd name="connsiteY31" fmla="*/ 351727 h 1012479"/>
              <a:gd name="connsiteX32" fmla="*/ 566692 w 1014114"/>
              <a:gd name="connsiteY32" fmla="*/ 352793 h 1012479"/>
              <a:gd name="connsiteX33" fmla="*/ 534701 w 1014114"/>
              <a:gd name="connsiteY33" fmla="*/ 347781 h 1012479"/>
              <a:gd name="connsiteX34" fmla="*/ 538434 w 1014114"/>
              <a:gd name="connsiteY34" fmla="*/ 382439 h 1012479"/>
              <a:gd name="connsiteX35" fmla="*/ 536195 w 1014114"/>
              <a:gd name="connsiteY35" fmla="*/ 448875 h 1012479"/>
              <a:gd name="connsiteX36" fmla="*/ 481596 w 1014114"/>
              <a:gd name="connsiteY36" fmla="*/ 448875 h 1012479"/>
              <a:gd name="connsiteX37" fmla="*/ 473064 w 1014114"/>
              <a:gd name="connsiteY37" fmla="*/ 440770 h 1012479"/>
              <a:gd name="connsiteX38" fmla="*/ 443952 w 1014114"/>
              <a:gd name="connsiteY38" fmla="*/ 438446 h 1012479"/>
              <a:gd name="connsiteX39" fmla="*/ 443206 w 1014114"/>
              <a:gd name="connsiteY39" fmla="*/ 439064 h 1012479"/>
              <a:gd name="connsiteX40" fmla="*/ 442352 w 1014114"/>
              <a:gd name="connsiteY40" fmla="*/ 468305 h 1012479"/>
              <a:gd name="connsiteX41" fmla="*/ 444485 w 1014114"/>
              <a:gd name="connsiteY41" fmla="*/ 470310 h 1012479"/>
              <a:gd name="connsiteX42" fmla="*/ 467732 w 1014114"/>
              <a:gd name="connsiteY42" fmla="*/ 493877 h 1012479"/>
              <a:gd name="connsiteX43" fmla="*/ 472425 w 1014114"/>
              <a:gd name="connsiteY43" fmla="*/ 512923 h 1012479"/>
              <a:gd name="connsiteX44" fmla="*/ 468586 w 1014114"/>
              <a:gd name="connsiteY44" fmla="*/ 517018 h 1012479"/>
              <a:gd name="connsiteX45" fmla="*/ 428596 w 1014114"/>
              <a:gd name="connsiteY45" fmla="*/ 556901 h 1012479"/>
              <a:gd name="connsiteX46" fmla="*/ 407268 w 1014114"/>
              <a:gd name="connsiteY46" fmla="*/ 556901 h 1012479"/>
              <a:gd name="connsiteX47" fmla="*/ 383700 w 1014114"/>
              <a:gd name="connsiteY47" fmla="*/ 533440 h 1012479"/>
              <a:gd name="connsiteX48" fmla="*/ 352135 w 1014114"/>
              <a:gd name="connsiteY48" fmla="*/ 530455 h 1012479"/>
              <a:gd name="connsiteX49" fmla="*/ 350535 w 1014114"/>
              <a:gd name="connsiteY49" fmla="*/ 531948 h 1012479"/>
              <a:gd name="connsiteX50" fmla="*/ 354054 w 1014114"/>
              <a:gd name="connsiteY50" fmla="*/ 561380 h 1012479"/>
              <a:gd name="connsiteX51" fmla="*/ 378688 w 1014114"/>
              <a:gd name="connsiteY51" fmla="*/ 586334 h 1012479"/>
              <a:gd name="connsiteX52" fmla="*/ 382527 w 1014114"/>
              <a:gd name="connsiteY52" fmla="*/ 602788 h 1012479"/>
              <a:gd name="connsiteX53" fmla="*/ 379329 w 1014114"/>
              <a:gd name="connsiteY53" fmla="*/ 606168 h 1012479"/>
              <a:gd name="connsiteX54" fmla="*/ 337953 w 1014114"/>
              <a:gd name="connsiteY54" fmla="*/ 647331 h 1012479"/>
              <a:gd name="connsiteX55" fmla="*/ 320037 w 1014114"/>
              <a:gd name="connsiteY55" fmla="*/ 650733 h 1012479"/>
              <a:gd name="connsiteX56" fmla="*/ 316625 w 1014114"/>
              <a:gd name="connsiteY56" fmla="*/ 647331 h 1012479"/>
              <a:gd name="connsiteX57" fmla="*/ 288045 w 1014114"/>
              <a:gd name="connsiteY57" fmla="*/ 621098 h 1012479"/>
              <a:gd name="connsiteX58" fmla="*/ 262344 w 1014114"/>
              <a:gd name="connsiteY58" fmla="*/ 621098 h 1012479"/>
              <a:gd name="connsiteX59" fmla="*/ 260532 w 1014114"/>
              <a:gd name="connsiteY59" fmla="*/ 647875 h 1012479"/>
              <a:gd name="connsiteX60" fmla="*/ 261492 w 1014114"/>
              <a:gd name="connsiteY60" fmla="*/ 648931 h 1012479"/>
              <a:gd name="connsiteX61" fmla="*/ 286658 w 1014114"/>
              <a:gd name="connsiteY61" fmla="*/ 675804 h 1012479"/>
              <a:gd name="connsiteX62" fmla="*/ 290711 w 1014114"/>
              <a:gd name="connsiteY62" fmla="*/ 694679 h 1012479"/>
              <a:gd name="connsiteX63" fmla="*/ 286658 w 1014114"/>
              <a:gd name="connsiteY63" fmla="*/ 698732 h 1012479"/>
              <a:gd name="connsiteX64" fmla="*/ 261278 w 1014114"/>
              <a:gd name="connsiteY64" fmla="*/ 725605 h 1012479"/>
              <a:gd name="connsiteX65" fmla="*/ 259678 w 1014114"/>
              <a:gd name="connsiteY65" fmla="*/ 748169 h 1012479"/>
              <a:gd name="connsiteX66" fmla="*/ 261278 w 1014114"/>
              <a:gd name="connsiteY66" fmla="*/ 749812 h 1012479"/>
              <a:gd name="connsiteX67" fmla="*/ 287938 w 1014114"/>
              <a:gd name="connsiteY67" fmla="*/ 751945 h 1012479"/>
              <a:gd name="connsiteX68" fmla="*/ 303720 w 1014114"/>
              <a:gd name="connsiteY68" fmla="*/ 737548 h 1012479"/>
              <a:gd name="connsiteX69" fmla="*/ 518918 w 1014114"/>
              <a:gd name="connsiteY69" fmla="*/ 522243 h 1012479"/>
              <a:gd name="connsiteX70" fmla="*/ 761205 w 1014114"/>
              <a:gd name="connsiteY70" fmla="*/ 278892 h 1012479"/>
              <a:gd name="connsiteX71" fmla="*/ 795116 w 1014114"/>
              <a:gd name="connsiteY71" fmla="*/ 269295 h 1012479"/>
              <a:gd name="connsiteX72" fmla="*/ 858352 w 1014114"/>
              <a:gd name="connsiteY72" fmla="*/ 199765 h 1012479"/>
              <a:gd name="connsiteX73" fmla="*/ 789891 w 1014114"/>
              <a:gd name="connsiteY73" fmla="*/ 156043 h 1012479"/>
              <a:gd name="connsiteX74" fmla="*/ 745103 w 1014114"/>
              <a:gd name="connsiteY74" fmla="*/ 217467 h 101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014114" h="1012479">
                <a:moveTo>
                  <a:pt x="827535" y="776"/>
                </a:moveTo>
                <a:cubicBezTo>
                  <a:pt x="898022" y="1736"/>
                  <a:pt x="952943" y="31168"/>
                  <a:pt x="987494" y="93233"/>
                </a:cubicBezTo>
                <a:cubicBezTo>
                  <a:pt x="1022045" y="155297"/>
                  <a:pt x="1020978" y="221200"/>
                  <a:pt x="983013" y="283477"/>
                </a:cubicBezTo>
                <a:cubicBezTo>
                  <a:pt x="962966" y="316643"/>
                  <a:pt x="932253" y="339890"/>
                  <a:pt x="906767" y="367936"/>
                </a:cubicBezTo>
                <a:cubicBezTo>
                  <a:pt x="876801" y="401101"/>
                  <a:pt x="843424" y="430640"/>
                  <a:pt x="812390" y="462525"/>
                </a:cubicBezTo>
                <a:cubicBezTo>
                  <a:pt x="745103" y="531948"/>
                  <a:pt x="675894" y="599663"/>
                  <a:pt x="607536" y="668126"/>
                </a:cubicBezTo>
                <a:cubicBezTo>
                  <a:pt x="586208" y="689454"/>
                  <a:pt x="566055" y="710782"/>
                  <a:pt x="543552" y="731150"/>
                </a:cubicBezTo>
                <a:cubicBezTo>
                  <a:pt x="528624" y="742102"/>
                  <a:pt x="521371" y="760657"/>
                  <a:pt x="524891" y="778818"/>
                </a:cubicBezTo>
                <a:cubicBezTo>
                  <a:pt x="526278" y="786389"/>
                  <a:pt x="526492" y="794280"/>
                  <a:pt x="527557" y="801959"/>
                </a:cubicBezTo>
                <a:cubicBezTo>
                  <a:pt x="531183" y="827659"/>
                  <a:pt x="528944" y="830431"/>
                  <a:pt x="503669" y="835657"/>
                </a:cubicBezTo>
                <a:cubicBezTo>
                  <a:pt x="485221" y="839378"/>
                  <a:pt x="466452" y="841628"/>
                  <a:pt x="447577" y="842375"/>
                </a:cubicBezTo>
                <a:cubicBezTo>
                  <a:pt x="416226" y="843761"/>
                  <a:pt x="387113" y="855918"/>
                  <a:pt x="356720" y="861997"/>
                </a:cubicBezTo>
                <a:cubicBezTo>
                  <a:pt x="344776" y="864876"/>
                  <a:pt x="332300" y="864876"/>
                  <a:pt x="320357" y="861997"/>
                </a:cubicBezTo>
                <a:cubicBezTo>
                  <a:pt x="292417" y="854425"/>
                  <a:pt x="267676" y="856665"/>
                  <a:pt x="245709" y="880019"/>
                </a:cubicBezTo>
                <a:cubicBezTo>
                  <a:pt x="210731" y="917449"/>
                  <a:pt x="173087" y="952533"/>
                  <a:pt x="137150" y="989111"/>
                </a:cubicBezTo>
                <a:cubicBezTo>
                  <a:pt x="112196" y="1014491"/>
                  <a:pt x="81804" y="1017690"/>
                  <a:pt x="50665" y="1007986"/>
                </a:cubicBezTo>
                <a:cubicBezTo>
                  <a:pt x="20380" y="998442"/>
                  <a:pt x="-522" y="970811"/>
                  <a:pt x="-1482" y="939097"/>
                </a:cubicBezTo>
                <a:cubicBezTo>
                  <a:pt x="-2975" y="914026"/>
                  <a:pt x="7050" y="889637"/>
                  <a:pt x="25712" y="872874"/>
                </a:cubicBezTo>
                <a:cubicBezTo>
                  <a:pt x="62609" y="836190"/>
                  <a:pt x="98973" y="798973"/>
                  <a:pt x="136297" y="762715"/>
                </a:cubicBezTo>
                <a:cubicBezTo>
                  <a:pt x="149200" y="750356"/>
                  <a:pt x="155066" y="732440"/>
                  <a:pt x="152186" y="714834"/>
                </a:cubicBezTo>
                <a:cubicBezTo>
                  <a:pt x="143441" y="641253"/>
                  <a:pt x="166475" y="580788"/>
                  <a:pt x="220009" y="529068"/>
                </a:cubicBezTo>
                <a:cubicBezTo>
                  <a:pt x="291884" y="459752"/>
                  <a:pt x="361199" y="387664"/>
                  <a:pt x="431794" y="317069"/>
                </a:cubicBezTo>
                <a:cubicBezTo>
                  <a:pt x="520839" y="228025"/>
                  <a:pt x="609775" y="138874"/>
                  <a:pt x="699674" y="50470"/>
                </a:cubicBezTo>
                <a:cubicBezTo>
                  <a:pt x="733264" y="16463"/>
                  <a:pt x="779760" y="-1612"/>
                  <a:pt x="827535" y="776"/>
                </a:cubicBezTo>
                <a:close/>
                <a:moveTo>
                  <a:pt x="745103" y="217467"/>
                </a:moveTo>
                <a:cubicBezTo>
                  <a:pt x="745103" y="227385"/>
                  <a:pt x="749901" y="237729"/>
                  <a:pt x="739982" y="246474"/>
                </a:cubicBezTo>
                <a:cubicBezTo>
                  <a:pt x="727399" y="257138"/>
                  <a:pt x="715563" y="269828"/>
                  <a:pt x="704045" y="282198"/>
                </a:cubicBezTo>
                <a:cubicBezTo>
                  <a:pt x="694980" y="291902"/>
                  <a:pt x="687302" y="292222"/>
                  <a:pt x="678133" y="282198"/>
                </a:cubicBezTo>
                <a:cubicBezTo>
                  <a:pt x="669388" y="271704"/>
                  <a:pt x="659364" y="262416"/>
                  <a:pt x="648166" y="254578"/>
                </a:cubicBezTo>
                <a:cubicBezTo>
                  <a:pt x="641660" y="249363"/>
                  <a:pt x="632277" y="250259"/>
                  <a:pt x="626838" y="256604"/>
                </a:cubicBezTo>
                <a:cubicBezTo>
                  <a:pt x="614256" y="267268"/>
                  <a:pt x="616175" y="277932"/>
                  <a:pt x="633342" y="295741"/>
                </a:cubicBezTo>
                <a:cubicBezTo>
                  <a:pt x="663522" y="327733"/>
                  <a:pt x="666401" y="318562"/>
                  <a:pt x="633342" y="351727"/>
                </a:cubicBezTo>
                <a:cubicBezTo>
                  <a:pt x="600285" y="384891"/>
                  <a:pt x="600712" y="384252"/>
                  <a:pt x="566692" y="352793"/>
                </a:cubicBezTo>
                <a:cubicBezTo>
                  <a:pt x="556882" y="343622"/>
                  <a:pt x="545364" y="336691"/>
                  <a:pt x="534701" y="347781"/>
                </a:cubicBezTo>
                <a:cubicBezTo>
                  <a:pt x="524037" y="358871"/>
                  <a:pt x="527984" y="371242"/>
                  <a:pt x="538434" y="382439"/>
                </a:cubicBezTo>
                <a:cubicBezTo>
                  <a:pt x="569465" y="415710"/>
                  <a:pt x="569041" y="415710"/>
                  <a:pt x="536195" y="448875"/>
                </a:cubicBezTo>
                <a:cubicBezTo>
                  <a:pt x="503349" y="482040"/>
                  <a:pt x="510069" y="476388"/>
                  <a:pt x="481596" y="448875"/>
                </a:cubicBezTo>
                <a:cubicBezTo>
                  <a:pt x="478716" y="446102"/>
                  <a:pt x="476050" y="443224"/>
                  <a:pt x="473064" y="440770"/>
                </a:cubicBezTo>
                <a:cubicBezTo>
                  <a:pt x="465706" y="432079"/>
                  <a:pt x="452590" y="431035"/>
                  <a:pt x="443952" y="438446"/>
                </a:cubicBezTo>
                <a:cubicBezTo>
                  <a:pt x="443631" y="438649"/>
                  <a:pt x="443418" y="438851"/>
                  <a:pt x="443206" y="439064"/>
                </a:cubicBezTo>
                <a:cubicBezTo>
                  <a:pt x="434887" y="446892"/>
                  <a:pt x="434460" y="459987"/>
                  <a:pt x="442352" y="468305"/>
                </a:cubicBezTo>
                <a:cubicBezTo>
                  <a:pt x="442992" y="469030"/>
                  <a:pt x="443738" y="469691"/>
                  <a:pt x="444485" y="470310"/>
                </a:cubicBezTo>
                <a:cubicBezTo>
                  <a:pt x="451949" y="478414"/>
                  <a:pt x="459520" y="486519"/>
                  <a:pt x="467732" y="493877"/>
                </a:cubicBezTo>
                <a:cubicBezTo>
                  <a:pt x="474237" y="497855"/>
                  <a:pt x="476370" y="506375"/>
                  <a:pt x="472425" y="512923"/>
                </a:cubicBezTo>
                <a:cubicBezTo>
                  <a:pt x="471464" y="514533"/>
                  <a:pt x="470078" y="515930"/>
                  <a:pt x="468586" y="517018"/>
                </a:cubicBezTo>
                <a:cubicBezTo>
                  <a:pt x="455149" y="530241"/>
                  <a:pt x="441499" y="543251"/>
                  <a:pt x="428596" y="556901"/>
                </a:cubicBezTo>
                <a:cubicBezTo>
                  <a:pt x="420917" y="565219"/>
                  <a:pt x="414732" y="564473"/>
                  <a:pt x="407268" y="556901"/>
                </a:cubicBezTo>
                <a:cubicBezTo>
                  <a:pt x="399803" y="549330"/>
                  <a:pt x="391698" y="541118"/>
                  <a:pt x="383700" y="533440"/>
                </a:cubicBezTo>
                <a:cubicBezTo>
                  <a:pt x="375809" y="523907"/>
                  <a:pt x="361733" y="522574"/>
                  <a:pt x="352135" y="530455"/>
                </a:cubicBezTo>
                <a:cubicBezTo>
                  <a:pt x="351601" y="530924"/>
                  <a:pt x="351069" y="531425"/>
                  <a:pt x="350535" y="531948"/>
                </a:cubicBezTo>
                <a:cubicBezTo>
                  <a:pt x="341258" y="541118"/>
                  <a:pt x="345737" y="552529"/>
                  <a:pt x="354054" y="561380"/>
                </a:cubicBezTo>
                <a:cubicBezTo>
                  <a:pt x="362372" y="570231"/>
                  <a:pt x="370157" y="578442"/>
                  <a:pt x="378688" y="586334"/>
                </a:cubicBezTo>
                <a:cubicBezTo>
                  <a:pt x="384234" y="589831"/>
                  <a:pt x="385940" y="597189"/>
                  <a:pt x="382527" y="602788"/>
                </a:cubicBezTo>
                <a:cubicBezTo>
                  <a:pt x="381674" y="604110"/>
                  <a:pt x="380608" y="605262"/>
                  <a:pt x="379329" y="606168"/>
                </a:cubicBezTo>
                <a:cubicBezTo>
                  <a:pt x="365465" y="619818"/>
                  <a:pt x="351495" y="633362"/>
                  <a:pt x="337953" y="647331"/>
                </a:cubicBezTo>
                <a:cubicBezTo>
                  <a:pt x="333900" y="653218"/>
                  <a:pt x="325902" y="654743"/>
                  <a:pt x="320037" y="650733"/>
                </a:cubicBezTo>
                <a:cubicBezTo>
                  <a:pt x="318650" y="649816"/>
                  <a:pt x="317584" y="648664"/>
                  <a:pt x="316625" y="647331"/>
                </a:cubicBezTo>
                <a:cubicBezTo>
                  <a:pt x="307559" y="638064"/>
                  <a:pt x="298068" y="629309"/>
                  <a:pt x="288045" y="621098"/>
                </a:cubicBezTo>
                <a:cubicBezTo>
                  <a:pt x="280047" y="614700"/>
                  <a:pt x="271303" y="611287"/>
                  <a:pt x="262344" y="621098"/>
                </a:cubicBezTo>
                <a:cubicBezTo>
                  <a:pt x="254453" y="627987"/>
                  <a:pt x="253600" y="639973"/>
                  <a:pt x="260532" y="647875"/>
                </a:cubicBezTo>
                <a:cubicBezTo>
                  <a:pt x="260851" y="648238"/>
                  <a:pt x="261171" y="648590"/>
                  <a:pt x="261492" y="648931"/>
                </a:cubicBezTo>
                <a:cubicBezTo>
                  <a:pt x="269490" y="658315"/>
                  <a:pt x="277914" y="667166"/>
                  <a:pt x="286658" y="675804"/>
                </a:cubicBezTo>
                <a:cubicBezTo>
                  <a:pt x="292950" y="679899"/>
                  <a:pt x="294763" y="688345"/>
                  <a:pt x="290711" y="694679"/>
                </a:cubicBezTo>
                <a:cubicBezTo>
                  <a:pt x="289645" y="696300"/>
                  <a:pt x="288258" y="697686"/>
                  <a:pt x="286658" y="698732"/>
                </a:cubicBezTo>
                <a:cubicBezTo>
                  <a:pt x="277808" y="707263"/>
                  <a:pt x="269383" y="716327"/>
                  <a:pt x="261278" y="725605"/>
                </a:cubicBezTo>
                <a:cubicBezTo>
                  <a:pt x="254560" y="731384"/>
                  <a:pt x="253814" y="741483"/>
                  <a:pt x="259678" y="748169"/>
                </a:cubicBezTo>
                <a:cubicBezTo>
                  <a:pt x="260105" y="748756"/>
                  <a:pt x="260639" y="749300"/>
                  <a:pt x="261278" y="749812"/>
                </a:cubicBezTo>
                <a:cubicBezTo>
                  <a:pt x="268210" y="757404"/>
                  <a:pt x="279833" y="758343"/>
                  <a:pt x="287938" y="751945"/>
                </a:cubicBezTo>
                <a:cubicBezTo>
                  <a:pt x="293697" y="747658"/>
                  <a:pt x="298922" y="742838"/>
                  <a:pt x="303720" y="737548"/>
                </a:cubicBezTo>
                <a:cubicBezTo>
                  <a:pt x="375489" y="665748"/>
                  <a:pt x="447258" y="593980"/>
                  <a:pt x="518918" y="522243"/>
                </a:cubicBezTo>
                <a:cubicBezTo>
                  <a:pt x="599752" y="441197"/>
                  <a:pt x="680478" y="360077"/>
                  <a:pt x="761205" y="278892"/>
                </a:cubicBezTo>
                <a:cubicBezTo>
                  <a:pt x="769203" y="268622"/>
                  <a:pt x="782958" y="264730"/>
                  <a:pt x="795116" y="269295"/>
                </a:cubicBezTo>
                <a:cubicBezTo>
                  <a:pt x="828386" y="278679"/>
                  <a:pt x="868162" y="233037"/>
                  <a:pt x="858352" y="199765"/>
                </a:cubicBezTo>
                <a:cubicBezTo>
                  <a:pt x="850995" y="169117"/>
                  <a:pt x="820815" y="149783"/>
                  <a:pt x="789891" y="156043"/>
                </a:cubicBezTo>
                <a:cubicBezTo>
                  <a:pt x="763871" y="159669"/>
                  <a:pt x="743928" y="186435"/>
                  <a:pt x="745103" y="217467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6" name="Forma libre: forma 46">
            <a:extLst>
              <a:ext uri="{FF2B5EF4-FFF2-40B4-BE49-F238E27FC236}">
                <a16:creationId xmlns:a16="http://schemas.microsoft.com/office/drawing/2014/main" id="{CDD301D2-9AFD-F428-B638-36E6AD5278E4}"/>
              </a:ext>
            </a:extLst>
          </p:cNvPr>
          <p:cNvSpPr/>
          <p:nvPr/>
        </p:nvSpPr>
        <p:spPr>
          <a:xfrm>
            <a:off x="6730162" y="5353508"/>
            <a:ext cx="320506" cy="402117"/>
          </a:xfrm>
          <a:custGeom>
            <a:avLst/>
            <a:gdLst>
              <a:gd name="connsiteX0" fmla="*/ 443779 w 812077"/>
              <a:gd name="connsiteY0" fmla="*/ 1018341 h 1018857"/>
              <a:gd name="connsiteX1" fmla="*/ 199787 w 812077"/>
              <a:gd name="connsiteY1" fmla="*/ 1018341 h 1018857"/>
              <a:gd name="connsiteX2" fmla="*/ 169716 w 812077"/>
              <a:gd name="connsiteY2" fmla="*/ 1008210 h 1018857"/>
              <a:gd name="connsiteX3" fmla="*/ 184219 w 812077"/>
              <a:gd name="connsiteY3" fmla="*/ 960862 h 1018857"/>
              <a:gd name="connsiteX4" fmla="*/ 234126 w 812077"/>
              <a:gd name="connsiteY4" fmla="*/ 939534 h 1018857"/>
              <a:gd name="connsiteX5" fmla="*/ 337673 w 812077"/>
              <a:gd name="connsiteY5" fmla="*/ 922792 h 1018857"/>
              <a:gd name="connsiteX6" fmla="*/ 356015 w 812077"/>
              <a:gd name="connsiteY6" fmla="*/ 910422 h 1018857"/>
              <a:gd name="connsiteX7" fmla="*/ 341405 w 812077"/>
              <a:gd name="connsiteY7" fmla="*/ 887281 h 1018857"/>
              <a:gd name="connsiteX8" fmla="*/ 263664 w 812077"/>
              <a:gd name="connsiteY8" fmla="*/ 847824 h 1018857"/>
              <a:gd name="connsiteX9" fmla="*/ 230820 w 812077"/>
              <a:gd name="connsiteY9" fmla="*/ 838014 h 1018857"/>
              <a:gd name="connsiteX10" fmla="*/ 154999 w 812077"/>
              <a:gd name="connsiteY10" fmla="*/ 784694 h 1018857"/>
              <a:gd name="connsiteX11" fmla="*/ 120875 w 812077"/>
              <a:gd name="connsiteY11" fmla="*/ 760380 h 1018857"/>
              <a:gd name="connsiteX12" fmla="*/ 21060 w 812077"/>
              <a:gd name="connsiteY12" fmla="*/ 737772 h 1018857"/>
              <a:gd name="connsiteX13" fmla="*/ -268 w 812077"/>
              <a:gd name="connsiteY13" fmla="*/ 693411 h 1018857"/>
              <a:gd name="connsiteX14" fmla="*/ 12529 w 812077"/>
              <a:gd name="connsiteY14" fmla="*/ 681360 h 1018857"/>
              <a:gd name="connsiteX15" fmla="*/ 26179 w 812077"/>
              <a:gd name="connsiteY15" fmla="*/ 681360 h 1018857"/>
              <a:gd name="connsiteX16" fmla="*/ 428210 w 812077"/>
              <a:gd name="connsiteY16" fmla="*/ 681360 h 1018857"/>
              <a:gd name="connsiteX17" fmla="*/ 456895 w 812077"/>
              <a:gd name="connsiteY17" fmla="*/ 693624 h 1018857"/>
              <a:gd name="connsiteX18" fmla="*/ 441646 w 812077"/>
              <a:gd name="connsiteY18" fmla="*/ 734360 h 1018857"/>
              <a:gd name="connsiteX19" fmla="*/ 342685 w 812077"/>
              <a:gd name="connsiteY19" fmla="*/ 760593 h 1018857"/>
              <a:gd name="connsiteX20" fmla="*/ 334900 w 812077"/>
              <a:gd name="connsiteY20" fmla="*/ 760593 h 1018857"/>
              <a:gd name="connsiteX21" fmla="*/ 305254 w 812077"/>
              <a:gd name="connsiteY21" fmla="*/ 773497 h 1018857"/>
              <a:gd name="connsiteX22" fmla="*/ 325516 w 812077"/>
              <a:gd name="connsiteY22" fmla="*/ 794824 h 1018857"/>
              <a:gd name="connsiteX23" fmla="*/ 478970 w 812077"/>
              <a:gd name="connsiteY23" fmla="*/ 826816 h 1018857"/>
              <a:gd name="connsiteX24" fmla="*/ 696301 w 812077"/>
              <a:gd name="connsiteY24" fmla="*/ 627187 h 1018857"/>
              <a:gd name="connsiteX25" fmla="*/ 644368 w 812077"/>
              <a:gd name="connsiteY25" fmla="*/ 413908 h 1018857"/>
              <a:gd name="connsiteX26" fmla="*/ 620054 w 812077"/>
              <a:gd name="connsiteY26" fmla="*/ 403244 h 1018857"/>
              <a:gd name="connsiteX27" fmla="*/ 610456 w 812077"/>
              <a:gd name="connsiteY27" fmla="*/ 403884 h 1018857"/>
              <a:gd name="connsiteX28" fmla="*/ 541461 w 812077"/>
              <a:gd name="connsiteY28" fmla="*/ 433850 h 1018857"/>
              <a:gd name="connsiteX29" fmla="*/ 455403 w 812077"/>
              <a:gd name="connsiteY29" fmla="*/ 521188 h 1018857"/>
              <a:gd name="connsiteX30" fmla="*/ 426823 w 812077"/>
              <a:gd name="connsiteY30" fmla="*/ 521721 h 1018857"/>
              <a:gd name="connsiteX31" fmla="*/ 294270 w 812077"/>
              <a:gd name="connsiteY31" fmla="*/ 389594 h 1018857"/>
              <a:gd name="connsiteX32" fmla="*/ 293417 w 812077"/>
              <a:gd name="connsiteY32" fmla="*/ 353124 h 1018857"/>
              <a:gd name="connsiteX33" fmla="*/ 616749 w 812077"/>
              <a:gd name="connsiteY33" fmla="*/ 29260 h 1018857"/>
              <a:gd name="connsiteX34" fmla="*/ 727866 w 812077"/>
              <a:gd name="connsiteY34" fmla="*/ 24354 h 1018857"/>
              <a:gd name="connsiteX35" fmla="*/ 797822 w 812077"/>
              <a:gd name="connsiteY35" fmla="*/ 99535 h 1018857"/>
              <a:gd name="connsiteX36" fmla="*/ 786305 w 812077"/>
              <a:gd name="connsiteY36" fmla="*/ 188793 h 1018857"/>
              <a:gd name="connsiteX37" fmla="*/ 701527 w 812077"/>
              <a:gd name="connsiteY37" fmla="*/ 274637 h 1018857"/>
              <a:gd name="connsiteX38" fmla="*/ 692356 w 812077"/>
              <a:gd name="connsiteY38" fmla="*/ 297031 h 1018857"/>
              <a:gd name="connsiteX39" fmla="*/ 731812 w 812077"/>
              <a:gd name="connsiteY39" fmla="*/ 407403 h 1018857"/>
              <a:gd name="connsiteX40" fmla="*/ 776174 w 812077"/>
              <a:gd name="connsiteY40" fmla="*/ 530892 h 1018857"/>
              <a:gd name="connsiteX41" fmla="*/ 762951 w 812077"/>
              <a:gd name="connsiteY41" fmla="*/ 676028 h 1018857"/>
              <a:gd name="connsiteX42" fmla="*/ 610349 w 812077"/>
              <a:gd name="connsiteY42" fmla="*/ 862647 h 1018857"/>
              <a:gd name="connsiteX43" fmla="*/ 546366 w 812077"/>
              <a:gd name="connsiteY43" fmla="*/ 890267 h 1018857"/>
              <a:gd name="connsiteX44" fmla="*/ 529410 w 812077"/>
              <a:gd name="connsiteY44" fmla="*/ 910422 h 1018857"/>
              <a:gd name="connsiteX45" fmla="*/ 549886 w 812077"/>
              <a:gd name="connsiteY45" fmla="*/ 921832 h 1018857"/>
              <a:gd name="connsiteX46" fmla="*/ 682865 w 812077"/>
              <a:gd name="connsiteY46" fmla="*/ 948385 h 1018857"/>
              <a:gd name="connsiteX47" fmla="*/ 719336 w 812077"/>
              <a:gd name="connsiteY47" fmla="*/ 996480 h 1018857"/>
              <a:gd name="connsiteX48" fmla="*/ 698008 w 812077"/>
              <a:gd name="connsiteY48" fmla="*/ 1017808 h 1018857"/>
              <a:gd name="connsiteX49" fmla="*/ 443779 w 812077"/>
              <a:gd name="connsiteY49" fmla="*/ 1018341 h 1018857"/>
              <a:gd name="connsiteX50" fmla="*/ 514801 w 812077"/>
              <a:gd name="connsiteY50" fmla="*/ 318359 h 1018857"/>
              <a:gd name="connsiteX51" fmla="*/ 625920 w 812077"/>
              <a:gd name="connsiteY51" fmla="*/ 225370 h 1018857"/>
              <a:gd name="connsiteX52" fmla="*/ 647248 w 812077"/>
              <a:gd name="connsiteY52" fmla="*/ 221317 h 1018857"/>
              <a:gd name="connsiteX53" fmla="*/ 721895 w 812077"/>
              <a:gd name="connsiteY53" fmla="*/ 146670 h 1018857"/>
              <a:gd name="connsiteX54" fmla="*/ 725414 w 812077"/>
              <a:gd name="connsiteY54" fmla="*/ 128296 h 1018857"/>
              <a:gd name="connsiteX55" fmla="*/ 723814 w 812077"/>
              <a:gd name="connsiteY55" fmla="*/ 126408 h 1018857"/>
              <a:gd name="connsiteX56" fmla="*/ 686810 w 812077"/>
              <a:gd name="connsiteY56" fmla="*/ 89404 h 1018857"/>
              <a:gd name="connsiteX57" fmla="*/ 666762 w 812077"/>
              <a:gd name="connsiteY57" fmla="*/ 87879 h 1018857"/>
              <a:gd name="connsiteX58" fmla="*/ 664096 w 812077"/>
              <a:gd name="connsiteY58" fmla="*/ 91004 h 1018857"/>
              <a:gd name="connsiteX59" fmla="*/ 394725 w 812077"/>
              <a:gd name="connsiteY59" fmla="*/ 360482 h 1018857"/>
              <a:gd name="connsiteX60" fmla="*/ 394725 w 812077"/>
              <a:gd name="connsiteY60" fmla="*/ 379570 h 1018857"/>
              <a:gd name="connsiteX61" fmla="*/ 430449 w 812077"/>
              <a:gd name="connsiteY61" fmla="*/ 415401 h 1018857"/>
              <a:gd name="connsiteX62" fmla="*/ 449111 w 812077"/>
              <a:gd name="connsiteY62" fmla="*/ 419656 h 1018857"/>
              <a:gd name="connsiteX63" fmla="*/ 453376 w 812077"/>
              <a:gd name="connsiteY63" fmla="*/ 415401 h 1018857"/>
              <a:gd name="connsiteX64" fmla="*/ 487928 w 812077"/>
              <a:gd name="connsiteY64" fmla="*/ 380957 h 1018857"/>
              <a:gd name="connsiteX65" fmla="*/ 514801 w 812077"/>
              <a:gd name="connsiteY65" fmla="*/ 318359 h 1018857"/>
              <a:gd name="connsiteX66" fmla="*/ 570573 w 812077"/>
              <a:gd name="connsiteY66" fmla="*/ 311748 h 1018857"/>
              <a:gd name="connsiteX67" fmla="*/ 602565 w 812077"/>
              <a:gd name="connsiteY67" fmla="*/ 349605 h 1018857"/>
              <a:gd name="connsiteX68" fmla="*/ 642555 w 812077"/>
              <a:gd name="connsiteY68" fmla="*/ 315587 h 1018857"/>
              <a:gd name="connsiteX69" fmla="*/ 603738 w 812077"/>
              <a:gd name="connsiteY69" fmla="*/ 276983 h 1018857"/>
              <a:gd name="connsiteX70" fmla="*/ 570466 w 812077"/>
              <a:gd name="connsiteY70" fmla="*/ 307653 h 1018857"/>
              <a:gd name="connsiteX71" fmla="*/ 570573 w 812077"/>
              <a:gd name="connsiteY71" fmla="*/ 311748 h 1018857"/>
              <a:gd name="connsiteX72" fmla="*/ 250016 w 812077"/>
              <a:gd name="connsiteY72" fmla="*/ 759634 h 1018857"/>
              <a:gd name="connsiteX73" fmla="*/ 230393 w 812077"/>
              <a:gd name="connsiteY73" fmla="*/ 736717 h 1018857"/>
              <a:gd name="connsiteX74" fmla="*/ 227301 w 812077"/>
              <a:gd name="connsiteY74" fmla="*/ 736706 h 1018857"/>
              <a:gd name="connsiteX75" fmla="*/ 205973 w 812077"/>
              <a:gd name="connsiteY75" fmla="*/ 758780 h 1018857"/>
              <a:gd name="connsiteX76" fmla="*/ 227940 w 812077"/>
              <a:gd name="connsiteY76" fmla="*/ 782134 h 1018857"/>
              <a:gd name="connsiteX77" fmla="*/ 249589 w 812077"/>
              <a:gd name="connsiteY77" fmla="*/ 759953 h 10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812077" h="1018857">
                <a:moveTo>
                  <a:pt x="443779" y="1018341"/>
                </a:moveTo>
                <a:cubicBezTo>
                  <a:pt x="362413" y="1018341"/>
                  <a:pt x="281047" y="1018341"/>
                  <a:pt x="199787" y="1018341"/>
                </a:cubicBezTo>
                <a:cubicBezTo>
                  <a:pt x="189124" y="1018341"/>
                  <a:pt x="175154" y="1024313"/>
                  <a:pt x="169716" y="1008210"/>
                </a:cubicBezTo>
                <a:cubicBezTo>
                  <a:pt x="164384" y="990945"/>
                  <a:pt x="170143" y="972155"/>
                  <a:pt x="184219" y="960862"/>
                </a:cubicBezTo>
                <a:cubicBezTo>
                  <a:pt x="199255" y="950401"/>
                  <a:pt x="216210" y="943139"/>
                  <a:pt x="234126" y="939534"/>
                </a:cubicBezTo>
                <a:cubicBezTo>
                  <a:pt x="268144" y="931035"/>
                  <a:pt x="302695" y="925426"/>
                  <a:pt x="337673" y="922792"/>
                </a:cubicBezTo>
                <a:cubicBezTo>
                  <a:pt x="346310" y="922259"/>
                  <a:pt x="354948" y="922792"/>
                  <a:pt x="356015" y="910422"/>
                </a:cubicBezTo>
                <a:cubicBezTo>
                  <a:pt x="357081" y="898051"/>
                  <a:pt x="354521" y="890800"/>
                  <a:pt x="341405" y="887281"/>
                </a:cubicBezTo>
                <a:cubicBezTo>
                  <a:pt x="313466" y="878643"/>
                  <a:pt x="287126" y="865303"/>
                  <a:pt x="263664" y="847824"/>
                </a:cubicBezTo>
                <a:cubicBezTo>
                  <a:pt x="254068" y="841085"/>
                  <a:pt x="242550" y="837640"/>
                  <a:pt x="230820" y="838014"/>
                </a:cubicBezTo>
                <a:cubicBezTo>
                  <a:pt x="196269" y="839709"/>
                  <a:pt x="165023" y="817741"/>
                  <a:pt x="154999" y="784694"/>
                </a:cubicBezTo>
                <a:cubicBezTo>
                  <a:pt x="149134" y="765819"/>
                  <a:pt x="138151" y="760913"/>
                  <a:pt x="120875" y="760380"/>
                </a:cubicBezTo>
                <a:cubicBezTo>
                  <a:pt x="86430" y="759975"/>
                  <a:pt x="52412" y="752265"/>
                  <a:pt x="21060" y="737772"/>
                </a:cubicBezTo>
                <a:cubicBezTo>
                  <a:pt x="479" y="727962"/>
                  <a:pt x="-4426" y="716444"/>
                  <a:pt x="-268" y="693411"/>
                </a:cubicBezTo>
                <a:cubicBezTo>
                  <a:pt x="52" y="686607"/>
                  <a:pt x="5704" y="681296"/>
                  <a:pt x="12529" y="681360"/>
                </a:cubicBezTo>
                <a:cubicBezTo>
                  <a:pt x="17007" y="681360"/>
                  <a:pt x="21593" y="681360"/>
                  <a:pt x="26179" y="681360"/>
                </a:cubicBezTo>
                <a:cubicBezTo>
                  <a:pt x="160118" y="681360"/>
                  <a:pt x="294164" y="681360"/>
                  <a:pt x="428210" y="681360"/>
                </a:cubicBezTo>
                <a:cubicBezTo>
                  <a:pt x="438874" y="681360"/>
                  <a:pt x="453697" y="676881"/>
                  <a:pt x="456895" y="693624"/>
                </a:cubicBezTo>
                <a:cubicBezTo>
                  <a:pt x="460095" y="710366"/>
                  <a:pt x="458281" y="725616"/>
                  <a:pt x="441646" y="734360"/>
                </a:cubicBezTo>
                <a:cubicBezTo>
                  <a:pt x="410721" y="749684"/>
                  <a:pt x="377129" y="758599"/>
                  <a:pt x="342685" y="760593"/>
                </a:cubicBezTo>
                <a:cubicBezTo>
                  <a:pt x="340125" y="760593"/>
                  <a:pt x="337566" y="760593"/>
                  <a:pt x="334900" y="760593"/>
                </a:cubicBezTo>
                <a:cubicBezTo>
                  <a:pt x="323277" y="761126"/>
                  <a:pt x="309093" y="760593"/>
                  <a:pt x="305254" y="773497"/>
                </a:cubicBezTo>
                <a:cubicBezTo>
                  <a:pt x="301415" y="786400"/>
                  <a:pt x="316984" y="790239"/>
                  <a:pt x="325516" y="794824"/>
                </a:cubicBezTo>
                <a:cubicBezTo>
                  <a:pt x="371690" y="822327"/>
                  <a:pt x="425650" y="833588"/>
                  <a:pt x="478970" y="826816"/>
                </a:cubicBezTo>
                <a:cubicBezTo>
                  <a:pt x="586569" y="813433"/>
                  <a:pt x="673801" y="733272"/>
                  <a:pt x="696301" y="627187"/>
                </a:cubicBezTo>
                <a:cubicBezTo>
                  <a:pt x="713043" y="546461"/>
                  <a:pt x="690543" y="477892"/>
                  <a:pt x="644368" y="413908"/>
                </a:cubicBezTo>
                <a:cubicBezTo>
                  <a:pt x="638609" y="405910"/>
                  <a:pt x="631891" y="398659"/>
                  <a:pt x="620054" y="403244"/>
                </a:cubicBezTo>
                <a:cubicBezTo>
                  <a:pt x="616961" y="404460"/>
                  <a:pt x="613656" y="404684"/>
                  <a:pt x="610456" y="403884"/>
                </a:cubicBezTo>
                <a:cubicBezTo>
                  <a:pt x="579212" y="395246"/>
                  <a:pt x="560550" y="413375"/>
                  <a:pt x="541461" y="433850"/>
                </a:cubicBezTo>
                <a:cubicBezTo>
                  <a:pt x="513628" y="463709"/>
                  <a:pt x="483982" y="491862"/>
                  <a:pt x="455403" y="521188"/>
                </a:cubicBezTo>
                <a:cubicBezTo>
                  <a:pt x="445485" y="531318"/>
                  <a:pt x="438128" y="533238"/>
                  <a:pt x="426823" y="521721"/>
                </a:cubicBezTo>
                <a:cubicBezTo>
                  <a:pt x="383315" y="477071"/>
                  <a:pt x="339166" y="433029"/>
                  <a:pt x="294270" y="389594"/>
                </a:cubicBezTo>
                <a:cubicBezTo>
                  <a:pt x="280835" y="376478"/>
                  <a:pt x="278914" y="367414"/>
                  <a:pt x="293417" y="353124"/>
                </a:cubicBezTo>
                <a:cubicBezTo>
                  <a:pt x="401763" y="245738"/>
                  <a:pt x="510535" y="138779"/>
                  <a:pt x="616749" y="29260"/>
                </a:cubicBezTo>
                <a:cubicBezTo>
                  <a:pt x="656632" y="-11796"/>
                  <a:pt x="686277" y="-4545"/>
                  <a:pt x="727866" y="24354"/>
                </a:cubicBezTo>
                <a:cubicBezTo>
                  <a:pt x="756446" y="43923"/>
                  <a:pt x="780333" y="69602"/>
                  <a:pt x="797822" y="99535"/>
                </a:cubicBezTo>
                <a:cubicBezTo>
                  <a:pt x="817657" y="133873"/>
                  <a:pt x="814351" y="160000"/>
                  <a:pt x="786305" y="188793"/>
                </a:cubicBezTo>
                <a:cubicBezTo>
                  <a:pt x="758258" y="217585"/>
                  <a:pt x="730107" y="246378"/>
                  <a:pt x="701527" y="274637"/>
                </a:cubicBezTo>
                <a:cubicBezTo>
                  <a:pt x="696301" y="281004"/>
                  <a:pt x="693102" y="288810"/>
                  <a:pt x="692356" y="297031"/>
                </a:cubicBezTo>
                <a:cubicBezTo>
                  <a:pt x="681692" y="342993"/>
                  <a:pt x="710377" y="373279"/>
                  <a:pt x="731812" y="407403"/>
                </a:cubicBezTo>
                <a:cubicBezTo>
                  <a:pt x="754313" y="445346"/>
                  <a:pt x="769456" y="487266"/>
                  <a:pt x="776174" y="530892"/>
                </a:cubicBezTo>
                <a:cubicBezTo>
                  <a:pt x="784066" y="579615"/>
                  <a:pt x="779586" y="629544"/>
                  <a:pt x="762951" y="676028"/>
                </a:cubicBezTo>
                <a:cubicBezTo>
                  <a:pt x="738744" y="755965"/>
                  <a:pt x="683931" y="823073"/>
                  <a:pt x="610349" y="862647"/>
                </a:cubicBezTo>
                <a:cubicBezTo>
                  <a:pt x="590515" y="874943"/>
                  <a:pt x="568973" y="884252"/>
                  <a:pt x="546366" y="890267"/>
                </a:cubicBezTo>
                <a:cubicBezTo>
                  <a:pt x="536981" y="892293"/>
                  <a:pt x="528238" y="897412"/>
                  <a:pt x="529410" y="910422"/>
                </a:cubicBezTo>
                <a:cubicBezTo>
                  <a:pt x="530583" y="923432"/>
                  <a:pt x="541568" y="921086"/>
                  <a:pt x="549886" y="921832"/>
                </a:cubicBezTo>
                <a:cubicBezTo>
                  <a:pt x="595207" y="924242"/>
                  <a:pt x="639996" y="933178"/>
                  <a:pt x="682865" y="948385"/>
                </a:cubicBezTo>
                <a:cubicBezTo>
                  <a:pt x="712297" y="959902"/>
                  <a:pt x="719122" y="969713"/>
                  <a:pt x="719336" y="996480"/>
                </a:cubicBezTo>
                <a:cubicBezTo>
                  <a:pt x="719336" y="1012156"/>
                  <a:pt x="713791" y="1017808"/>
                  <a:pt x="698008" y="1017808"/>
                </a:cubicBezTo>
                <a:cubicBezTo>
                  <a:pt x="612909" y="1018021"/>
                  <a:pt x="528344" y="1018341"/>
                  <a:pt x="443779" y="1018341"/>
                </a:cubicBezTo>
                <a:close/>
                <a:moveTo>
                  <a:pt x="514801" y="318359"/>
                </a:moveTo>
                <a:cubicBezTo>
                  <a:pt x="514801" y="254376"/>
                  <a:pt x="566095" y="213426"/>
                  <a:pt x="625920" y="225370"/>
                </a:cubicBezTo>
                <a:cubicBezTo>
                  <a:pt x="634131" y="226969"/>
                  <a:pt x="640102" y="228142"/>
                  <a:pt x="647248" y="221317"/>
                </a:cubicBezTo>
                <a:cubicBezTo>
                  <a:pt x="671667" y="196151"/>
                  <a:pt x="696622" y="171410"/>
                  <a:pt x="721895" y="146670"/>
                </a:cubicBezTo>
                <a:cubicBezTo>
                  <a:pt x="727973" y="142554"/>
                  <a:pt x="729466" y="134332"/>
                  <a:pt x="725414" y="128296"/>
                </a:cubicBezTo>
                <a:cubicBezTo>
                  <a:pt x="724880" y="127624"/>
                  <a:pt x="724348" y="126984"/>
                  <a:pt x="723814" y="126408"/>
                </a:cubicBezTo>
                <a:cubicBezTo>
                  <a:pt x="713150" y="112502"/>
                  <a:pt x="700674" y="100058"/>
                  <a:pt x="686810" y="89404"/>
                </a:cubicBezTo>
                <a:cubicBezTo>
                  <a:pt x="681692" y="83465"/>
                  <a:pt x="672735" y="82782"/>
                  <a:pt x="666762" y="87879"/>
                </a:cubicBezTo>
                <a:cubicBezTo>
                  <a:pt x="665803" y="88786"/>
                  <a:pt x="664842" y="89831"/>
                  <a:pt x="664096" y="91004"/>
                </a:cubicBezTo>
                <a:cubicBezTo>
                  <a:pt x="574625" y="181082"/>
                  <a:pt x="484836" y="270905"/>
                  <a:pt x="394725" y="360482"/>
                </a:cubicBezTo>
                <a:cubicBezTo>
                  <a:pt x="387579" y="367734"/>
                  <a:pt x="386727" y="372426"/>
                  <a:pt x="394725" y="379570"/>
                </a:cubicBezTo>
                <a:cubicBezTo>
                  <a:pt x="406989" y="391088"/>
                  <a:pt x="419039" y="403031"/>
                  <a:pt x="430449" y="415401"/>
                </a:cubicBezTo>
                <a:cubicBezTo>
                  <a:pt x="434394" y="421736"/>
                  <a:pt x="442819" y="423634"/>
                  <a:pt x="449111" y="419656"/>
                </a:cubicBezTo>
                <a:cubicBezTo>
                  <a:pt x="450817" y="418569"/>
                  <a:pt x="452310" y="417118"/>
                  <a:pt x="453376" y="415401"/>
                </a:cubicBezTo>
                <a:cubicBezTo>
                  <a:pt x="464681" y="403671"/>
                  <a:pt x="475984" y="391941"/>
                  <a:pt x="487928" y="380957"/>
                </a:cubicBezTo>
                <a:cubicBezTo>
                  <a:pt x="507016" y="362721"/>
                  <a:pt x="528131" y="345339"/>
                  <a:pt x="514801" y="318359"/>
                </a:cubicBezTo>
                <a:close/>
                <a:moveTo>
                  <a:pt x="570573" y="311748"/>
                </a:moveTo>
                <a:cubicBezTo>
                  <a:pt x="570573" y="335848"/>
                  <a:pt x="581237" y="349072"/>
                  <a:pt x="602565" y="349605"/>
                </a:cubicBezTo>
                <a:cubicBezTo>
                  <a:pt x="623893" y="350138"/>
                  <a:pt x="642768" y="333929"/>
                  <a:pt x="642555" y="315587"/>
                </a:cubicBezTo>
                <a:cubicBezTo>
                  <a:pt x="641595" y="294579"/>
                  <a:pt x="624747" y="277794"/>
                  <a:pt x="603738" y="276983"/>
                </a:cubicBezTo>
                <a:cubicBezTo>
                  <a:pt x="586037" y="276269"/>
                  <a:pt x="571214" y="290004"/>
                  <a:pt x="570466" y="307653"/>
                </a:cubicBezTo>
                <a:cubicBezTo>
                  <a:pt x="570466" y="309018"/>
                  <a:pt x="570466" y="310383"/>
                  <a:pt x="570573" y="311748"/>
                </a:cubicBezTo>
                <a:close/>
                <a:moveTo>
                  <a:pt x="250016" y="759634"/>
                </a:moveTo>
                <a:cubicBezTo>
                  <a:pt x="250975" y="747892"/>
                  <a:pt x="242124" y="737634"/>
                  <a:pt x="230393" y="736717"/>
                </a:cubicBezTo>
                <a:cubicBezTo>
                  <a:pt x="229327" y="736642"/>
                  <a:pt x="228367" y="736631"/>
                  <a:pt x="227301" y="736706"/>
                </a:cubicBezTo>
                <a:cubicBezTo>
                  <a:pt x="211731" y="735960"/>
                  <a:pt x="205973" y="746090"/>
                  <a:pt x="205973" y="758780"/>
                </a:cubicBezTo>
                <a:cubicBezTo>
                  <a:pt x="205973" y="771470"/>
                  <a:pt x="211624" y="782454"/>
                  <a:pt x="227940" y="782134"/>
                </a:cubicBezTo>
                <a:cubicBezTo>
                  <a:pt x="242870" y="782561"/>
                  <a:pt x="249589" y="774243"/>
                  <a:pt x="249589" y="759953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043B3E-970F-90C6-81DF-583103FA8FE7}"/>
              </a:ext>
            </a:extLst>
          </p:cNvPr>
          <p:cNvGrpSpPr/>
          <p:nvPr/>
        </p:nvGrpSpPr>
        <p:grpSpPr>
          <a:xfrm>
            <a:off x="6809604" y="3873656"/>
            <a:ext cx="181077" cy="419443"/>
            <a:chOff x="5715908" y="5003997"/>
            <a:chExt cx="551198" cy="1276779"/>
          </a:xfrm>
        </p:grpSpPr>
        <p:sp>
          <p:nvSpPr>
            <p:cNvPr id="8" name="Forma libre: forma 48">
              <a:extLst>
                <a:ext uri="{FF2B5EF4-FFF2-40B4-BE49-F238E27FC236}">
                  <a16:creationId xmlns:a16="http://schemas.microsoft.com/office/drawing/2014/main" id="{C04584BB-6EA7-EDC5-6560-EADC8E8BD9E0}"/>
                </a:ext>
              </a:extLst>
            </p:cNvPr>
            <p:cNvSpPr/>
            <p:nvPr/>
          </p:nvSpPr>
          <p:spPr>
            <a:xfrm>
              <a:off x="5715908" y="5003997"/>
              <a:ext cx="551198" cy="1051697"/>
            </a:xfrm>
            <a:custGeom>
              <a:avLst/>
              <a:gdLst>
                <a:gd name="connsiteX0" fmla="*/ 229006 w 458802"/>
                <a:gd name="connsiteY0" fmla="*/ 875876 h 875403"/>
                <a:gd name="connsiteX1" fmla="*/ 147107 w 458802"/>
                <a:gd name="connsiteY1" fmla="*/ 875876 h 875403"/>
                <a:gd name="connsiteX2" fmla="*/ -908 w 458802"/>
                <a:gd name="connsiteY2" fmla="*/ 735154 h 875403"/>
                <a:gd name="connsiteX3" fmla="*/ -908 w 458802"/>
                <a:gd name="connsiteY3" fmla="*/ 731912 h 875403"/>
                <a:gd name="connsiteX4" fmla="*/ -908 w 458802"/>
                <a:gd name="connsiteY4" fmla="*/ 277095 h 875403"/>
                <a:gd name="connsiteX5" fmla="*/ 127593 w 458802"/>
                <a:gd name="connsiteY5" fmla="*/ 133452 h 875403"/>
                <a:gd name="connsiteX6" fmla="*/ 143482 w 458802"/>
                <a:gd name="connsiteY6" fmla="*/ 120335 h 875403"/>
                <a:gd name="connsiteX7" fmla="*/ 182406 w 458802"/>
                <a:gd name="connsiteY7" fmla="*/ 87170 h 875403"/>
                <a:gd name="connsiteX8" fmla="*/ 201707 w 458802"/>
                <a:gd name="connsiteY8" fmla="*/ 65309 h 875403"/>
                <a:gd name="connsiteX9" fmla="*/ 201707 w 458802"/>
                <a:gd name="connsiteY9" fmla="*/ 18494 h 875403"/>
                <a:gd name="connsiteX10" fmla="*/ 214718 w 458802"/>
                <a:gd name="connsiteY10" fmla="*/ 750 h 875403"/>
                <a:gd name="connsiteX11" fmla="*/ 219730 w 458802"/>
                <a:gd name="connsiteY11" fmla="*/ 792 h 875403"/>
                <a:gd name="connsiteX12" fmla="*/ 239245 w 458802"/>
                <a:gd name="connsiteY12" fmla="*/ 792 h 875403"/>
                <a:gd name="connsiteX13" fmla="*/ 257053 w 458802"/>
                <a:gd name="connsiteY13" fmla="*/ 18388 h 875403"/>
                <a:gd name="connsiteX14" fmla="*/ 257053 w 458802"/>
                <a:gd name="connsiteY14" fmla="*/ 69041 h 875403"/>
                <a:gd name="connsiteX15" fmla="*/ 274114 w 458802"/>
                <a:gd name="connsiteY15" fmla="*/ 87063 h 875403"/>
                <a:gd name="connsiteX16" fmla="*/ 314851 w 458802"/>
                <a:gd name="connsiteY16" fmla="*/ 120548 h 875403"/>
                <a:gd name="connsiteX17" fmla="*/ 331061 w 458802"/>
                <a:gd name="connsiteY17" fmla="*/ 133665 h 875403"/>
                <a:gd name="connsiteX18" fmla="*/ 454763 w 458802"/>
                <a:gd name="connsiteY18" fmla="*/ 244677 h 875403"/>
                <a:gd name="connsiteX19" fmla="*/ 457109 w 458802"/>
                <a:gd name="connsiteY19" fmla="*/ 269737 h 875403"/>
                <a:gd name="connsiteX20" fmla="*/ 457109 w 458802"/>
                <a:gd name="connsiteY20" fmla="*/ 738204 h 875403"/>
                <a:gd name="connsiteX21" fmla="*/ 318478 w 458802"/>
                <a:gd name="connsiteY21" fmla="*/ 875876 h 875403"/>
                <a:gd name="connsiteX22" fmla="*/ 229006 w 458802"/>
                <a:gd name="connsiteY22" fmla="*/ 875876 h 875403"/>
                <a:gd name="connsiteX23" fmla="*/ 150734 w 458802"/>
                <a:gd name="connsiteY23" fmla="*/ 818717 h 875403"/>
                <a:gd name="connsiteX24" fmla="*/ 142202 w 458802"/>
                <a:gd name="connsiteY24" fmla="*/ 810719 h 875403"/>
                <a:gd name="connsiteX25" fmla="*/ 91762 w 458802"/>
                <a:gd name="connsiteY25" fmla="*/ 704080 h 875403"/>
                <a:gd name="connsiteX26" fmla="*/ 91762 w 458802"/>
                <a:gd name="connsiteY26" fmla="*/ 579205 h 875403"/>
                <a:gd name="connsiteX27" fmla="*/ 120341 w 458802"/>
                <a:gd name="connsiteY27" fmla="*/ 550838 h 875403"/>
                <a:gd name="connsiteX28" fmla="*/ 383740 w 458802"/>
                <a:gd name="connsiteY28" fmla="*/ 550838 h 875403"/>
                <a:gd name="connsiteX29" fmla="*/ 407627 w 458802"/>
                <a:gd name="connsiteY29" fmla="*/ 531857 h 875403"/>
                <a:gd name="connsiteX30" fmla="*/ 382995 w 458802"/>
                <a:gd name="connsiteY30" fmla="*/ 511382 h 875403"/>
                <a:gd name="connsiteX31" fmla="*/ 324450 w 458802"/>
                <a:gd name="connsiteY31" fmla="*/ 511382 h 875403"/>
                <a:gd name="connsiteX32" fmla="*/ 265905 w 458802"/>
                <a:gd name="connsiteY32" fmla="*/ 510742 h 875403"/>
                <a:gd name="connsiteX33" fmla="*/ 232419 w 458802"/>
                <a:gd name="connsiteY33" fmla="*/ 479603 h 875403"/>
                <a:gd name="connsiteX34" fmla="*/ 268251 w 458802"/>
                <a:gd name="connsiteY34" fmla="*/ 455716 h 875403"/>
                <a:gd name="connsiteX35" fmla="*/ 389285 w 458802"/>
                <a:gd name="connsiteY35" fmla="*/ 455716 h 875403"/>
                <a:gd name="connsiteX36" fmla="*/ 406776 w 458802"/>
                <a:gd name="connsiteY36" fmla="*/ 448038 h 875403"/>
                <a:gd name="connsiteX37" fmla="*/ 373610 w 458802"/>
                <a:gd name="connsiteY37" fmla="*/ 402610 h 875403"/>
                <a:gd name="connsiteX38" fmla="*/ 262385 w 458802"/>
                <a:gd name="connsiteY38" fmla="*/ 401543 h 875403"/>
                <a:gd name="connsiteX39" fmla="*/ 232526 w 458802"/>
                <a:gd name="connsiteY39" fmla="*/ 373390 h 875403"/>
                <a:gd name="connsiteX40" fmla="*/ 264518 w 458802"/>
                <a:gd name="connsiteY40" fmla="*/ 350250 h 875403"/>
                <a:gd name="connsiteX41" fmla="*/ 383633 w 458802"/>
                <a:gd name="connsiteY41" fmla="*/ 350250 h 875403"/>
                <a:gd name="connsiteX42" fmla="*/ 406989 w 458802"/>
                <a:gd name="connsiteY42" fmla="*/ 321884 h 875403"/>
                <a:gd name="connsiteX43" fmla="*/ 383209 w 458802"/>
                <a:gd name="connsiteY43" fmla="*/ 296290 h 875403"/>
                <a:gd name="connsiteX44" fmla="*/ 262279 w 458802"/>
                <a:gd name="connsiteY44" fmla="*/ 295757 h 875403"/>
                <a:gd name="connsiteX45" fmla="*/ 232099 w 458802"/>
                <a:gd name="connsiteY45" fmla="*/ 267924 h 875403"/>
                <a:gd name="connsiteX46" fmla="*/ 264091 w 458802"/>
                <a:gd name="connsiteY46" fmla="*/ 244677 h 875403"/>
                <a:gd name="connsiteX47" fmla="*/ 383102 w 458802"/>
                <a:gd name="connsiteY47" fmla="*/ 244677 h 875403"/>
                <a:gd name="connsiteX48" fmla="*/ 391631 w 458802"/>
                <a:gd name="connsiteY48" fmla="*/ 230067 h 875403"/>
                <a:gd name="connsiteX49" fmla="*/ 319332 w 458802"/>
                <a:gd name="connsiteY49" fmla="*/ 187411 h 875403"/>
                <a:gd name="connsiteX50" fmla="*/ 138043 w 458802"/>
                <a:gd name="connsiteY50" fmla="*/ 187411 h 875403"/>
                <a:gd name="connsiteX51" fmla="*/ 53584 w 458802"/>
                <a:gd name="connsiteY51" fmla="*/ 270803 h 875403"/>
                <a:gd name="connsiteX52" fmla="*/ 53584 w 458802"/>
                <a:gd name="connsiteY52" fmla="*/ 271443 h 875403"/>
                <a:gd name="connsiteX53" fmla="*/ 53584 w 458802"/>
                <a:gd name="connsiteY53" fmla="*/ 363153 h 875403"/>
                <a:gd name="connsiteX54" fmla="*/ 53584 w 458802"/>
                <a:gd name="connsiteY54" fmla="*/ 729993 h 875403"/>
                <a:gd name="connsiteX55" fmla="*/ 150734 w 458802"/>
                <a:gd name="connsiteY55" fmla="*/ 818717 h 87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58802" h="875403">
                  <a:moveTo>
                    <a:pt x="229006" y="875876"/>
                  </a:moveTo>
                  <a:cubicBezTo>
                    <a:pt x="201707" y="875876"/>
                    <a:pt x="174408" y="875876"/>
                    <a:pt x="147107" y="875876"/>
                  </a:cubicBezTo>
                  <a:cubicBezTo>
                    <a:pt x="67341" y="877880"/>
                    <a:pt x="1119" y="814878"/>
                    <a:pt x="-908" y="735154"/>
                  </a:cubicBezTo>
                  <a:cubicBezTo>
                    <a:pt x="-908" y="734077"/>
                    <a:pt x="-908" y="732989"/>
                    <a:pt x="-908" y="731912"/>
                  </a:cubicBezTo>
                  <a:cubicBezTo>
                    <a:pt x="-1868" y="580271"/>
                    <a:pt x="-1868" y="428662"/>
                    <a:pt x="-908" y="277095"/>
                  </a:cubicBezTo>
                  <a:cubicBezTo>
                    <a:pt x="-374" y="202447"/>
                    <a:pt x="52412" y="144755"/>
                    <a:pt x="127593" y="133452"/>
                  </a:cubicBezTo>
                  <a:cubicBezTo>
                    <a:pt x="136230" y="132172"/>
                    <a:pt x="141455" y="130253"/>
                    <a:pt x="143482" y="120335"/>
                  </a:cubicBezTo>
                  <a:cubicBezTo>
                    <a:pt x="148280" y="97514"/>
                    <a:pt x="159158" y="87810"/>
                    <a:pt x="182406" y="87170"/>
                  </a:cubicBezTo>
                  <a:cubicBezTo>
                    <a:pt x="198615" y="87170"/>
                    <a:pt x="202347" y="79385"/>
                    <a:pt x="201707" y="65309"/>
                  </a:cubicBezTo>
                  <a:cubicBezTo>
                    <a:pt x="201068" y="51233"/>
                    <a:pt x="201707" y="34064"/>
                    <a:pt x="201707" y="18494"/>
                  </a:cubicBezTo>
                  <a:cubicBezTo>
                    <a:pt x="200427" y="9995"/>
                    <a:pt x="206293" y="2051"/>
                    <a:pt x="214718" y="750"/>
                  </a:cubicBezTo>
                  <a:cubicBezTo>
                    <a:pt x="216423" y="494"/>
                    <a:pt x="218128" y="504"/>
                    <a:pt x="219730" y="792"/>
                  </a:cubicBezTo>
                  <a:cubicBezTo>
                    <a:pt x="226233" y="792"/>
                    <a:pt x="232739" y="792"/>
                    <a:pt x="239245" y="792"/>
                  </a:cubicBezTo>
                  <a:cubicBezTo>
                    <a:pt x="251401" y="792"/>
                    <a:pt x="257160" y="6017"/>
                    <a:pt x="257053" y="18388"/>
                  </a:cubicBezTo>
                  <a:cubicBezTo>
                    <a:pt x="257053" y="35237"/>
                    <a:pt x="257053" y="52192"/>
                    <a:pt x="257053" y="69041"/>
                  </a:cubicBezTo>
                  <a:cubicBezTo>
                    <a:pt x="257053" y="81198"/>
                    <a:pt x="261531" y="86744"/>
                    <a:pt x="274114" y="87063"/>
                  </a:cubicBezTo>
                  <a:cubicBezTo>
                    <a:pt x="295976" y="87597"/>
                    <a:pt x="311651" y="96981"/>
                    <a:pt x="314851" y="120548"/>
                  </a:cubicBezTo>
                  <a:cubicBezTo>
                    <a:pt x="316132" y="130573"/>
                    <a:pt x="322529" y="132065"/>
                    <a:pt x="331061" y="133665"/>
                  </a:cubicBezTo>
                  <a:cubicBezTo>
                    <a:pt x="395044" y="145502"/>
                    <a:pt x="437700" y="180800"/>
                    <a:pt x="454763" y="244677"/>
                  </a:cubicBezTo>
                  <a:cubicBezTo>
                    <a:pt x="456575" y="252898"/>
                    <a:pt x="457429" y="261312"/>
                    <a:pt x="457109" y="269737"/>
                  </a:cubicBezTo>
                  <a:cubicBezTo>
                    <a:pt x="457109" y="426145"/>
                    <a:pt x="457109" y="582297"/>
                    <a:pt x="457109" y="738204"/>
                  </a:cubicBezTo>
                  <a:cubicBezTo>
                    <a:pt x="455721" y="814003"/>
                    <a:pt x="394297" y="874969"/>
                    <a:pt x="318478" y="875876"/>
                  </a:cubicBezTo>
                  <a:cubicBezTo>
                    <a:pt x="288938" y="876089"/>
                    <a:pt x="258972" y="875876"/>
                    <a:pt x="229006" y="875876"/>
                  </a:cubicBezTo>
                  <a:close/>
                  <a:moveTo>
                    <a:pt x="150734" y="818717"/>
                  </a:moveTo>
                  <a:cubicBezTo>
                    <a:pt x="146787" y="814985"/>
                    <a:pt x="144655" y="812532"/>
                    <a:pt x="142202" y="810719"/>
                  </a:cubicBezTo>
                  <a:cubicBezTo>
                    <a:pt x="107972" y="786405"/>
                    <a:pt x="88776" y="745989"/>
                    <a:pt x="91762" y="704080"/>
                  </a:cubicBezTo>
                  <a:cubicBezTo>
                    <a:pt x="92935" y="662490"/>
                    <a:pt x="91762" y="620794"/>
                    <a:pt x="91762" y="579205"/>
                  </a:cubicBezTo>
                  <a:cubicBezTo>
                    <a:pt x="91762" y="551479"/>
                    <a:pt x="92508" y="550838"/>
                    <a:pt x="120341" y="550838"/>
                  </a:cubicBezTo>
                  <a:cubicBezTo>
                    <a:pt x="208105" y="550838"/>
                    <a:pt x="295869" y="550838"/>
                    <a:pt x="383740" y="550838"/>
                  </a:cubicBezTo>
                  <a:cubicBezTo>
                    <a:pt x="397283" y="550838"/>
                    <a:pt x="407413" y="550838"/>
                    <a:pt x="407627" y="531857"/>
                  </a:cubicBezTo>
                  <a:cubicBezTo>
                    <a:pt x="407840" y="512875"/>
                    <a:pt x="397710" y="510529"/>
                    <a:pt x="382995" y="511382"/>
                  </a:cubicBezTo>
                  <a:cubicBezTo>
                    <a:pt x="363479" y="511382"/>
                    <a:pt x="343964" y="511382"/>
                    <a:pt x="324450" y="511382"/>
                  </a:cubicBezTo>
                  <a:cubicBezTo>
                    <a:pt x="304934" y="511382"/>
                    <a:pt x="285312" y="512129"/>
                    <a:pt x="265905" y="510742"/>
                  </a:cubicBezTo>
                  <a:cubicBezTo>
                    <a:pt x="244577" y="509143"/>
                    <a:pt x="231458" y="495386"/>
                    <a:pt x="232419" y="479603"/>
                  </a:cubicBezTo>
                  <a:cubicBezTo>
                    <a:pt x="233380" y="463821"/>
                    <a:pt x="244364" y="455823"/>
                    <a:pt x="268251" y="455716"/>
                  </a:cubicBezTo>
                  <a:cubicBezTo>
                    <a:pt x="308561" y="455716"/>
                    <a:pt x="348869" y="455716"/>
                    <a:pt x="389285" y="455716"/>
                  </a:cubicBezTo>
                  <a:cubicBezTo>
                    <a:pt x="395791" y="455716"/>
                    <a:pt x="403683" y="458169"/>
                    <a:pt x="406776" y="448038"/>
                  </a:cubicBezTo>
                  <a:cubicBezTo>
                    <a:pt x="415945" y="417006"/>
                    <a:pt x="405922" y="402929"/>
                    <a:pt x="373610" y="402610"/>
                  </a:cubicBezTo>
                  <a:cubicBezTo>
                    <a:pt x="336499" y="402610"/>
                    <a:pt x="298962" y="402610"/>
                    <a:pt x="262385" y="401543"/>
                  </a:cubicBezTo>
                  <a:cubicBezTo>
                    <a:pt x="241057" y="400797"/>
                    <a:pt x="230394" y="389173"/>
                    <a:pt x="232526" y="373390"/>
                  </a:cubicBezTo>
                  <a:cubicBezTo>
                    <a:pt x="234978" y="354515"/>
                    <a:pt x="248095" y="350143"/>
                    <a:pt x="264518" y="350250"/>
                  </a:cubicBezTo>
                  <a:cubicBezTo>
                    <a:pt x="304187" y="350250"/>
                    <a:pt x="343964" y="350250"/>
                    <a:pt x="383633" y="350250"/>
                  </a:cubicBezTo>
                  <a:cubicBezTo>
                    <a:pt x="406882" y="350250"/>
                    <a:pt x="406242" y="350250"/>
                    <a:pt x="406989" y="321884"/>
                  </a:cubicBezTo>
                  <a:cubicBezTo>
                    <a:pt x="406989" y="304501"/>
                    <a:pt x="403683" y="295544"/>
                    <a:pt x="383209" y="296290"/>
                  </a:cubicBezTo>
                  <a:cubicBezTo>
                    <a:pt x="342899" y="297676"/>
                    <a:pt x="302482" y="297143"/>
                    <a:pt x="262279" y="295757"/>
                  </a:cubicBezTo>
                  <a:cubicBezTo>
                    <a:pt x="240951" y="295117"/>
                    <a:pt x="230287" y="283707"/>
                    <a:pt x="232099" y="267924"/>
                  </a:cubicBezTo>
                  <a:cubicBezTo>
                    <a:pt x="234338" y="248836"/>
                    <a:pt x="247454" y="244570"/>
                    <a:pt x="264091" y="244677"/>
                  </a:cubicBezTo>
                  <a:cubicBezTo>
                    <a:pt x="303760" y="244677"/>
                    <a:pt x="343430" y="244677"/>
                    <a:pt x="383102" y="244677"/>
                  </a:cubicBezTo>
                  <a:cubicBezTo>
                    <a:pt x="395258" y="244677"/>
                    <a:pt x="399311" y="241371"/>
                    <a:pt x="391631" y="230067"/>
                  </a:cubicBezTo>
                  <a:cubicBezTo>
                    <a:pt x="374250" y="204580"/>
                    <a:pt x="351428" y="187944"/>
                    <a:pt x="319332" y="187411"/>
                  </a:cubicBezTo>
                  <a:cubicBezTo>
                    <a:pt x="258865" y="187411"/>
                    <a:pt x="198295" y="186878"/>
                    <a:pt x="138043" y="187411"/>
                  </a:cubicBezTo>
                  <a:cubicBezTo>
                    <a:pt x="91655" y="187113"/>
                    <a:pt x="53905" y="224447"/>
                    <a:pt x="53584" y="270803"/>
                  </a:cubicBezTo>
                  <a:cubicBezTo>
                    <a:pt x="53584" y="271017"/>
                    <a:pt x="53584" y="271230"/>
                    <a:pt x="53584" y="271443"/>
                  </a:cubicBezTo>
                  <a:cubicBezTo>
                    <a:pt x="53584" y="301942"/>
                    <a:pt x="53584" y="332548"/>
                    <a:pt x="53584" y="363153"/>
                  </a:cubicBezTo>
                  <a:cubicBezTo>
                    <a:pt x="53584" y="485362"/>
                    <a:pt x="54332" y="607677"/>
                    <a:pt x="53584" y="729993"/>
                  </a:cubicBezTo>
                  <a:cubicBezTo>
                    <a:pt x="53372" y="786618"/>
                    <a:pt x="103279" y="828208"/>
                    <a:pt x="150734" y="81871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9" name="Forma libre: forma 69">
              <a:extLst>
                <a:ext uri="{FF2B5EF4-FFF2-40B4-BE49-F238E27FC236}">
                  <a16:creationId xmlns:a16="http://schemas.microsoft.com/office/drawing/2014/main" id="{EB82B2CF-5143-58E3-83CF-0E716EE53B2F}"/>
                </a:ext>
              </a:extLst>
            </p:cNvPr>
            <p:cNvSpPr/>
            <p:nvPr/>
          </p:nvSpPr>
          <p:spPr>
            <a:xfrm>
              <a:off x="5888369" y="6073238"/>
              <a:ext cx="280659" cy="207538"/>
            </a:xfrm>
            <a:custGeom>
              <a:avLst/>
              <a:gdLst>
                <a:gd name="connsiteX0" fmla="*/ 86522 w 233613"/>
                <a:gd name="connsiteY0" fmla="*/ 907 h 172749"/>
                <a:gd name="connsiteX1" fmla="*/ 143042 w 233613"/>
                <a:gd name="connsiteY1" fmla="*/ 907 h 172749"/>
                <a:gd name="connsiteX2" fmla="*/ 171407 w 233613"/>
                <a:gd name="connsiteY2" fmla="*/ 15943 h 172749"/>
                <a:gd name="connsiteX3" fmla="*/ 148480 w 233613"/>
                <a:gd name="connsiteY3" fmla="*/ 58599 h 172749"/>
                <a:gd name="connsiteX4" fmla="*/ 135044 w 233613"/>
                <a:gd name="connsiteY4" fmla="*/ 60092 h 172749"/>
                <a:gd name="connsiteX5" fmla="*/ 118194 w 233613"/>
                <a:gd name="connsiteY5" fmla="*/ 93470 h 172749"/>
                <a:gd name="connsiteX6" fmla="*/ 160102 w 233613"/>
                <a:gd name="connsiteY6" fmla="*/ 117250 h 172749"/>
                <a:gd name="connsiteX7" fmla="*/ 208731 w 233613"/>
                <a:gd name="connsiteY7" fmla="*/ 117250 h 172749"/>
                <a:gd name="connsiteX8" fmla="*/ 231660 w 233613"/>
                <a:gd name="connsiteY8" fmla="*/ 141137 h 172749"/>
                <a:gd name="connsiteX9" fmla="*/ 231660 w 233613"/>
                <a:gd name="connsiteY9" fmla="*/ 158733 h 172749"/>
                <a:gd name="connsiteX10" fmla="*/ 218861 w 233613"/>
                <a:gd name="connsiteY10" fmla="*/ 172596 h 172749"/>
                <a:gd name="connsiteX11" fmla="*/ 130139 w 233613"/>
                <a:gd name="connsiteY11" fmla="*/ 167158 h 172749"/>
                <a:gd name="connsiteX12" fmla="*/ 58796 w 233613"/>
                <a:gd name="connsiteY12" fmla="*/ 78967 h 172749"/>
                <a:gd name="connsiteX13" fmla="*/ 38534 w 233613"/>
                <a:gd name="connsiteY13" fmla="*/ 60518 h 172749"/>
                <a:gd name="connsiteX14" fmla="*/ 3983 w 233613"/>
                <a:gd name="connsiteY14" fmla="*/ 43456 h 172749"/>
                <a:gd name="connsiteX15" fmla="*/ 26377 w 233613"/>
                <a:gd name="connsiteY15" fmla="*/ 1546 h 172749"/>
                <a:gd name="connsiteX16" fmla="*/ 86522 w 233613"/>
                <a:gd name="connsiteY16" fmla="*/ 907 h 17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3613" h="172749">
                  <a:moveTo>
                    <a:pt x="86522" y="907"/>
                  </a:moveTo>
                  <a:cubicBezTo>
                    <a:pt x="105398" y="907"/>
                    <a:pt x="124166" y="907"/>
                    <a:pt x="143042" y="907"/>
                  </a:cubicBezTo>
                  <a:cubicBezTo>
                    <a:pt x="154664" y="907"/>
                    <a:pt x="169061" y="-3039"/>
                    <a:pt x="171407" y="15943"/>
                  </a:cubicBezTo>
                  <a:cubicBezTo>
                    <a:pt x="173753" y="34925"/>
                    <a:pt x="164690" y="53800"/>
                    <a:pt x="148480" y="58599"/>
                  </a:cubicBezTo>
                  <a:cubicBezTo>
                    <a:pt x="144106" y="59633"/>
                    <a:pt x="139522" y="60134"/>
                    <a:pt x="135044" y="60092"/>
                  </a:cubicBezTo>
                  <a:cubicBezTo>
                    <a:pt x="113716" y="61265"/>
                    <a:pt x="105931" y="75981"/>
                    <a:pt x="118194" y="93470"/>
                  </a:cubicBezTo>
                  <a:cubicBezTo>
                    <a:pt x="126512" y="108666"/>
                    <a:pt x="142721" y="117869"/>
                    <a:pt x="160102" y="117250"/>
                  </a:cubicBezTo>
                  <a:cubicBezTo>
                    <a:pt x="176205" y="116184"/>
                    <a:pt x="192094" y="117997"/>
                    <a:pt x="208731" y="117250"/>
                  </a:cubicBezTo>
                  <a:cubicBezTo>
                    <a:pt x="227179" y="115864"/>
                    <a:pt x="233578" y="123862"/>
                    <a:pt x="231660" y="141137"/>
                  </a:cubicBezTo>
                  <a:cubicBezTo>
                    <a:pt x="231019" y="147003"/>
                    <a:pt x="231660" y="152868"/>
                    <a:pt x="231660" y="158733"/>
                  </a:cubicBezTo>
                  <a:cubicBezTo>
                    <a:pt x="231660" y="167158"/>
                    <a:pt x="227286" y="172916"/>
                    <a:pt x="218861" y="172596"/>
                  </a:cubicBezTo>
                  <a:cubicBezTo>
                    <a:pt x="189215" y="171636"/>
                    <a:pt x="159571" y="177288"/>
                    <a:pt x="130139" y="167158"/>
                  </a:cubicBezTo>
                  <a:cubicBezTo>
                    <a:pt x="90680" y="154947"/>
                    <a:pt x="62528" y="120108"/>
                    <a:pt x="58796" y="78967"/>
                  </a:cubicBezTo>
                  <a:cubicBezTo>
                    <a:pt x="57730" y="64251"/>
                    <a:pt x="52185" y="59452"/>
                    <a:pt x="38534" y="60518"/>
                  </a:cubicBezTo>
                  <a:cubicBezTo>
                    <a:pt x="24564" y="62694"/>
                    <a:pt x="10702" y="55869"/>
                    <a:pt x="3983" y="43456"/>
                  </a:cubicBezTo>
                  <a:cubicBezTo>
                    <a:pt x="-8920" y="20742"/>
                    <a:pt x="1211" y="1760"/>
                    <a:pt x="26377" y="1546"/>
                  </a:cubicBezTo>
                  <a:cubicBezTo>
                    <a:pt x="46212" y="907"/>
                    <a:pt x="66368" y="907"/>
                    <a:pt x="86522" y="90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1267D14-F54C-AFED-329A-5563FB4124E8}"/>
              </a:ext>
            </a:extLst>
          </p:cNvPr>
          <p:cNvSpPr txBox="1"/>
          <p:nvPr/>
        </p:nvSpPr>
        <p:spPr>
          <a:xfrm>
            <a:off x="7315200" y="522993"/>
            <a:ext cx="3889879" cy="1127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00B1D6-0A2F-7245-4573-C1318A56D210}"/>
              </a:ext>
            </a:extLst>
          </p:cNvPr>
          <p:cNvSpPr txBox="1"/>
          <p:nvPr/>
        </p:nvSpPr>
        <p:spPr>
          <a:xfrm>
            <a:off x="7315200" y="2009647"/>
            <a:ext cx="3889879" cy="1127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84F8F1-D873-68DF-E8EB-0D9A5B89FDF9}"/>
              </a:ext>
            </a:extLst>
          </p:cNvPr>
          <p:cNvSpPr txBox="1"/>
          <p:nvPr/>
        </p:nvSpPr>
        <p:spPr>
          <a:xfrm>
            <a:off x="7315200" y="3496301"/>
            <a:ext cx="3889879" cy="1127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37E274-AA46-5CF2-0A43-B72B2343CECF}"/>
              </a:ext>
            </a:extLst>
          </p:cNvPr>
          <p:cNvSpPr txBox="1"/>
          <p:nvPr/>
        </p:nvSpPr>
        <p:spPr>
          <a:xfrm>
            <a:off x="7315200" y="4982955"/>
            <a:ext cx="3889879" cy="1127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Nazanin" panose="00000400000000000000" pitchFamily="2" charset="-78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1B9C6EF-6D48-9C55-26C3-B68C0D83D6B5}"/>
              </a:ext>
            </a:extLst>
          </p:cNvPr>
          <p:cNvGrpSpPr/>
          <p:nvPr/>
        </p:nvGrpSpPr>
        <p:grpSpPr>
          <a:xfrm>
            <a:off x="2897967" y="3803514"/>
            <a:ext cx="673364" cy="674481"/>
            <a:chOff x="594665" y="3428195"/>
            <a:chExt cx="1203446" cy="1205443"/>
          </a:xfrm>
        </p:grpSpPr>
        <p:sp>
          <p:nvSpPr>
            <p:cNvPr id="16" name="Forma libre: forma 51">
              <a:extLst>
                <a:ext uri="{FF2B5EF4-FFF2-40B4-BE49-F238E27FC236}">
                  <a16:creationId xmlns:a16="http://schemas.microsoft.com/office/drawing/2014/main" id="{101CDC1D-C7B3-132C-50A0-CA810323704A}"/>
                </a:ext>
              </a:extLst>
            </p:cNvPr>
            <p:cNvSpPr/>
            <p:nvPr/>
          </p:nvSpPr>
          <p:spPr>
            <a:xfrm>
              <a:off x="594665" y="3612054"/>
              <a:ext cx="1022762" cy="1021584"/>
            </a:xfrm>
            <a:custGeom>
              <a:avLst/>
              <a:gdLst>
                <a:gd name="connsiteX0" fmla="*/ 24658 w 851318"/>
                <a:gd name="connsiteY0" fmla="*/ 850899 h 850338"/>
                <a:gd name="connsiteX1" fmla="*/ 557 w 851318"/>
                <a:gd name="connsiteY1" fmla="*/ 835222 h 850338"/>
                <a:gd name="connsiteX2" fmla="*/ 6848 w 851318"/>
                <a:gd name="connsiteY2" fmla="*/ 806750 h 850338"/>
                <a:gd name="connsiteX3" fmla="*/ 98985 w 851318"/>
                <a:gd name="connsiteY3" fmla="*/ 714613 h 850338"/>
                <a:gd name="connsiteX4" fmla="*/ 108156 w 851318"/>
                <a:gd name="connsiteY4" fmla="*/ 675263 h 850338"/>
                <a:gd name="connsiteX5" fmla="*/ 116367 w 851318"/>
                <a:gd name="connsiteY5" fmla="*/ 628768 h 850338"/>
                <a:gd name="connsiteX6" fmla="*/ 143774 w 851318"/>
                <a:gd name="connsiteY6" fmla="*/ 601042 h 850338"/>
                <a:gd name="connsiteX7" fmla="*/ 146013 w 851318"/>
                <a:gd name="connsiteY7" fmla="*/ 574489 h 850338"/>
                <a:gd name="connsiteX8" fmla="*/ 114767 w 851318"/>
                <a:gd name="connsiteY8" fmla="*/ 490350 h 850338"/>
                <a:gd name="connsiteX9" fmla="*/ 138654 w 851318"/>
                <a:gd name="connsiteY9" fmla="*/ 435111 h 850338"/>
                <a:gd name="connsiteX10" fmla="*/ 478089 w 851318"/>
                <a:gd name="connsiteY10" fmla="*/ 95891 h 850338"/>
                <a:gd name="connsiteX11" fmla="*/ 480968 w 851318"/>
                <a:gd name="connsiteY11" fmla="*/ 53235 h 850338"/>
                <a:gd name="connsiteX12" fmla="*/ 477555 w 851318"/>
                <a:gd name="connsiteY12" fmla="*/ 14205 h 850338"/>
                <a:gd name="connsiteX13" fmla="*/ 516265 w 851318"/>
                <a:gd name="connsiteY13" fmla="*/ 14205 h 850338"/>
                <a:gd name="connsiteX14" fmla="*/ 837570 w 851318"/>
                <a:gd name="connsiteY14" fmla="*/ 335723 h 850338"/>
                <a:gd name="connsiteX15" fmla="*/ 845568 w 851318"/>
                <a:gd name="connsiteY15" fmla="*/ 361210 h 850338"/>
                <a:gd name="connsiteX16" fmla="*/ 806112 w 851318"/>
                <a:gd name="connsiteY16" fmla="*/ 375180 h 850338"/>
                <a:gd name="connsiteX17" fmla="*/ 739995 w 851318"/>
                <a:gd name="connsiteY17" fmla="*/ 384671 h 850338"/>
                <a:gd name="connsiteX18" fmla="*/ 421890 w 851318"/>
                <a:gd name="connsiteY18" fmla="*/ 703629 h 850338"/>
                <a:gd name="connsiteX19" fmla="*/ 299468 w 851318"/>
                <a:gd name="connsiteY19" fmla="*/ 719412 h 850338"/>
                <a:gd name="connsiteX20" fmla="*/ 259158 w 851318"/>
                <a:gd name="connsiteY20" fmla="*/ 698831 h 850338"/>
                <a:gd name="connsiteX21" fmla="*/ 226420 w 851318"/>
                <a:gd name="connsiteY21" fmla="*/ 727836 h 850338"/>
                <a:gd name="connsiteX22" fmla="*/ 170753 w 851318"/>
                <a:gd name="connsiteY22" fmla="*/ 739994 h 850338"/>
                <a:gd name="connsiteX23" fmla="*/ 142601 w 851318"/>
                <a:gd name="connsiteY23" fmla="*/ 744899 h 850338"/>
                <a:gd name="connsiteX24" fmla="*/ 61022 w 851318"/>
                <a:gd name="connsiteY24" fmla="*/ 828504 h 850338"/>
                <a:gd name="connsiteX25" fmla="*/ 24658 w 851318"/>
                <a:gd name="connsiteY25" fmla="*/ 850899 h 850338"/>
                <a:gd name="connsiteX26" fmla="*/ 348628 w 851318"/>
                <a:gd name="connsiteY26" fmla="*/ 656281 h 850338"/>
                <a:gd name="connsiteX27" fmla="*/ 366756 w 851318"/>
                <a:gd name="connsiteY27" fmla="*/ 647217 h 850338"/>
                <a:gd name="connsiteX28" fmla="*/ 490778 w 851318"/>
                <a:gd name="connsiteY28" fmla="*/ 523089 h 850338"/>
                <a:gd name="connsiteX29" fmla="*/ 542818 w 851318"/>
                <a:gd name="connsiteY29" fmla="*/ 467210 h 850338"/>
                <a:gd name="connsiteX30" fmla="*/ 583022 w 851318"/>
                <a:gd name="connsiteY30" fmla="*/ 431592 h 850338"/>
                <a:gd name="connsiteX31" fmla="*/ 583022 w 851318"/>
                <a:gd name="connsiteY31" fmla="*/ 408238 h 850338"/>
                <a:gd name="connsiteX32" fmla="*/ 442472 w 851318"/>
                <a:gd name="connsiteY32" fmla="*/ 267474 h 850338"/>
                <a:gd name="connsiteX33" fmla="*/ 416237 w 851318"/>
                <a:gd name="connsiteY33" fmla="*/ 267474 h 850338"/>
                <a:gd name="connsiteX34" fmla="*/ 209783 w 851318"/>
                <a:gd name="connsiteY34" fmla="*/ 474355 h 850338"/>
                <a:gd name="connsiteX35" fmla="*/ 204665 w 851318"/>
                <a:gd name="connsiteY35" fmla="*/ 523515 h 850338"/>
                <a:gd name="connsiteX36" fmla="*/ 308532 w 851318"/>
                <a:gd name="connsiteY36" fmla="*/ 633247 h 850338"/>
                <a:gd name="connsiteX37" fmla="*/ 348095 w 851318"/>
                <a:gd name="connsiteY37" fmla="*/ 656281 h 850338"/>
                <a:gd name="connsiteX38" fmla="*/ 190589 w 851318"/>
                <a:gd name="connsiteY38" fmla="*/ 634954 h 850338"/>
                <a:gd name="connsiteX39" fmla="*/ 164889 w 851318"/>
                <a:gd name="connsiteY39" fmla="*/ 663960 h 850338"/>
                <a:gd name="connsiteX40" fmla="*/ 188669 w 851318"/>
                <a:gd name="connsiteY40" fmla="*/ 685287 h 850338"/>
                <a:gd name="connsiteX41" fmla="*/ 215542 w 851318"/>
                <a:gd name="connsiteY41" fmla="*/ 659054 h 850338"/>
                <a:gd name="connsiteX42" fmla="*/ 190055 w 851318"/>
                <a:gd name="connsiteY42" fmla="*/ 634740 h 850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51318" h="850338">
                  <a:moveTo>
                    <a:pt x="24658" y="850899"/>
                  </a:moveTo>
                  <a:cubicBezTo>
                    <a:pt x="14207" y="851133"/>
                    <a:pt x="4609" y="844916"/>
                    <a:pt x="557" y="835222"/>
                  </a:cubicBezTo>
                  <a:cubicBezTo>
                    <a:pt x="-3922" y="825390"/>
                    <a:pt x="-1362" y="813788"/>
                    <a:pt x="6848" y="806750"/>
                  </a:cubicBezTo>
                  <a:cubicBezTo>
                    <a:pt x="37560" y="776144"/>
                    <a:pt x="67634" y="744686"/>
                    <a:pt x="98985" y="714613"/>
                  </a:cubicBezTo>
                  <a:cubicBezTo>
                    <a:pt x="111462" y="702670"/>
                    <a:pt x="118501" y="693285"/>
                    <a:pt x="108156" y="675263"/>
                  </a:cubicBezTo>
                  <a:cubicBezTo>
                    <a:pt x="99412" y="659800"/>
                    <a:pt x="102824" y="640307"/>
                    <a:pt x="116367" y="628768"/>
                  </a:cubicBezTo>
                  <a:cubicBezTo>
                    <a:pt x="125006" y="619054"/>
                    <a:pt x="134176" y="609797"/>
                    <a:pt x="143774" y="601042"/>
                  </a:cubicBezTo>
                  <a:cubicBezTo>
                    <a:pt x="154438" y="592404"/>
                    <a:pt x="153371" y="584940"/>
                    <a:pt x="146013" y="574489"/>
                  </a:cubicBezTo>
                  <a:cubicBezTo>
                    <a:pt x="128524" y="549322"/>
                    <a:pt x="114021" y="523302"/>
                    <a:pt x="114767" y="490350"/>
                  </a:cubicBezTo>
                  <a:cubicBezTo>
                    <a:pt x="114767" y="469439"/>
                    <a:pt x="123406" y="449454"/>
                    <a:pt x="138654" y="435111"/>
                  </a:cubicBezTo>
                  <a:cubicBezTo>
                    <a:pt x="252012" y="322148"/>
                    <a:pt x="365158" y="209067"/>
                    <a:pt x="478089" y="95891"/>
                  </a:cubicBezTo>
                  <a:cubicBezTo>
                    <a:pt x="497710" y="76376"/>
                    <a:pt x="497390" y="76483"/>
                    <a:pt x="480968" y="53235"/>
                  </a:cubicBezTo>
                  <a:cubicBezTo>
                    <a:pt x="472650" y="41292"/>
                    <a:pt x="461559" y="29775"/>
                    <a:pt x="477555" y="14205"/>
                  </a:cubicBezTo>
                  <a:cubicBezTo>
                    <a:pt x="495897" y="-3497"/>
                    <a:pt x="497924" y="-4457"/>
                    <a:pt x="516265" y="14205"/>
                  </a:cubicBezTo>
                  <a:cubicBezTo>
                    <a:pt x="623438" y="121271"/>
                    <a:pt x="730610" y="228444"/>
                    <a:pt x="837570" y="335723"/>
                  </a:cubicBezTo>
                  <a:cubicBezTo>
                    <a:pt x="844075" y="342228"/>
                    <a:pt x="856018" y="347880"/>
                    <a:pt x="845568" y="361210"/>
                  </a:cubicBezTo>
                  <a:cubicBezTo>
                    <a:pt x="829252" y="381685"/>
                    <a:pt x="822533" y="384564"/>
                    <a:pt x="806112" y="375180"/>
                  </a:cubicBezTo>
                  <a:cubicBezTo>
                    <a:pt x="770174" y="354598"/>
                    <a:pt x="770174" y="354492"/>
                    <a:pt x="739995" y="384671"/>
                  </a:cubicBezTo>
                  <a:cubicBezTo>
                    <a:pt x="633355" y="490777"/>
                    <a:pt x="526716" y="596137"/>
                    <a:pt x="421890" y="703629"/>
                  </a:cubicBezTo>
                  <a:cubicBezTo>
                    <a:pt x="378274" y="748311"/>
                    <a:pt x="344789" y="741380"/>
                    <a:pt x="299468" y="719412"/>
                  </a:cubicBezTo>
                  <a:cubicBezTo>
                    <a:pt x="285604" y="712694"/>
                    <a:pt x="272915" y="696165"/>
                    <a:pt x="259158" y="698831"/>
                  </a:cubicBezTo>
                  <a:cubicBezTo>
                    <a:pt x="245401" y="701497"/>
                    <a:pt x="236764" y="717173"/>
                    <a:pt x="226420" y="727836"/>
                  </a:cubicBezTo>
                  <a:cubicBezTo>
                    <a:pt x="210317" y="744259"/>
                    <a:pt x="193042" y="752257"/>
                    <a:pt x="170753" y="739994"/>
                  </a:cubicBezTo>
                  <a:cubicBezTo>
                    <a:pt x="161369" y="734779"/>
                    <a:pt x="149639" y="736826"/>
                    <a:pt x="142601" y="744899"/>
                  </a:cubicBezTo>
                  <a:cubicBezTo>
                    <a:pt x="112635" y="770066"/>
                    <a:pt x="89282" y="801418"/>
                    <a:pt x="61022" y="828504"/>
                  </a:cubicBezTo>
                  <a:cubicBezTo>
                    <a:pt x="51211" y="839147"/>
                    <a:pt x="38628" y="846889"/>
                    <a:pt x="24658" y="850899"/>
                  </a:cubicBezTo>
                  <a:close/>
                  <a:moveTo>
                    <a:pt x="348628" y="656281"/>
                  </a:moveTo>
                  <a:cubicBezTo>
                    <a:pt x="358652" y="657774"/>
                    <a:pt x="362278" y="651696"/>
                    <a:pt x="366756" y="647217"/>
                  </a:cubicBezTo>
                  <a:cubicBezTo>
                    <a:pt x="408239" y="605948"/>
                    <a:pt x="450043" y="564998"/>
                    <a:pt x="490778" y="523089"/>
                  </a:cubicBezTo>
                  <a:cubicBezTo>
                    <a:pt x="508481" y="504960"/>
                    <a:pt x="526609" y="487151"/>
                    <a:pt x="542818" y="467210"/>
                  </a:cubicBezTo>
                  <a:cubicBezTo>
                    <a:pt x="554975" y="454050"/>
                    <a:pt x="568519" y="442117"/>
                    <a:pt x="583022" y="431592"/>
                  </a:cubicBezTo>
                  <a:cubicBezTo>
                    <a:pt x="592833" y="423594"/>
                    <a:pt x="591979" y="417089"/>
                    <a:pt x="583022" y="408238"/>
                  </a:cubicBezTo>
                  <a:cubicBezTo>
                    <a:pt x="535781" y="361668"/>
                    <a:pt x="488859" y="314747"/>
                    <a:pt x="442472" y="267474"/>
                  </a:cubicBezTo>
                  <a:cubicBezTo>
                    <a:pt x="432447" y="257343"/>
                    <a:pt x="426688" y="256810"/>
                    <a:pt x="416237" y="267474"/>
                  </a:cubicBezTo>
                  <a:cubicBezTo>
                    <a:pt x="347776" y="336896"/>
                    <a:pt x="278672" y="405465"/>
                    <a:pt x="209783" y="474355"/>
                  </a:cubicBezTo>
                  <a:cubicBezTo>
                    <a:pt x="188456" y="495682"/>
                    <a:pt x="188456" y="497282"/>
                    <a:pt x="204665" y="523515"/>
                  </a:cubicBezTo>
                  <a:cubicBezTo>
                    <a:pt x="232284" y="566118"/>
                    <a:pt x="267476" y="603303"/>
                    <a:pt x="308532" y="633247"/>
                  </a:cubicBezTo>
                  <a:cubicBezTo>
                    <a:pt x="320369" y="642994"/>
                    <a:pt x="333805" y="650768"/>
                    <a:pt x="348095" y="656281"/>
                  </a:cubicBezTo>
                  <a:close/>
                  <a:moveTo>
                    <a:pt x="190589" y="634954"/>
                  </a:moveTo>
                  <a:cubicBezTo>
                    <a:pt x="183337" y="634954"/>
                    <a:pt x="162755" y="657348"/>
                    <a:pt x="164889" y="663960"/>
                  </a:cubicBezTo>
                  <a:cubicBezTo>
                    <a:pt x="168621" y="675476"/>
                    <a:pt x="177046" y="687527"/>
                    <a:pt x="188669" y="685287"/>
                  </a:cubicBezTo>
                  <a:cubicBezTo>
                    <a:pt x="200292" y="683048"/>
                    <a:pt x="209997" y="670998"/>
                    <a:pt x="215542" y="659054"/>
                  </a:cubicBezTo>
                  <a:cubicBezTo>
                    <a:pt x="217142" y="655002"/>
                    <a:pt x="195281" y="634420"/>
                    <a:pt x="190055" y="634740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7" name="Forma libre: forma 58">
              <a:extLst>
                <a:ext uri="{FF2B5EF4-FFF2-40B4-BE49-F238E27FC236}">
                  <a16:creationId xmlns:a16="http://schemas.microsoft.com/office/drawing/2014/main" id="{9093D8D6-775A-4CE0-2198-2E646D10C616}"/>
                </a:ext>
              </a:extLst>
            </p:cNvPr>
            <p:cNvSpPr/>
            <p:nvPr/>
          </p:nvSpPr>
          <p:spPr>
            <a:xfrm>
              <a:off x="1313692" y="3428195"/>
              <a:ext cx="484419" cy="488374"/>
            </a:xfrm>
            <a:custGeom>
              <a:avLst/>
              <a:gdLst>
                <a:gd name="connsiteX0" fmla="*/ 192897 w 403217"/>
                <a:gd name="connsiteY0" fmla="*/ 407076 h 406509"/>
                <a:gd name="connsiteX1" fmla="*/ 161971 w 403217"/>
                <a:gd name="connsiteY1" fmla="*/ 379030 h 406509"/>
                <a:gd name="connsiteX2" fmla="*/ 169862 w 403217"/>
                <a:gd name="connsiteY2" fmla="*/ 357702 h 406509"/>
                <a:gd name="connsiteX3" fmla="*/ 276502 w 403217"/>
                <a:gd name="connsiteY3" fmla="*/ 251703 h 406509"/>
                <a:gd name="connsiteX4" fmla="*/ 276502 w 403217"/>
                <a:gd name="connsiteY4" fmla="*/ 225469 h 406509"/>
                <a:gd name="connsiteX5" fmla="*/ 217850 w 403217"/>
                <a:gd name="connsiteY5" fmla="*/ 225469 h 406509"/>
                <a:gd name="connsiteX6" fmla="*/ 128700 w 403217"/>
                <a:gd name="connsiteY6" fmla="*/ 315473 h 406509"/>
                <a:gd name="connsiteX7" fmla="*/ 92549 w 403217"/>
                <a:gd name="connsiteY7" fmla="*/ 311741 h 406509"/>
                <a:gd name="connsiteX8" fmla="*/ 90630 w 403217"/>
                <a:gd name="connsiteY8" fmla="*/ 276976 h 406509"/>
                <a:gd name="connsiteX9" fmla="*/ 194390 w 403217"/>
                <a:gd name="connsiteY9" fmla="*/ 174602 h 406509"/>
                <a:gd name="connsiteX10" fmla="*/ 195349 w 403217"/>
                <a:gd name="connsiteY10" fmla="*/ 145916 h 406509"/>
                <a:gd name="connsiteX11" fmla="*/ 136804 w 403217"/>
                <a:gd name="connsiteY11" fmla="*/ 143677 h 406509"/>
                <a:gd name="connsiteX12" fmla="*/ 45947 w 403217"/>
                <a:gd name="connsiteY12" fmla="*/ 234747 h 406509"/>
                <a:gd name="connsiteX13" fmla="*/ 15769 w 403217"/>
                <a:gd name="connsiteY13" fmla="*/ 234747 h 406509"/>
                <a:gd name="connsiteX14" fmla="*/ 15769 w 403217"/>
                <a:gd name="connsiteY14" fmla="*/ 187932 h 406509"/>
                <a:gd name="connsiteX15" fmla="*/ 118995 w 403217"/>
                <a:gd name="connsiteY15" fmla="*/ 84919 h 406509"/>
                <a:gd name="connsiteX16" fmla="*/ 123474 w 403217"/>
                <a:gd name="connsiteY16" fmla="*/ 55998 h 406509"/>
                <a:gd name="connsiteX17" fmla="*/ 123368 w 403217"/>
                <a:gd name="connsiteY17" fmla="*/ 55913 h 406509"/>
                <a:gd name="connsiteX18" fmla="*/ 143736 w 403217"/>
                <a:gd name="connsiteY18" fmla="*/ 2187 h 406509"/>
                <a:gd name="connsiteX19" fmla="*/ 145548 w 403217"/>
                <a:gd name="connsiteY19" fmla="*/ 1420 h 406509"/>
                <a:gd name="connsiteX20" fmla="*/ 165064 w 403217"/>
                <a:gd name="connsiteY20" fmla="*/ 10911 h 406509"/>
                <a:gd name="connsiteX21" fmla="*/ 371731 w 403217"/>
                <a:gd name="connsiteY21" fmla="*/ 217152 h 406509"/>
                <a:gd name="connsiteX22" fmla="*/ 382395 w 403217"/>
                <a:gd name="connsiteY22" fmla="*/ 227815 h 406509"/>
                <a:gd name="connsiteX23" fmla="*/ 382395 w 403217"/>
                <a:gd name="connsiteY23" fmla="*/ 278576 h 406509"/>
                <a:gd name="connsiteX24" fmla="*/ 354029 w 403217"/>
                <a:gd name="connsiteY24" fmla="*/ 282799 h 406509"/>
                <a:gd name="connsiteX25" fmla="*/ 353282 w 403217"/>
                <a:gd name="connsiteY25" fmla="*/ 282202 h 406509"/>
                <a:gd name="connsiteX26" fmla="*/ 315639 w 403217"/>
                <a:gd name="connsiteY26" fmla="*/ 289133 h 406509"/>
                <a:gd name="connsiteX27" fmla="*/ 211025 w 403217"/>
                <a:gd name="connsiteY27" fmla="*/ 394066 h 406509"/>
                <a:gd name="connsiteX28" fmla="*/ 192897 w 403217"/>
                <a:gd name="connsiteY28" fmla="*/ 407076 h 40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03217" h="406509">
                  <a:moveTo>
                    <a:pt x="192897" y="407076"/>
                  </a:moveTo>
                  <a:cubicBezTo>
                    <a:pt x="179993" y="400998"/>
                    <a:pt x="169223" y="391240"/>
                    <a:pt x="161971" y="379030"/>
                  </a:cubicBezTo>
                  <a:cubicBezTo>
                    <a:pt x="155680" y="370072"/>
                    <a:pt x="163891" y="363354"/>
                    <a:pt x="169862" y="357702"/>
                  </a:cubicBezTo>
                  <a:cubicBezTo>
                    <a:pt x="205161" y="322191"/>
                    <a:pt x="240137" y="286360"/>
                    <a:pt x="276502" y="251703"/>
                  </a:cubicBezTo>
                  <a:cubicBezTo>
                    <a:pt x="287166" y="241039"/>
                    <a:pt x="285993" y="234960"/>
                    <a:pt x="276502" y="225469"/>
                  </a:cubicBezTo>
                  <a:cubicBezTo>
                    <a:pt x="247069" y="197530"/>
                    <a:pt x="246962" y="196783"/>
                    <a:pt x="217850" y="225469"/>
                  </a:cubicBezTo>
                  <a:cubicBezTo>
                    <a:pt x="188738" y="254155"/>
                    <a:pt x="157492" y="284548"/>
                    <a:pt x="128700" y="315473"/>
                  </a:cubicBezTo>
                  <a:cubicBezTo>
                    <a:pt x="113237" y="332002"/>
                    <a:pt x="104172" y="323044"/>
                    <a:pt x="92549" y="311741"/>
                  </a:cubicBezTo>
                  <a:cubicBezTo>
                    <a:pt x="80925" y="300437"/>
                    <a:pt x="75380" y="291266"/>
                    <a:pt x="90630" y="276976"/>
                  </a:cubicBezTo>
                  <a:cubicBezTo>
                    <a:pt x="126034" y="243705"/>
                    <a:pt x="159519" y="208407"/>
                    <a:pt x="194390" y="174602"/>
                  </a:cubicBezTo>
                  <a:cubicBezTo>
                    <a:pt x="205054" y="163938"/>
                    <a:pt x="205800" y="156474"/>
                    <a:pt x="195349" y="145916"/>
                  </a:cubicBezTo>
                  <a:cubicBezTo>
                    <a:pt x="157599" y="108166"/>
                    <a:pt x="171142" y="110512"/>
                    <a:pt x="136804" y="143677"/>
                  </a:cubicBezTo>
                  <a:cubicBezTo>
                    <a:pt x="105985" y="173536"/>
                    <a:pt x="75593" y="203822"/>
                    <a:pt x="45947" y="234747"/>
                  </a:cubicBezTo>
                  <a:cubicBezTo>
                    <a:pt x="35283" y="246371"/>
                    <a:pt x="27285" y="246904"/>
                    <a:pt x="15769" y="234747"/>
                  </a:cubicBezTo>
                  <a:cubicBezTo>
                    <a:pt x="-7159" y="211180"/>
                    <a:pt x="-7693" y="211820"/>
                    <a:pt x="15769" y="187932"/>
                  </a:cubicBezTo>
                  <a:cubicBezTo>
                    <a:pt x="50213" y="153594"/>
                    <a:pt x="84124" y="118723"/>
                    <a:pt x="118995" y="84919"/>
                  </a:cubicBezTo>
                  <a:cubicBezTo>
                    <a:pt x="128166" y="78158"/>
                    <a:pt x="130193" y="65211"/>
                    <a:pt x="123474" y="55998"/>
                  </a:cubicBezTo>
                  <a:cubicBezTo>
                    <a:pt x="123368" y="55966"/>
                    <a:pt x="123368" y="55945"/>
                    <a:pt x="123368" y="55913"/>
                  </a:cubicBezTo>
                  <a:cubicBezTo>
                    <a:pt x="114197" y="35449"/>
                    <a:pt x="123261" y="11401"/>
                    <a:pt x="143736" y="2187"/>
                  </a:cubicBezTo>
                  <a:cubicBezTo>
                    <a:pt x="144375" y="1910"/>
                    <a:pt x="144909" y="1665"/>
                    <a:pt x="145548" y="1420"/>
                  </a:cubicBezTo>
                  <a:cubicBezTo>
                    <a:pt x="155253" y="-1993"/>
                    <a:pt x="159625" y="5579"/>
                    <a:pt x="165064" y="10911"/>
                  </a:cubicBezTo>
                  <a:lnTo>
                    <a:pt x="371731" y="217152"/>
                  </a:lnTo>
                  <a:cubicBezTo>
                    <a:pt x="375357" y="220884"/>
                    <a:pt x="379196" y="224510"/>
                    <a:pt x="382395" y="227815"/>
                  </a:cubicBezTo>
                  <a:cubicBezTo>
                    <a:pt x="408095" y="253622"/>
                    <a:pt x="407882" y="253409"/>
                    <a:pt x="382395" y="278576"/>
                  </a:cubicBezTo>
                  <a:cubicBezTo>
                    <a:pt x="375784" y="287566"/>
                    <a:pt x="363093" y="289464"/>
                    <a:pt x="354029" y="282799"/>
                  </a:cubicBezTo>
                  <a:cubicBezTo>
                    <a:pt x="353815" y="282607"/>
                    <a:pt x="353495" y="282404"/>
                    <a:pt x="353282" y="282202"/>
                  </a:cubicBezTo>
                  <a:cubicBezTo>
                    <a:pt x="337713" y="270684"/>
                    <a:pt x="327583" y="276763"/>
                    <a:pt x="315639" y="289133"/>
                  </a:cubicBezTo>
                  <a:cubicBezTo>
                    <a:pt x="281514" y="324751"/>
                    <a:pt x="246003" y="359195"/>
                    <a:pt x="211025" y="394066"/>
                  </a:cubicBezTo>
                  <a:cubicBezTo>
                    <a:pt x="206440" y="400177"/>
                    <a:pt x="200148" y="404730"/>
                    <a:pt x="192897" y="407076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8" name="Forma libre: forma 90">
              <a:extLst>
                <a:ext uri="{FF2B5EF4-FFF2-40B4-BE49-F238E27FC236}">
                  <a16:creationId xmlns:a16="http://schemas.microsoft.com/office/drawing/2014/main" id="{0359693C-4E20-E04D-2590-1B0F8E0A9047}"/>
                </a:ext>
              </a:extLst>
            </p:cNvPr>
            <p:cNvSpPr/>
            <p:nvPr/>
          </p:nvSpPr>
          <p:spPr>
            <a:xfrm>
              <a:off x="1058613" y="3995846"/>
              <a:ext cx="169775" cy="170618"/>
            </a:xfrm>
            <a:custGeom>
              <a:avLst/>
              <a:gdLst>
                <a:gd name="connsiteX0" fmla="*/ 139685 w 141316"/>
                <a:gd name="connsiteY0" fmla="*/ 115120 h 142018"/>
                <a:gd name="connsiteX1" fmla="*/ 124862 w 141316"/>
                <a:gd name="connsiteY1" fmla="*/ 138474 h 142018"/>
                <a:gd name="connsiteX2" fmla="*/ 99696 w 141316"/>
                <a:gd name="connsiteY2" fmla="*/ 138474 h 142018"/>
                <a:gd name="connsiteX3" fmla="*/ 70690 w 141316"/>
                <a:gd name="connsiteY3" fmla="*/ 112668 h 142018"/>
                <a:gd name="connsiteX4" fmla="*/ 7772 w 141316"/>
                <a:gd name="connsiteY4" fmla="*/ 48684 h 142018"/>
                <a:gd name="connsiteX5" fmla="*/ 4254 w 141316"/>
                <a:gd name="connsiteY5" fmla="*/ 12352 h 142018"/>
                <a:gd name="connsiteX6" fmla="*/ 6173 w 141316"/>
                <a:gd name="connsiteY6" fmla="*/ 10294 h 142018"/>
                <a:gd name="connsiteX7" fmla="*/ 39444 w 141316"/>
                <a:gd name="connsiteY7" fmla="*/ 5164 h 142018"/>
                <a:gd name="connsiteX8" fmla="*/ 43710 w 141316"/>
                <a:gd name="connsiteY8" fmla="*/ 9227 h 142018"/>
                <a:gd name="connsiteX9" fmla="*/ 133501 w 141316"/>
                <a:gd name="connsiteY9" fmla="*/ 98271 h 142018"/>
                <a:gd name="connsiteX10" fmla="*/ 139685 w 141316"/>
                <a:gd name="connsiteY10" fmla="*/ 115120 h 14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316" h="142018">
                  <a:moveTo>
                    <a:pt x="139685" y="115120"/>
                  </a:moveTo>
                  <a:cubicBezTo>
                    <a:pt x="139579" y="125091"/>
                    <a:pt x="133820" y="134134"/>
                    <a:pt x="124862" y="138474"/>
                  </a:cubicBezTo>
                  <a:cubicBezTo>
                    <a:pt x="117398" y="143956"/>
                    <a:pt x="107160" y="143956"/>
                    <a:pt x="99696" y="138474"/>
                  </a:cubicBezTo>
                  <a:cubicBezTo>
                    <a:pt x="89138" y="130935"/>
                    <a:pt x="79434" y="122286"/>
                    <a:pt x="70690" y="112668"/>
                  </a:cubicBezTo>
                  <a:cubicBezTo>
                    <a:pt x="49362" y="91340"/>
                    <a:pt x="28034" y="70652"/>
                    <a:pt x="7772" y="48684"/>
                  </a:cubicBezTo>
                  <a:cubicBezTo>
                    <a:pt x="-3212" y="39620"/>
                    <a:pt x="-4812" y="23357"/>
                    <a:pt x="4254" y="12352"/>
                  </a:cubicBezTo>
                  <a:cubicBezTo>
                    <a:pt x="4893" y="11637"/>
                    <a:pt x="5533" y="10944"/>
                    <a:pt x="6173" y="10294"/>
                  </a:cubicBezTo>
                  <a:cubicBezTo>
                    <a:pt x="13957" y="-296"/>
                    <a:pt x="28780" y="-2599"/>
                    <a:pt x="39444" y="5164"/>
                  </a:cubicBezTo>
                  <a:cubicBezTo>
                    <a:pt x="41044" y="6338"/>
                    <a:pt x="42430" y="7702"/>
                    <a:pt x="43710" y="9227"/>
                  </a:cubicBezTo>
                  <a:cubicBezTo>
                    <a:pt x="74102" y="38447"/>
                    <a:pt x="103748" y="68412"/>
                    <a:pt x="133501" y="98271"/>
                  </a:cubicBezTo>
                  <a:cubicBezTo>
                    <a:pt x="137553" y="102931"/>
                    <a:pt x="139792" y="108935"/>
                    <a:pt x="139685" y="115120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9" name="Forma libre: forma 91">
              <a:extLst>
                <a:ext uri="{FF2B5EF4-FFF2-40B4-BE49-F238E27FC236}">
                  <a16:creationId xmlns:a16="http://schemas.microsoft.com/office/drawing/2014/main" id="{06124773-5FF2-3CC8-A2A8-9531E3540255}"/>
                </a:ext>
              </a:extLst>
            </p:cNvPr>
            <p:cNvSpPr/>
            <p:nvPr/>
          </p:nvSpPr>
          <p:spPr>
            <a:xfrm>
              <a:off x="966340" y="4089270"/>
              <a:ext cx="170382" cy="169204"/>
            </a:xfrm>
            <a:custGeom>
              <a:avLst/>
              <a:gdLst>
                <a:gd name="connsiteX0" fmla="*/ 25499 w 141821"/>
                <a:gd name="connsiteY0" fmla="*/ 566 h 140841"/>
                <a:gd name="connsiteX1" fmla="*/ 45441 w 141821"/>
                <a:gd name="connsiteY1" fmla="*/ 9524 h 140841"/>
                <a:gd name="connsiteX2" fmla="*/ 128940 w 141821"/>
                <a:gd name="connsiteY2" fmla="*/ 93450 h 140841"/>
                <a:gd name="connsiteX3" fmla="*/ 130326 w 141821"/>
                <a:gd name="connsiteY3" fmla="*/ 133759 h 140841"/>
                <a:gd name="connsiteX4" fmla="*/ 90869 w 141821"/>
                <a:gd name="connsiteY4" fmla="*/ 130667 h 140841"/>
                <a:gd name="connsiteX5" fmla="*/ 11316 w 141821"/>
                <a:gd name="connsiteY5" fmla="*/ 50794 h 140841"/>
                <a:gd name="connsiteX6" fmla="*/ 652 w 141821"/>
                <a:gd name="connsiteY6" fmla="*/ 17949 h 140841"/>
                <a:gd name="connsiteX7" fmla="*/ 25499 w 141821"/>
                <a:gd name="connsiteY7" fmla="*/ 566 h 14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821" h="140841">
                  <a:moveTo>
                    <a:pt x="25499" y="566"/>
                  </a:moveTo>
                  <a:cubicBezTo>
                    <a:pt x="33071" y="748"/>
                    <a:pt x="40322" y="3979"/>
                    <a:pt x="45441" y="9524"/>
                  </a:cubicBezTo>
                  <a:cubicBezTo>
                    <a:pt x="73380" y="37464"/>
                    <a:pt x="101533" y="65083"/>
                    <a:pt x="128940" y="93450"/>
                  </a:cubicBezTo>
                  <a:cubicBezTo>
                    <a:pt x="143869" y="108806"/>
                    <a:pt x="143550" y="120536"/>
                    <a:pt x="130326" y="133759"/>
                  </a:cubicBezTo>
                  <a:cubicBezTo>
                    <a:pt x="119662" y="144423"/>
                    <a:pt x="105160" y="144423"/>
                    <a:pt x="90869" y="130667"/>
                  </a:cubicBezTo>
                  <a:cubicBezTo>
                    <a:pt x="63889" y="104433"/>
                    <a:pt x="37549" y="77987"/>
                    <a:pt x="11316" y="50794"/>
                  </a:cubicBezTo>
                  <a:cubicBezTo>
                    <a:pt x="3105" y="42156"/>
                    <a:pt x="-5959" y="31918"/>
                    <a:pt x="652" y="17949"/>
                  </a:cubicBezTo>
                  <a:cubicBezTo>
                    <a:pt x="4918" y="7839"/>
                    <a:pt x="14516" y="1078"/>
                    <a:pt x="25499" y="566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20" name="Forma libre: forma 92">
              <a:extLst>
                <a:ext uri="{FF2B5EF4-FFF2-40B4-BE49-F238E27FC236}">
                  <a16:creationId xmlns:a16="http://schemas.microsoft.com/office/drawing/2014/main" id="{148D899C-8EB0-A4F9-DD03-25FA7F3B3DA8}"/>
                </a:ext>
              </a:extLst>
            </p:cNvPr>
            <p:cNvSpPr/>
            <p:nvPr/>
          </p:nvSpPr>
          <p:spPr>
            <a:xfrm>
              <a:off x="875533" y="4179787"/>
              <a:ext cx="168878" cy="168461"/>
            </a:xfrm>
            <a:custGeom>
              <a:avLst/>
              <a:gdLst>
                <a:gd name="connsiteX0" fmla="*/ 138942 w 140569"/>
                <a:gd name="connsiteY0" fmla="*/ 114615 h 140222"/>
                <a:gd name="connsiteX1" fmla="*/ 111002 w 140569"/>
                <a:gd name="connsiteY1" fmla="*/ 140773 h 140222"/>
                <a:gd name="connsiteX2" fmla="*/ 100977 w 140569"/>
                <a:gd name="connsiteY2" fmla="*/ 138502 h 140222"/>
                <a:gd name="connsiteX3" fmla="*/ 71651 w 140569"/>
                <a:gd name="connsiteY3" fmla="*/ 113122 h 140222"/>
                <a:gd name="connsiteX4" fmla="*/ 8522 w 140569"/>
                <a:gd name="connsiteY4" fmla="*/ 49138 h 140222"/>
                <a:gd name="connsiteX5" fmla="*/ 12893 w 140569"/>
                <a:gd name="connsiteY5" fmla="*/ 4669 h 140222"/>
                <a:gd name="connsiteX6" fmla="*/ 36248 w 140569"/>
                <a:gd name="connsiteY6" fmla="*/ 4669 h 140222"/>
                <a:gd name="connsiteX7" fmla="*/ 54696 w 140569"/>
                <a:gd name="connsiteY7" fmla="*/ 18746 h 140222"/>
                <a:gd name="connsiteX8" fmla="*/ 121773 w 140569"/>
                <a:gd name="connsiteY8" fmla="*/ 86568 h 140222"/>
                <a:gd name="connsiteX9" fmla="*/ 138942 w 140569"/>
                <a:gd name="connsiteY9" fmla="*/ 114615 h 14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69" h="140222">
                  <a:moveTo>
                    <a:pt x="138942" y="114615"/>
                  </a:moveTo>
                  <a:cubicBezTo>
                    <a:pt x="138408" y="129566"/>
                    <a:pt x="125932" y="141275"/>
                    <a:pt x="111002" y="140773"/>
                  </a:cubicBezTo>
                  <a:cubicBezTo>
                    <a:pt x="107482" y="140656"/>
                    <a:pt x="104177" y="139888"/>
                    <a:pt x="100977" y="138502"/>
                  </a:cubicBezTo>
                  <a:cubicBezTo>
                    <a:pt x="89888" y="131752"/>
                    <a:pt x="79970" y="123178"/>
                    <a:pt x="71651" y="113122"/>
                  </a:cubicBezTo>
                  <a:cubicBezTo>
                    <a:pt x="50324" y="91794"/>
                    <a:pt x="28996" y="71319"/>
                    <a:pt x="8522" y="49138"/>
                  </a:cubicBezTo>
                  <a:cubicBezTo>
                    <a:pt x="-6835" y="32609"/>
                    <a:pt x="-4276" y="15546"/>
                    <a:pt x="12893" y="4669"/>
                  </a:cubicBezTo>
                  <a:cubicBezTo>
                    <a:pt x="19718" y="-801"/>
                    <a:pt x="29423" y="-801"/>
                    <a:pt x="36248" y="4669"/>
                  </a:cubicBezTo>
                  <a:cubicBezTo>
                    <a:pt x="42646" y="8999"/>
                    <a:pt x="48830" y="13702"/>
                    <a:pt x="54696" y="18746"/>
                  </a:cubicBezTo>
                  <a:cubicBezTo>
                    <a:pt x="77304" y="41140"/>
                    <a:pt x="99484" y="63854"/>
                    <a:pt x="121773" y="86568"/>
                  </a:cubicBezTo>
                  <a:cubicBezTo>
                    <a:pt x="130623" y="93553"/>
                    <a:pt x="136808" y="103503"/>
                    <a:pt x="138942" y="114615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FDD8D01-78BD-CC98-2D3A-A0E1D7E53C20}"/>
              </a:ext>
            </a:extLst>
          </p:cNvPr>
          <p:cNvSpPr txBox="1"/>
          <p:nvPr/>
        </p:nvSpPr>
        <p:spPr>
          <a:xfrm>
            <a:off x="1538282" y="4665658"/>
            <a:ext cx="3189775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28214710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2" grpId="0"/>
      <p:bldP spid="3" grpId="0"/>
      <p:bldP spid="4" grpId="0" animBg="1"/>
      <p:bldP spid="5" grpId="0" animBg="1"/>
      <p:bldP spid="6" grpId="0" animBg="1"/>
      <p:bldP spid="11" grpId="0"/>
      <p:bldP spid="12" grpId="0"/>
      <p:bldP spid="13" grpId="0"/>
      <p:bldP spid="14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ángulo 47">
            <a:extLst>
              <a:ext uri="{FF2B5EF4-FFF2-40B4-BE49-F238E27FC236}">
                <a16:creationId xmlns:a16="http://schemas.microsoft.com/office/drawing/2014/main" id="{1F2C7D12-83C4-1D97-76F7-72AC02014274}"/>
              </a:ext>
            </a:extLst>
          </p:cNvPr>
          <p:cNvSpPr/>
          <p:nvPr/>
        </p:nvSpPr>
        <p:spPr>
          <a:xfrm>
            <a:off x="163129" y="220334"/>
            <a:ext cx="11865729" cy="6477913"/>
          </a:xfrm>
          <a:prstGeom prst="rect">
            <a:avLst/>
          </a:prstGeom>
          <a:noFill/>
          <a:ln w="25402" cap="flat">
            <a:solidFill>
              <a:srgbClr val="C00000"/>
            </a:solidFill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7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867" kern="0">
              <a:solidFill>
                <a:srgbClr val="FFFAF3"/>
              </a:solidFill>
              <a:latin typeface="Arial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0BE61F1-4B0E-BEED-4D6D-B979A8F44D9F}"/>
              </a:ext>
            </a:extLst>
          </p:cNvPr>
          <p:cNvSpPr/>
          <p:nvPr/>
        </p:nvSpPr>
        <p:spPr>
          <a:xfrm>
            <a:off x="1008962" y="584619"/>
            <a:ext cx="3278831" cy="6113628"/>
          </a:xfrm>
          <a:custGeom>
            <a:avLst/>
            <a:gdLst>
              <a:gd name="connsiteX0" fmla="*/ 1478576 w 3571875"/>
              <a:gd name="connsiteY0" fmla="*/ 38 h 6660030"/>
              <a:gd name="connsiteX1" fmla="*/ 1752634 w 3571875"/>
              <a:gd name="connsiteY1" fmla="*/ 1853967 h 6660030"/>
              <a:gd name="connsiteX2" fmla="*/ 1841302 w 3571875"/>
              <a:gd name="connsiteY2" fmla="*/ 1894271 h 6660030"/>
              <a:gd name="connsiteX3" fmla="*/ 2526450 w 3571875"/>
              <a:gd name="connsiteY3" fmla="*/ 338582 h 6660030"/>
              <a:gd name="connsiteX4" fmla="*/ 2252390 w 3571875"/>
              <a:gd name="connsiteY4" fmla="*/ 2039362 h 6660030"/>
              <a:gd name="connsiteX5" fmla="*/ 2357177 w 3571875"/>
              <a:gd name="connsiteY5" fmla="*/ 2748690 h 6660030"/>
              <a:gd name="connsiteX6" fmla="*/ 2800509 w 3571875"/>
              <a:gd name="connsiteY6" fmla="*/ 2297298 h 6660030"/>
              <a:gd name="connsiteX7" fmla="*/ 3558201 w 3571875"/>
              <a:gd name="connsiteY7" fmla="*/ 2192512 h 6660030"/>
              <a:gd name="connsiteX8" fmla="*/ 2816629 w 3571875"/>
              <a:gd name="connsiteY8" fmla="*/ 2982446 h 6660030"/>
              <a:gd name="connsiteX9" fmla="*/ 2147603 w 3571875"/>
              <a:gd name="connsiteY9" fmla="*/ 4062562 h 6660030"/>
              <a:gd name="connsiteX10" fmla="*/ 2418205 w 3571875"/>
              <a:gd name="connsiteY10" fmla="*/ 6655906 h 6660030"/>
              <a:gd name="connsiteX11" fmla="*/ 664638 w 3571875"/>
              <a:gd name="connsiteY11" fmla="*/ 6657316 h 6660030"/>
              <a:gd name="connsiteX12" fmla="*/ 882096 w 3571875"/>
              <a:gd name="connsiteY12" fmla="*/ 4151230 h 6660030"/>
              <a:gd name="connsiteX13" fmla="*/ 610051 w 3571875"/>
              <a:gd name="connsiteY13" fmla="*/ 3497048 h 6660030"/>
              <a:gd name="connsiteX14" fmla="*/ 563582 w 3571875"/>
              <a:gd name="connsiteY14" fmla="*/ 3314589 h 6660030"/>
              <a:gd name="connsiteX15" fmla="*/ 583679 w 3571875"/>
              <a:gd name="connsiteY15" fmla="*/ 3338552 h 6660030"/>
              <a:gd name="connsiteX16" fmla="*/ 778683 w 3571875"/>
              <a:gd name="connsiteY16" fmla="*/ 3532381 h 6660030"/>
              <a:gd name="connsiteX17" fmla="*/ 1208006 w 3571875"/>
              <a:gd name="connsiteY17" fmla="*/ 4169989 h 6660030"/>
              <a:gd name="connsiteX18" fmla="*/ 968547 w 3571875"/>
              <a:gd name="connsiteY18" fmla="*/ 3457217 h 6660030"/>
              <a:gd name="connsiteX19" fmla="*/ 1031811 w 3571875"/>
              <a:gd name="connsiteY19" fmla="*/ 3446052 h 6660030"/>
              <a:gd name="connsiteX20" fmla="*/ 1769345 w 3571875"/>
              <a:gd name="connsiteY20" fmla="*/ 4175884 h 6660030"/>
              <a:gd name="connsiteX21" fmla="*/ 1251151 w 3571875"/>
              <a:gd name="connsiteY21" fmla="*/ 3336622 h 6660030"/>
              <a:gd name="connsiteX22" fmla="*/ 1287481 w 3571875"/>
              <a:gd name="connsiteY22" fmla="*/ 3308250 h 6660030"/>
              <a:gd name="connsiteX23" fmla="*/ 2138940 w 3571875"/>
              <a:gd name="connsiteY23" fmla="*/ 3933367 h 6660030"/>
              <a:gd name="connsiteX24" fmla="*/ 1451037 w 3571875"/>
              <a:gd name="connsiteY24" fmla="*/ 3138909 h 6660030"/>
              <a:gd name="connsiteX25" fmla="*/ 1466328 w 3571875"/>
              <a:gd name="connsiteY25" fmla="*/ 3086477 h 6660030"/>
              <a:gd name="connsiteX26" fmla="*/ 2378214 w 3571875"/>
              <a:gd name="connsiteY26" fmla="*/ 3364105 h 6660030"/>
              <a:gd name="connsiteX27" fmla="*/ 1554977 w 3571875"/>
              <a:gd name="connsiteY27" fmla="*/ 2858662 h 6660030"/>
              <a:gd name="connsiteX28" fmla="*/ 1291754 w 3571875"/>
              <a:gd name="connsiteY28" fmla="*/ 2554725 h 6660030"/>
              <a:gd name="connsiteX29" fmla="*/ 1645765 w 3571875"/>
              <a:gd name="connsiteY29" fmla="*/ 2531328 h 6660030"/>
              <a:gd name="connsiteX30" fmla="*/ 1967388 w 3571875"/>
              <a:gd name="connsiteY30" fmla="*/ 2247544 h 6660030"/>
              <a:gd name="connsiteX31" fmla="*/ 1360398 w 3571875"/>
              <a:gd name="connsiteY31" fmla="*/ 2273927 h 6660030"/>
              <a:gd name="connsiteX32" fmla="*/ 656578 w 3571875"/>
              <a:gd name="connsiteY32" fmla="*/ 2163355 h 6660030"/>
              <a:gd name="connsiteX33" fmla="*/ 319650 w 3571875"/>
              <a:gd name="connsiteY33" fmla="*/ 1843994 h 6660030"/>
              <a:gd name="connsiteX34" fmla="*/ 197278 w 3571875"/>
              <a:gd name="connsiteY34" fmla="*/ 1729740 h 6660030"/>
              <a:gd name="connsiteX35" fmla="*/ 112311 w 3571875"/>
              <a:gd name="connsiteY35" fmla="*/ 1541621 h 6660030"/>
              <a:gd name="connsiteX36" fmla="*/ 76039 w 3571875"/>
              <a:gd name="connsiteY36" fmla="*/ 983426 h 6660030"/>
              <a:gd name="connsiteX37" fmla="*/ 761185 w 3571875"/>
              <a:gd name="connsiteY37" fmla="*/ 2136087 h 6660030"/>
              <a:gd name="connsiteX38" fmla="*/ 849852 w 3571875"/>
              <a:gd name="connsiteY38" fmla="*/ 2063542 h 6660030"/>
              <a:gd name="connsiteX39" fmla="*/ 720883 w 3571875"/>
              <a:gd name="connsiteY39" fmla="*/ 217673 h 6660030"/>
              <a:gd name="connsiteX40" fmla="*/ 1252879 w 3571875"/>
              <a:gd name="connsiteY40" fmla="*/ 1894270 h 6660030"/>
              <a:gd name="connsiteX41" fmla="*/ 1333486 w 3571875"/>
              <a:gd name="connsiteY41" fmla="*/ 1878148 h 6660030"/>
              <a:gd name="connsiteX42" fmla="*/ 1478576 w 3571875"/>
              <a:gd name="connsiteY42" fmla="*/ 38 h 666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571875" h="6660030">
                <a:moveTo>
                  <a:pt x="1478576" y="38"/>
                </a:moveTo>
                <a:cubicBezTo>
                  <a:pt x="1716364" y="-8025"/>
                  <a:pt x="1731139" y="1562443"/>
                  <a:pt x="1752634" y="1853967"/>
                </a:cubicBezTo>
                <a:cubicBezTo>
                  <a:pt x="1758009" y="1943976"/>
                  <a:pt x="1788909" y="1942633"/>
                  <a:pt x="1841302" y="1894271"/>
                </a:cubicBezTo>
                <a:cubicBezTo>
                  <a:pt x="2083119" y="1391829"/>
                  <a:pt x="2228209" y="244541"/>
                  <a:pt x="2526450" y="338582"/>
                </a:cubicBezTo>
                <a:cubicBezTo>
                  <a:pt x="2819318" y="427247"/>
                  <a:pt x="2346430" y="1491243"/>
                  <a:pt x="2252390" y="2039362"/>
                </a:cubicBezTo>
                <a:lnTo>
                  <a:pt x="2357177" y="2748690"/>
                </a:lnTo>
                <a:cubicBezTo>
                  <a:pt x="2472713" y="2598226"/>
                  <a:pt x="2620490" y="2439702"/>
                  <a:pt x="2800509" y="2297298"/>
                </a:cubicBezTo>
                <a:cubicBezTo>
                  <a:pt x="3085315" y="1923825"/>
                  <a:pt x="3668362" y="2050108"/>
                  <a:pt x="3558201" y="2192512"/>
                </a:cubicBezTo>
                <a:cubicBezTo>
                  <a:pt x="3311010" y="2480005"/>
                  <a:pt x="3023516" y="2630468"/>
                  <a:pt x="2816629" y="2982446"/>
                </a:cubicBezTo>
                <a:cubicBezTo>
                  <a:pt x="2593620" y="3382786"/>
                  <a:pt x="2402855" y="3758947"/>
                  <a:pt x="2147603" y="4062562"/>
                </a:cubicBezTo>
                <a:cubicBezTo>
                  <a:pt x="2177158" y="4355430"/>
                  <a:pt x="2380589" y="6411402"/>
                  <a:pt x="2418205" y="6655906"/>
                </a:cubicBezTo>
                <a:cubicBezTo>
                  <a:pt x="1885708" y="6645972"/>
                  <a:pt x="1197135" y="6667251"/>
                  <a:pt x="664638" y="6657316"/>
                </a:cubicBezTo>
                <a:cubicBezTo>
                  <a:pt x="678072" y="6442369"/>
                  <a:pt x="876722" y="4470965"/>
                  <a:pt x="882096" y="4151230"/>
                </a:cubicBezTo>
                <a:cubicBezTo>
                  <a:pt x="764210" y="3942663"/>
                  <a:pt x="675796" y="3723894"/>
                  <a:pt x="610051" y="3497048"/>
                </a:cubicBezTo>
                <a:lnTo>
                  <a:pt x="563582" y="3314589"/>
                </a:lnTo>
                <a:lnTo>
                  <a:pt x="583679" y="3338552"/>
                </a:lnTo>
                <a:cubicBezTo>
                  <a:pt x="645312" y="3404984"/>
                  <a:pt x="710648" y="3469385"/>
                  <a:pt x="778683" y="3532381"/>
                </a:cubicBezTo>
                <a:cubicBezTo>
                  <a:pt x="921791" y="3744917"/>
                  <a:pt x="1039917" y="4222151"/>
                  <a:pt x="1208006" y="4169989"/>
                </a:cubicBezTo>
                <a:cubicBezTo>
                  <a:pt x="1290638" y="4110896"/>
                  <a:pt x="995628" y="3575908"/>
                  <a:pt x="968547" y="3457217"/>
                </a:cubicBezTo>
                <a:cubicBezTo>
                  <a:pt x="950162" y="3411591"/>
                  <a:pt x="1010385" y="3409735"/>
                  <a:pt x="1031811" y="3446052"/>
                </a:cubicBezTo>
                <a:cubicBezTo>
                  <a:pt x="1245895" y="3721630"/>
                  <a:pt x="1648222" y="4284345"/>
                  <a:pt x="1769345" y="4175884"/>
                </a:cubicBezTo>
                <a:cubicBezTo>
                  <a:pt x="1856171" y="4101517"/>
                  <a:pt x="1347237" y="3477905"/>
                  <a:pt x="1251151" y="3336622"/>
                </a:cubicBezTo>
                <a:cubicBezTo>
                  <a:pt x="1227908" y="3311659"/>
                  <a:pt x="1202055" y="3237747"/>
                  <a:pt x="1287481" y="3308250"/>
                </a:cubicBezTo>
                <a:cubicBezTo>
                  <a:pt x="1533215" y="3521621"/>
                  <a:pt x="2031340" y="4065384"/>
                  <a:pt x="2138940" y="3933367"/>
                </a:cubicBezTo>
                <a:cubicBezTo>
                  <a:pt x="2229323" y="3835229"/>
                  <a:pt x="1567106" y="3254653"/>
                  <a:pt x="1451037" y="3138909"/>
                </a:cubicBezTo>
                <a:cubicBezTo>
                  <a:pt x="1414739" y="3103710"/>
                  <a:pt x="1426609" y="3091064"/>
                  <a:pt x="1466328" y="3086477"/>
                </a:cubicBezTo>
                <a:cubicBezTo>
                  <a:pt x="1768349" y="3167413"/>
                  <a:pt x="2309129" y="3525279"/>
                  <a:pt x="2378214" y="3364105"/>
                </a:cubicBezTo>
                <a:cubicBezTo>
                  <a:pt x="2447619" y="3207181"/>
                  <a:pt x="1822377" y="3019123"/>
                  <a:pt x="1554977" y="2858662"/>
                </a:cubicBezTo>
                <a:lnTo>
                  <a:pt x="1291754" y="2554725"/>
                </a:lnTo>
                <a:cubicBezTo>
                  <a:pt x="1397968" y="2560633"/>
                  <a:pt x="1519398" y="2555781"/>
                  <a:pt x="1645765" y="2531328"/>
                </a:cubicBezTo>
                <a:cubicBezTo>
                  <a:pt x="1908681" y="2546827"/>
                  <a:pt x="2068209" y="2252788"/>
                  <a:pt x="1967388" y="2247544"/>
                </a:cubicBezTo>
                <a:cubicBezTo>
                  <a:pt x="1754778" y="2247496"/>
                  <a:pt x="1585682" y="2314690"/>
                  <a:pt x="1360398" y="2273927"/>
                </a:cubicBezTo>
                <a:cubicBezTo>
                  <a:pt x="1108658" y="2222332"/>
                  <a:pt x="878989" y="2165872"/>
                  <a:pt x="656578" y="2163355"/>
                </a:cubicBezTo>
                <a:cubicBezTo>
                  <a:pt x="628154" y="2133440"/>
                  <a:pt x="498921" y="2011589"/>
                  <a:pt x="319650" y="1843994"/>
                </a:cubicBezTo>
                <a:lnTo>
                  <a:pt x="197278" y="1729740"/>
                </a:lnTo>
                <a:lnTo>
                  <a:pt x="112311" y="1541621"/>
                </a:lnTo>
                <a:cubicBezTo>
                  <a:pt x="3493" y="1287041"/>
                  <a:pt x="-56961" y="1066719"/>
                  <a:pt x="76039" y="983426"/>
                </a:cubicBezTo>
                <a:cubicBezTo>
                  <a:pt x="252028" y="940436"/>
                  <a:pt x="632215" y="1961441"/>
                  <a:pt x="761185" y="2136087"/>
                </a:cubicBezTo>
                <a:cubicBezTo>
                  <a:pt x="801488" y="2214005"/>
                  <a:pt x="874034" y="2134743"/>
                  <a:pt x="849852" y="2063542"/>
                </a:cubicBezTo>
                <a:cubicBezTo>
                  <a:pt x="726257" y="1453626"/>
                  <a:pt x="433390" y="255288"/>
                  <a:pt x="720883" y="217673"/>
                </a:cubicBezTo>
                <a:cubicBezTo>
                  <a:pt x="922399" y="186774"/>
                  <a:pt x="1173617" y="1600060"/>
                  <a:pt x="1252879" y="1894270"/>
                </a:cubicBezTo>
                <a:cubicBezTo>
                  <a:pt x="1259597" y="1954723"/>
                  <a:pt x="1329456" y="2075632"/>
                  <a:pt x="1333486" y="1878148"/>
                </a:cubicBezTo>
                <a:cubicBezTo>
                  <a:pt x="1330800" y="1297789"/>
                  <a:pt x="1174961" y="-8024"/>
                  <a:pt x="1478576" y="38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C47176-97D1-1B00-3621-FFE44FE52FF6}"/>
              </a:ext>
            </a:extLst>
          </p:cNvPr>
          <p:cNvSpPr txBox="1"/>
          <p:nvPr/>
        </p:nvSpPr>
        <p:spPr>
          <a:xfrm>
            <a:off x="4792467" y="1251911"/>
            <a:ext cx="695854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3" name="Forma libre: forma 40">
            <a:extLst>
              <a:ext uri="{FF2B5EF4-FFF2-40B4-BE49-F238E27FC236}">
                <a16:creationId xmlns:a16="http://schemas.microsoft.com/office/drawing/2014/main" id="{9A29BA6C-B38D-ADD2-9741-42380FAC0C66}"/>
              </a:ext>
            </a:extLst>
          </p:cNvPr>
          <p:cNvSpPr/>
          <p:nvPr/>
        </p:nvSpPr>
        <p:spPr>
          <a:xfrm>
            <a:off x="11219154" y="5750178"/>
            <a:ext cx="410008" cy="410081"/>
          </a:xfrm>
          <a:custGeom>
            <a:avLst/>
            <a:gdLst>
              <a:gd name="connsiteX0" fmla="*/ -355 w 1002917"/>
              <a:gd name="connsiteY0" fmla="*/ 803191 h 1003095"/>
              <a:gd name="connsiteX1" fmla="*/ 64801 w 1002917"/>
              <a:gd name="connsiteY1" fmla="*/ 654429 h 1003095"/>
              <a:gd name="connsiteX2" fmla="*/ 205673 w 1002917"/>
              <a:gd name="connsiteY2" fmla="*/ 513878 h 1003095"/>
              <a:gd name="connsiteX3" fmla="*/ 204712 w 1002917"/>
              <a:gd name="connsiteY3" fmla="*/ 489031 h 1003095"/>
              <a:gd name="connsiteX4" fmla="*/ 63842 w 1002917"/>
              <a:gd name="connsiteY4" fmla="*/ 348800 h 1003095"/>
              <a:gd name="connsiteX5" fmla="*/ 1245 w 1002917"/>
              <a:gd name="connsiteY5" fmla="*/ 168792 h 1003095"/>
              <a:gd name="connsiteX6" fmla="*/ 166749 w 1002917"/>
              <a:gd name="connsiteY6" fmla="*/ 5421 h 1003095"/>
              <a:gd name="connsiteX7" fmla="*/ 355075 w 1002917"/>
              <a:gd name="connsiteY7" fmla="*/ 74843 h 1003095"/>
              <a:gd name="connsiteX8" fmla="*/ 486027 w 1002917"/>
              <a:gd name="connsiteY8" fmla="*/ 206010 h 1003095"/>
              <a:gd name="connsiteX9" fmla="*/ 514180 w 1002917"/>
              <a:gd name="connsiteY9" fmla="*/ 206010 h 1003095"/>
              <a:gd name="connsiteX10" fmla="*/ 657184 w 1002917"/>
              <a:gd name="connsiteY10" fmla="*/ 62260 h 1003095"/>
              <a:gd name="connsiteX11" fmla="*/ 806479 w 1002917"/>
              <a:gd name="connsiteY11" fmla="*/ 835 h 1003095"/>
              <a:gd name="connsiteX12" fmla="*/ 993951 w 1002917"/>
              <a:gd name="connsiteY12" fmla="*/ 151730 h 1003095"/>
              <a:gd name="connsiteX13" fmla="*/ 936472 w 1002917"/>
              <a:gd name="connsiteY13" fmla="*/ 349013 h 1003095"/>
              <a:gd name="connsiteX14" fmla="*/ 797308 w 1002917"/>
              <a:gd name="connsiteY14" fmla="*/ 488178 h 1003095"/>
              <a:gd name="connsiteX15" fmla="*/ 797308 w 1002917"/>
              <a:gd name="connsiteY15" fmla="*/ 517504 h 1003095"/>
              <a:gd name="connsiteX16" fmla="*/ 951936 w 1002917"/>
              <a:gd name="connsiteY16" fmla="*/ 674477 h 1003095"/>
              <a:gd name="connsiteX17" fmla="*/ 1000349 w 1002917"/>
              <a:gd name="connsiteY17" fmla="*/ 822066 h 1003095"/>
              <a:gd name="connsiteX18" fmla="*/ 786324 w 1002917"/>
              <a:gd name="connsiteY18" fmla="*/ 1002958 h 1003095"/>
              <a:gd name="connsiteX19" fmla="*/ 742709 w 1002917"/>
              <a:gd name="connsiteY19" fmla="*/ 994289 h 1003095"/>
              <a:gd name="connsiteX20" fmla="*/ 653132 w 1002917"/>
              <a:gd name="connsiteY20" fmla="*/ 938090 h 1003095"/>
              <a:gd name="connsiteX21" fmla="*/ 516953 w 1002917"/>
              <a:gd name="connsiteY21" fmla="*/ 801484 h 1003095"/>
              <a:gd name="connsiteX22" fmla="*/ 483895 w 1002917"/>
              <a:gd name="connsiteY22" fmla="*/ 802018 h 1003095"/>
              <a:gd name="connsiteX23" fmla="*/ 346330 w 1002917"/>
              <a:gd name="connsiteY23" fmla="*/ 940009 h 1003095"/>
              <a:gd name="connsiteX24" fmla="*/ 54671 w 1002917"/>
              <a:gd name="connsiteY24" fmla="*/ 942888 h 1003095"/>
              <a:gd name="connsiteX25" fmla="*/ -355 w 1002917"/>
              <a:gd name="connsiteY25" fmla="*/ 803191 h 1003095"/>
              <a:gd name="connsiteX26" fmla="*/ 945217 w 1002917"/>
              <a:gd name="connsiteY26" fmla="*/ 809162 h 1003095"/>
              <a:gd name="connsiteX27" fmla="*/ 901389 w 1002917"/>
              <a:gd name="connsiteY27" fmla="*/ 698684 h 1003095"/>
              <a:gd name="connsiteX28" fmla="*/ 615701 w 1002917"/>
              <a:gd name="connsiteY28" fmla="*/ 411504 h 1003095"/>
              <a:gd name="connsiteX29" fmla="*/ 602585 w 1002917"/>
              <a:gd name="connsiteY29" fmla="*/ 405319 h 1003095"/>
              <a:gd name="connsiteX30" fmla="*/ 598105 w 1002917"/>
              <a:gd name="connsiteY30" fmla="*/ 417262 h 1003095"/>
              <a:gd name="connsiteX31" fmla="*/ 630738 w 1002917"/>
              <a:gd name="connsiteY31" fmla="*/ 514411 h 1003095"/>
              <a:gd name="connsiteX32" fmla="*/ 634790 w 1002917"/>
              <a:gd name="connsiteY32" fmla="*/ 518676 h 1003095"/>
              <a:gd name="connsiteX33" fmla="*/ 634683 w 1002917"/>
              <a:gd name="connsiteY33" fmla="*/ 556832 h 1003095"/>
              <a:gd name="connsiteX34" fmla="*/ 634150 w 1002917"/>
              <a:gd name="connsiteY34" fmla="*/ 557387 h 1003095"/>
              <a:gd name="connsiteX35" fmla="*/ 555770 w 1002917"/>
              <a:gd name="connsiteY35" fmla="*/ 635980 h 1003095"/>
              <a:gd name="connsiteX36" fmla="*/ 515140 w 1002917"/>
              <a:gd name="connsiteY36" fmla="*/ 635980 h 1003095"/>
              <a:gd name="connsiteX37" fmla="*/ 367871 w 1002917"/>
              <a:gd name="connsiteY37" fmla="*/ 488498 h 1003095"/>
              <a:gd name="connsiteX38" fmla="*/ 364992 w 1002917"/>
              <a:gd name="connsiteY38" fmla="*/ 448188 h 1003095"/>
              <a:gd name="connsiteX39" fmla="*/ 367871 w 1002917"/>
              <a:gd name="connsiteY39" fmla="*/ 445308 h 1003095"/>
              <a:gd name="connsiteX40" fmla="*/ 445078 w 1002917"/>
              <a:gd name="connsiteY40" fmla="*/ 367995 h 1003095"/>
              <a:gd name="connsiteX41" fmla="*/ 469924 w 1002917"/>
              <a:gd name="connsiteY41" fmla="*/ 359997 h 1003095"/>
              <a:gd name="connsiteX42" fmla="*/ 529963 w 1002917"/>
              <a:gd name="connsiteY42" fmla="*/ 361810 h 1003095"/>
              <a:gd name="connsiteX43" fmla="*/ 553211 w 1002917"/>
              <a:gd name="connsiteY43" fmla="*/ 355731 h 1003095"/>
              <a:gd name="connsiteX44" fmla="*/ 538921 w 1002917"/>
              <a:gd name="connsiteY44" fmla="*/ 334937 h 1003095"/>
              <a:gd name="connsiteX45" fmla="*/ 315617 w 1002917"/>
              <a:gd name="connsiteY45" fmla="*/ 111954 h 1003095"/>
              <a:gd name="connsiteX46" fmla="*/ 159817 w 1002917"/>
              <a:gd name="connsiteY46" fmla="*/ 61833 h 1003095"/>
              <a:gd name="connsiteX47" fmla="*/ 56164 w 1002917"/>
              <a:gd name="connsiteY47" fmla="*/ 169645 h 1003095"/>
              <a:gd name="connsiteX48" fmla="*/ 102125 w 1002917"/>
              <a:gd name="connsiteY48" fmla="*/ 311263 h 1003095"/>
              <a:gd name="connsiteX49" fmla="*/ 322549 w 1002917"/>
              <a:gd name="connsiteY49" fmla="*/ 531367 h 1003095"/>
              <a:gd name="connsiteX50" fmla="*/ 697601 w 1002917"/>
              <a:gd name="connsiteY50" fmla="*/ 906311 h 1003095"/>
              <a:gd name="connsiteX51" fmla="*/ 852654 w 1002917"/>
              <a:gd name="connsiteY51" fmla="*/ 939796 h 1003095"/>
              <a:gd name="connsiteX52" fmla="*/ 945217 w 1002917"/>
              <a:gd name="connsiteY52" fmla="*/ 809162 h 1003095"/>
              <a:gd name="connsiteX53" fmla="*/ 821623 w 1002917"/>
              <a:gd name="connsiteY53" fmla="*/ 299533 h 1003095"/>
              <a:gd name="connsiteX54" fmla="*/ 841776 w 1002917"/>
              <a:gd name="connsiteY54" fmla="*/ 280337 h 1003095"/>
              <a:gd name="connsiteX55" fmla="*/ 825034 w 1002917"/>
              <a:gd name="connsiteY55" fmla="*/ 261729 h 1003095"/>
              <a:gd name="connsiteX56" fmla="*/ 821516 w 1002917"/>
              <a:gd name="connsiteY56" fmla="*/ 261889 h 1003095"/>
              <a:gd name="connsiteX57" fmla="*/ 802427 w 1002917"/>
              <a:gd name="connsiteY57" fmla="*/ 278130 h 1003095"/>
              <a:gd name="connsiteX58" fmla="*/ 802534 w 1002917"/>
              <a:gd name="connsiteY58" fmla="*/ 281617 h 1003095"/>
              <a:gd name="connsiteX59" fmla="*/ 817143 w 1002917"/>
              <a:gd name="connsiteY59" fmla="*/ 299671 h 1003095"/>
              <a:gd name="connsiteX60" fmla="*/ 821623 w 1002917"/>
              <a:gd name="connsiteY60" fmla="*/ 299533 h 1003095"/>
              <a:gd name="connsiteX61" fmla="*/ 192450 w 1002917"/>
              <a:gd name="connsiteY61" fmla="*/ 836675 h 1003095"/>
              <a:gd name="connsiteX62" fmla="*/ 209937 w 1002917"/>
              <a:gd name="connsiteY62" fmla="*/ 859390 h 1003095"/>
              <a:gd name="connsiteX63" fmla="*/ 229773 w 1002917"/>
              <a:gd name="connsiteY63" fmla="*/ 840845 h 1003095"/>
              <a:gd name="connsiteX64" fmla="*/ 229773 w 1002917"/>
              <a:gd name="connsiteY64" fmla="*/ 839981 h 1003095"/>
              <a:gd name="connsiteX65" fmla="*/ 213030 w 1002917"/>
              <a:gd name="connsiteY65" fmla="*/ 818205 h 1003095"/>
              <a:gd name="connsiteX66" fmla="*/ 212284 w 1002917"/>
              <a:gd name="connsiteY66" fmla="*/ 818120 h 1003095"/>
              <a:gd name="connsiteX67" fmla="*/ 192450 w 1002917"/>
              <a:gd name="connsiteY67" fmla="*/ 836675 h 100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002917" h="1003095">
                <a:moveTo>
                  <a:pt x="-355" y="803191"/>
                </a:moveTo>
                <a:cubicBezTo>
                  <a:pt x="-2381" y="743153"/>
                  <a:pt x="24066" y="695591"/>
                  <a:pt x="64801" y="654429"/>
                </a:cubicBezTo>
                <a:cubicBezTo>
                  <a:pt x="111509" y="607294"/>
                  <a:pt x="158218" y="560159"/>
                  <a:pt x="205673" y="513878"/>
                </a:cubicBezTo>
                <a:cubicBezTo>
                  <a:pt x="216337" y="503214"/>
                  <a:pt x="213351" y="497562"/>
                  <a:pt x="204712" y="489031"/>
                </a:cubicBezTo>
                <a:cubicBezTo>
                  <a:pt x="157578" y="442323"/>
                  <a:pt x="111616" y="394655"/>
                  <a:pt x="63842" y="348800"/>
                </a:cubicBezTo>
                <a:cubicBezTo>
                  <a:pt x="13295" y="303606"/>
                  <a:pt x="-10272" y="235570"/>
                  <a:pt x="1245" y="168792"/>
                </a:cubicBezTo>
                <a:cubicBezTo>
                  <a:pt x="14361" y="83801"/>
                  <a:pt x="81651" y="17439"/>
                  <a:pt x="166749" y="5421"/>
                </a:cubicBezTo>
                <a:cubicBezTo>
                  <a:pt x="243103" y="-5243"/>
                  <a:pt x="302928" y="22803"/>
                  <a:pt x="355075" y="74843"/>
                </a:cubicBezTo>
                <a:cubicBezTo>
                  <a:pt x="398797" y="118459"/>
                  <a:pt x="442839" y="161861"/>
                  <a:pt x="486027" y="206010"/>
                </a:cubicBezTo>
                <a:cubicBezTo>
                  <a:pt x="496691" y="216673"/>
                  <a:pt x="503303" y="216673"/>
                  <a:pt x="514180" y="206010"/>
                </a:cubicBezTo>
                <a:cubicBezTo>
                  <a:pt x="561315" y="157489"/>
                  <a:pt x="609196" y="110034"/>
                  <a:pt x="657184" y="62260"/>
                </a:cubicBezTo>
                <a:cubicBezTo>
                  <a:pt x="698347" y="21523"/>
                  <a:pt x="749000" y="-2257"/>
                  <a:pt x="806479" y="835"/>
                </a:cubicBezTo>
                <a:cubicBezTo>
                  <a:pt x="893816" y="5634"/>
                  <a:pt x="968678" y="54795"/>
                  <a:pt x="993951" y="151730"/>
                </a:cubicBezTo>
                <a:cubicBezTo>
                  <a:pt x="1014213" y="229044"/>
                  <a:pt x="989580" y="293667"/>
                  <a:pt x="936472" y="349013"/>
                </a:cubicBezTo>
                <a:cubicBezTo>
                  <a:pt x="891150" y="396361"/>
                  <a:pt x="844337" y="442429"/>
                  <a:pt x="797308" y="488178"/>
                </a:cubicBezTo>
                <a:cubicBezTo>
                  <a:pt x="785791" y="499482"/>
                  <a:pt x="785897" y="505986"/>
                  <a:pt x="797308" y="517504"/>
                </a:cubicBezTo>
                <a:cubicBezTo>
                  <a:pt x="849242" y="569543"/>
                  <a:pt x="903948" y="619024"/>
                  <a:pt x="951936" y="674477"/>
                </a:cubicBezTo>
                <a:cubicBezTo>
                  <a:pt x="988193" y="714659"/>
                  <a:pt x="1005681" y="768245"/>
                  <a:pt x="1000349" y="822066"/>
                </a:cubicBezTo>
                <a:cubicBezTo>
                  <a:pt x="991178" y="931115"/>
                  <a:pt x="895416" y="1012097"/>
                  <a:pt x="786324" y="1002958"/>
                </a:cubicBezTo>
                <a:cubicBezTo>
                  <a:pt x="771501" y="1001721"/>
                  <a:pt x="756892" y="998810"/>
                  <a:pt x="742709" y="994289"/>
                </a:cubicBezTo>
                <a:cubicBezTo>
                  <a:pt x="708797" y="983017"/>
                  <a:pt x="678085" y="963736"/>
                  <a:pt x="653132" y="938090"/>
                </a:cubicBezTo>
                <a:cubicBezTo>
                  <a:pt x="607810" y="892341"/>
                  <a:pt x="561742" y="847553"/>
                  <a:pt x="516953" y="801484"/>
                </a:cubicBezTo>
                <a:cubicBezTo>
                  <a:pt x="503943" y="788048"/>
                  <a:pt x="495625" y="789434"/>
                  <a:pt x="483895" y="802018"/>
                </a:cubicBezTo>
                <a:cubicBezTo>
                  <a:pt x="438573" y="848512"/>
                  <a:pt x="392292" y="894154"/>
                  <a:pt x="346330" y="940009"/>
                </a:cubicBezTo>
                <a:cubicBezTo>
                  <a:pt x="263577" y="1022868"/>
                  <a:pt x="133051" y="1024254"/>
                  <a:pt x="54671" y="942888"/>
                </a:cubicBezTo>
                <a:cubicBezTo>
                  <a:pt x="18093" y="905724"/>
                  <a:pt x="-1742" y="855295"/>
                  <a:pt x="-355" y="803191"/>
                </a:cubicBezTo>
                <a:close/>
                <a:moveTo>
                  <a:pt x="945217" y="809162"/>
                </a:moveTo>
                <a:cubicBezTo>
                  <a:pt x="947029" y="767776"/>
                  <a:pt x="931033" y="727594"/>
                  <a:pt x="901389" y="698684"/>
                </a:cubicBezTo>
                <a:cubicBezTo>
                  <a:pt x="806052" y="603060"/>
                  <a:pt x="710824" y="507341"/>
                  <a:pt x="615701" y="411504"/>
                </a:cubicBezTo>
                <a:cubicBezTo>
                  <a:pt x="612076" y="407878"/>
                  <a:pt x="608449" y="403079"/>
                  <a:pt x="602585" y="405319"/>
                </a:cubicBezTo>
                <a:cubicBezTo>
                  <a:pt x="596719" y="407558"/>
                  <a:pt x="598639" y="412890"/>
                  <a:pt x="598105" y="417262"/>
                </a:cubicBezTo>
                <a:cubicBezTo>
                  <a:pt x="593094" y="455013"/>
                  <a:pt x="592667" y="491164"/>
                  <a:pt x="630738" y="514411"/>
                </a:cubicBezTo>
                <a:cubicBezTo>
                  <a:pt x="632338" y="515563"/>
                  <a:pt x="633724" y="517013"/>
                  <a:pt x="634790" y="518676"/>
                </a:cubicBezTo>
                <a:cubicBezTo>
                  <a:pt x="645347" y="529234"/>
                  <a:pt x="645240" y="546318"/>
                  <a:pt x="634683" y="556832"/>
                </a:cubicBezTo>
                <a:cubicBezTo>
                  <a:pt x="634577" y="557024"/>
                  <a:pt x="634363" y="557205"/>
                  <a:pt x="634150" y="557387"/>
                </a:cubicBezTo>
                <a:cubicBezTo>
                  <a:pt x="608449" y="583940"/>
                  <a:pt x="582430" y="610706"/>
                  <a:pt x="555770" y="635980"/>
                </a:cubicBezTo>
                <a:cubicBezTo>
                  <a:pt x="540947" y="650270"/>
                  <a:pt x="529856" y="650376"/>
                  <a:pt x="515140" y="635980"/>
                </a:cubicBezTo>
                <a:cubicBezTo>
                  <a:pt x="465340" y="587139"/>
                  <a:pt x="416286" y="537978"/>
                  <a:pt x="367871" y="488498"/>
                </a:cubicBezTo>
                <a:cubicBezTo>
                  <a:pt x="355928" y="478154"/>
                  <a:pt x="354648" y="460110"/>
                  <a:pt x="364992" y="448188"/>
                </a:cubicBezTo>
                <a:cubicBezTo>
                  <a:pt x="365844" y="447153"/>
                  <a:pt x="366805" y="446194"/>
                  <a:pt x="367871" y="445308"/>
                </a:cubicBezTo>
                <a:cubicBezTo>
                  <a:pt x="393251" y="419075"/>
                  <a:pt x="419271" y="393588"/>
                  <a:pt x="445078" y="367995"/>
                </a:cubicBezTo>
                <a:cubicBezTo>
                  <a:pt x="451156" y="360775"/>
                  <a:pt x="460754" y="357672"/>
                  <a:pt x="469924" y="359997"/>
                </a:cubicBezTo>
                <a:cubicBezTo>
                  <a:pt x="489866" y="366182"/>
                  <a:pt x="509914" y="362130"/>
                  <a:pt x="529963" y="361810"/>
                </a:cubicBezTo>
                <a:cubicBezTo>
                  <a:pt x="538067" y="361810"/>
                  <a:pt x="550651" y="362343"/>
                  <a:pt x="553211" y="355731"/>
                </a:cubicBezTo>
                <a:cubicBezTo>
                  <a:pt x="556622" y="346774"/>
                  <a:pt x="544999" y="341122"/>
                  <a:pt x="538921" y="334937"/>
                </a:cubicBezTo>
                <a:cubicBezTo>
                  <a:pt x="464593" y="260641"/>
                  <a:pt x="390158" y="186313"/>
                  <a:pt x="315617" y="111954"/>
                </a:cubicBezTo>
                <a:cubicBezTo>
                  <a:pt x="272216" y="68445"/>
                  <a:pt x="223374" y="45517"/>
                  <a:pt x="159817" y="61833"/>
                </a:cubicBezTo>
                <a:cubicBezTo>
                  <a:pt x="111723" y="74203"/>
                  <a:pt x="65335" y="120911"/>
                  <a:pt x="56164" y="169645"/>
                </a:cubicBezTo>
                <a:cubicBezTo>
                  <a:pt x="45500" y="225738"/>
                  <a:pt x="62669" y="271913"/>
                  <a:pt x="102125" y="311263"/>
                </a:cubicBezTo>
                <a:lnTo>
                  <a:pt x="322549" y="531367"/>
                </a:lnTo>
                <a:cubicBezTo>
                  <a:pt x="447530" y="656348"/>
                  <a:pt x="572512" y="781330"/>
                  <a:pt x="697601" y="906311"/>
                </a:cubicBezTo>
                <a:cubicBezTo>
                  <a:pt x="741855" y="950460"/>
                  <a:pt x="796349" y="958458"/>
                  <a:pt x="852654" y="939796"/>
                </a:cubicBezTo>
                <a:cubicBezTo>
                  <a:pt x="908853" y="921304"/>
                  <a:pt x="946390" y="868305"/>
                  <a:pt x="945217" y="809162"/>
                </a:cubicBezTo>
                <a:close/>
                <a:moveTo>
                  <a:pt x="821623" y="299533"/>
                </a:moveTo>
                <a:cubicBezTo>
                  <a:pt x="835378" y="299533"/>
                  <a:pt x="842310" y="292494"/>
                  <a:pt x="841776" y="280337"/>
                </a:cubicBezTo>
                <a:cubicBezTo>
                  <a:pt x="842310" y="270569"/>
                  <a:pt x="834846" y="262241"/>
                  <a:pt x="825034" y="261729"/>
                </a:cubicBezTo>
                <a:cubicBezTo>
                  <a:pt x="823862" y="261665"/>
                  <a:pt x="822689" y="261718"/>
                  <a:pt x="821516" y="261889"/>
                </a:cubicBezTo>
                <a:cubicBezTo>
                  <a:pt x="811811" y="261110"/>
                  <a:pt x="803280" y="268383"/>
                  <a:pt x="802427" y="278130"/>
                </a:cubicBezTo>
                <a:cubicBezTo>
                  <a:pt x="802320" y="279292"/>
                  <a:pt x="802427" y="280465"/>
                  <a:pt x="802534" y="281617"/>
                </a:cubicBezTo>
                <a:cubicBezTo>
                  <a:pt x="801574" y="290639"/>
                  <a:pt x="808079" y="298722"/>
                  <a:pt x="817143" y="299671"/>
                </a:cubicBezTo>
                <a:cubicBezTo>
                  <a:pt x="818636" y="299831"/>
                  <a:pt x="820129" y="299788"/>
                  <a:pt x="821623" y="299533"/>
                </a:cubicBezTo>
                <a:close/>
                <a:moveTo>
                  <a:pt x="192450" y="836675"/>
                </a:moveTo>
                <a:cubicBezTo>
                  <a:pt x="192450" y="849686"/>
                  <a:pt x="198955" y="858536"/>
                  <a:pt x="209937" y="859390"/>
                </a:cubicBezTo>
                <a:cubicBezTo>
                  <a:pt x="220496" y="859742"/>
                  <a:pt x="229453" y="851445"/>
                  <a:pt x="229773" y="840845"/>
                </a:cubicBezTo>
                <a:cubicBezTo>
                  <a:pt x="229773" y="840557"/>
                  <a:pt x="229773" y="840269"/>
                  <a:pt x="229773" y="839981"/>
                </a:cubicBezTo>
                <a:cubicBezTo>
                  <a:pt x="231160" y="829349"/>
                  <a:pt x="223694" y="819603"/>
                  <a:pt x="213030" y="818205"/>
                </a:cubicBezTo>
                <a:cubicBezTo>
                  <a:pt x="212817" y="818174"/>
                  <a:pt x="212498" y="818141"/>
                  <a:pt x="212284" y="818120"/>
                </a:cubicBezTo>
                <a:cubicBezTo>
                  <a:pt x="200980" y="816841"/>
                  <a:pt x="194155" y="825905"/>
                  <a:pt x="192450" y="836675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1877394-CE1E-8EEF-6491-B260CF28571A}"/>
              </a:ext>
            </a:extLst>
          </p:cNvPr>
          <p:cNvGrpSpPr/>
          <p:nvPr/>
        </p:nvGrpSpPr>
        <p:grpSpPr>
          <a:xfrm>
            <a:off x="11183038" y="4471661"/>
            <a:ext cx="352924" cy="457597"/>
            <a:chOff x="2302281" y="5032909"/>
            <a:chExt cx="939572" cy="1218236"/>
          </a:xfrm>
        </p:grpSpPr>
        <p:sp>
          <p:nvSpPr>
            <p:cNvPr id="5" name="Forma libre: forma 55">
              <a:extLst>
                <a:ext uri="{FF2B5EF4-FFF2-40B4-BE49-F238E27FC236}">
                  <a16:creationId xmlns:a16="http://schemas.microsoft.com/office/drawing/2014/main" id="{5CE1950D-59CC-5CB4-C956-FDE0CA40621C}"/>
                </a:ext>
              </a:extLst>
            </p:cNvPr>
            <p:cNvSpPr/>
            <p:nvPr/>
          </p:nvSpPr>
          <p:spPr>
            <a:xfrm>
              <a:off x="2371682" y="5287596"/>
              <a:ext cx="615501" cy="615041"/>
            </a:xfrm>
            <a:custGeom>
              <a:avLst/>
              <a:gdLst>
                <a:gd name="connsiteX0" fmla="*/ -1519 w 512326"/>
                <a:gd name="connsiteY0" fmla="*/ 476444 h 511943"/>
                <a:gd name="connsiteX1" fmla="*/ 22795 w 512326"/>
                <a:gd name="connsiteY1" fmla="*/ 435601 h 511943"/>
                <a:gd name="connsiteX2" fmla="*/ 83686 w 512326"/>
                <a:gd name="connsiteY2" fmla="*/ 340159 h 511943"/>
                <a:gd name="connsiteX3" fmla="*/ 92218 w 512326"/>
                <a:gd name="connsiteY3" fmla="*/ 290465 h 511943"/>
                <a:gd name="connsiteX4" fmla="*/ 134874 w 512326"/>
                <a:gd name="connsiteY4" fmla="*/ 194489 h 511943"/>
                <a:gd name="connsiteX5" fmla="*/ 319252 w 512326"/>
                <a:gd name="connsiteY5" fmla="*/ 9470 h 511943"/>
                <a:gd name="connsiteX6" fmla="*/ 351244 w 512326"/>
                <a:gd name="connsiteY6" fmla="*/ 10003 h 511943"/>
                <a:gd name="connsiteX7" fmla="*/ 500539 w 512326"/>
                <a:gd name="connsiteY7" fmla="*/ 159299 h 511943"/>
                <a:gd name="connsiteX8" fmla="*/ 500539 w 512326"/>
                <a:gd name="connsiteY8" fmla="*/ 194809 h 511943"/>
                <a:gd name="connsiteX9" fmla="*/ 318079 w 512326"/>
                <a:gd name="connsiteY9" fmla="*/ 376096 h 511943"/>
                <a:gd name="connsiteX10" fmla="*/ 230636 w 512326"/>
                <a:gd name="connsiteY10" fmla="*/ 418219 h 511943"/>
                <a:gd name="connsiteX11" fmla="*/ 145324 w 512326"/>
                <a:gd name="connsiteY11" fmla="*/ 437521 h 511943"/>
                <a:gd name="connsiteX12" fmla="*/ 69183 w 512326"/>
                <a:gd name="connsiteY12" fmla="*/ 496812 h 511943"/>
                <a:gd name="connsiteX13" fmla="*/ 15864 w 512326"/>
                <a:gd name="connsiteY13" fmla="*/ 508010 h 511943"/>
                <a:gd name="connsiteX14" fmla="*/ -1519 w 512326"/>
                <a:gd name="connsiteY14" fmla="*/ 476444 h 511943"/>
                <a:gd name="connsiteX15" fmla="*/ 244498 w 512326"/>
                <a:gd name="connsiteY15" fmla="*/ 276815 h 511943"/>
                <a:gd name="connsiteX16" fmla="*/ 244498 w 512326"/>
                <a:gd name="connsiteY16" fmla="*/ 276815 h 511943"/>
                <a:gd name="connsiteX17" fmla="*/ 319146 w 512326"/>
                <a:gd name="connsiteY17" fmla="*/ 277348 h 511943"/>
                <a:gd name="connsiteX18" fmla="*/ 359989 w 512326"/>
                <a:gd name="connsiteY18" fmla="*/ 257513 h 511943"/>
                <a:gd name="connsiteX19" fmla="*/ 387395 w 512326"/>
                <a:gd name="connsiteY19" fmla="*/ 222429 h 511943"/>
                <a:gd name="connsiteX20" fmla="*/ 430905 w 512326"/>
                <a:gd name="connsiteY20" fmla="*/ 188838 h 511943"/>
                <a:gd name="connsiteX21" fmla="*/ 430905 w 512326"/>
                <a:gd name="connsiteY21" fmla="*/ 166443 h 511943"/>
                <a:gd name="connsiteX22" fmla="*/ 345593 w 512326"/>
                <a:gd name="connsiteY22" fmla="*/ 81132 h 511943"/>
                <a:gd name="connsiteX23" fmla="*/ 325438 w 512326"/>
                <a:gd name="connsiteY23" fmla="*/ 81132 h 511943"/>
                <a:gd name="connsiteX24" fmla="*/ 174330 w 512326"/>
                <a:gd name="connsiteY24" fmla="*/ 232880 h 511943"/>
                <a:gd name="connsiteX25" fmla="*/ 153002 w 512326"/>
                <a:gd name="connsiteY25" fmla="*/ 263165 h 511943"/>
                <a:gd name="connsiteX26" fmla="*/ 162706 w 512326"/>
                <a:gd name="connsiteY26" fmla="*/ 277242 h 511943"/>
                <a:gd name="connsiteX27" fmla="*/ 244498 w 512326"/>
                <a:gd name="connsiteY27" fmla="*/ 276815 h 5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2326" h="511943">
                  <a:moveTo>
                    <a:pt x="-1519" y="476444"/>
                  </a:moveTo>
                  <a:cubicBezTo>
                    <a:pt x="934" y="460171"/>
                    <a:pt x="9679" y="445498"/>
                    <a:pt x="22795" y="435601"/>
                  </a:cubicBezTo>
                  <a:cubicBezTo>
                    <a:pt x="52121" y="410520"/>
                    <a:pt x="73342" y="377302"/>
                    <a:pt x="83686" y="340159"/>
                  </a:cubicBezTo>
                  <a:cubicBezTo>
                    <a:pt x="87845" y="323843"/>
                    <a:pt x="90725" y="307229"/>
                    <a:pt x="92218" y="290465"/>
                  </a:cubicBezTo>
                  <a:cubicBezTo>
                    <a:pt x="94670" y="254431"/>
                    <a:pt x="109707" y="220424"/>
                    <a:pt x="134874" y="194489"/>
                  </a:cubicBezTo>
                  <a:cubicBezTo>
                    <a:pt x="196298" y="132852"/>
                    <a:pt x="258255" y="71641"/>
                    <a:pt x="319252" y="9470"/>
                  </a:cubicBezTo>
                  <a:cubicBezTo>
                    <a:pt x="331623" y="-3114"/>
                    <a:pt x="339407" y="-1834"/>
                    <a:pt x="351244" y="10003"/>
                  </a:cubicBezTo>
                  <a:cubicBezTo>
                    <a:pt x="400405" y="60124"/>
                    <a:pt x="450206" y="109892"/>
                    <a:pt x="500539" y="159299"/>
                  </a:cubicBezTo>
                  <a:cubicBezTo>
                    <a:pt x="513763" y="172202"/>
                    <a:pt x="514403" y="181693"/>
                    <a:pt x="500539" y="194809"/>
                  </a:cubicBezTo>
                  <a:cubicBezTo>
                    <a:pt x="439435" y="255167"/>
                    <a:pt x="379397" y="316485"/>
                    <a:pt x="318079" y="376096"/>
                  </a:cubicBezTo>
                  <a:cubicBezTo>
                    <a:pt x="295258" y="400592"/>
                    <a:pt x="264014" y="415628"/>
                    <a:pt x="230636" y="418219"/>
                  </a:cubicBezTo>
                  <a:cubicBezTo>
                    <a:pt x="201417" y="420149"/>
                    <a:pt x="172623" y="426665"/>
                    <a:pt x="145324" y="437521"/>
                  </a:cubicBezTo>
                  <a:cubicBezTo>
                    <a:pt x="113332" y="449571"/>
                    <a:pt x="92004" y="473778"/>
                    <a:pt x="69183" y="496812"/>
                  </a:cubicBezTo>
                  <a:cubicBezTo>
                    <a:pt x="56067" y="512307"/>
                    <a:pt x="34099" y="516914"/>
                    <a:pt x="15864" y="508010"/>
                  </a:cubicBezTo>
                  <a:cubicBezTo>
                    <a:pt x="4240" y="501910"/>
                    <a:pt x="-2585" y="489497"/>
                    <a:pt x="-1519" y="476444"/>
                  </a:cubicBezTo>
                  <a:close/>
                  <a:moveTo>
                    <a:pt x="244498" y="276815"/>
                  </a:moveTo>
                  <a:lnTo>
                    <a:pt x="244498" y="276815"/>
                  </a:lnTo>
                  <a:cubicBezTo>
                    <a:pt x="269239" y="276815"/>
                    <a:pt x="294086" y="275429"/>
                    <a:pt x="319146" y="277348"/>
                  </a:cubicBezTo>
                  <a:cubicBezTo>
                    <a:pt x="335569" y="280249"/>
                    <a:pt x="352098" y="272251"/>
                    <a:pt x="359989" y="257513"/>
                  </a:cubicBezTo>
                  <a:cubicBezTo>
                    <a:pt x="367133" y="243757"/>
                    <a:pt x="390595" y="243544"/>
                    <a:pt x="387395" y="222429"/>
                  </a:cubicBezTo>
                  <a:cubicBezTo>
                    <a:pt x="408723" y="219763"/>
                    <a:pt x="416401" y="200035"/>
                    <a:pt x="430905" y="188838"/>
                  </a:cubicBezTo>
                  <a:cubicBezTo>
                    <a:pt x="441569" y="181053"/>
                    <a:pt x="438903" y="174122"/>
                    <a:pt x="430905" y="166443"/>
                  </a:cubicBezTo>
                  <a:cubicBezTo>
                    <a:pt x="402325" y="138184"/>
                    <a:pt x="373640" y="109924"/>
                    <a:pt x="345593" y="81132"/>
                  </a:cubicBezTo>
                  <a:cubicBezTo>
                    <a:pt x="337914" y="73347"/>
                    <a:pt x="333223" y="73240"/>
                    <a:pt x="325438" y="81132"/>
                  </a:cubicBezTo>
                  <a:cubicBezTo>
                    <a:pt x="275317" y="131892"/>
                    <a:pt x="224663" y="182226"/>
                    <a:pt x="174330" y="232880"/>
                  </a:cubicBezTo>
                  <a:cubicBezTo>
                    <a:pt x="165693" y="241827"/>
                    <a:pt x="158547" y="252043"/>
                    <a:pt x="153002" y="263165"/>
                  </a:cubicBezTo>
                  <a:cubicBezTo>
                    <a:pt x="146710" y="275535"/>
                    <a:pt x="150763" y="277455"/>
                    <a:pt x="162706" y="277242"/>
                  </a:cubicBezTo>
                  <a:cubicBezTo>
                    <a:pt x="189899" y="276282"/>
                    <a:pt x="217199" y="276815"/>
                    <a:pt x="244498" y="276815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6" name="Forma libre: forma 56">
              <a:extLst>
                <a:ext uri="{FF2B5EF4-FFF2-40B4-BE49-F238E27FC236}">
                  <a16:creationId xmlns:a16="http://schemas.microsoft.com/office/drawing/2014/main" id="{E9CA82F4-4CF7-DBCA-43A9-37A57D3832FE}"/>
                </a:ext>
              </a:extLst>
            </p:cNvPr>
            <p:cNvSpPr/>
            <p:nvPr/>
          </p:nvSpPr>
          <p:spPr>
            <a:xfrm>
              <a:off x="2762356" y="5032909"/>
              <a:ext cx="479497" cy="479991"/>
            </a:xfrm>
            <a:custGeom>
              <a:avLst/>
              <a:gdLst>
                <a:gd name="connsiteX0" fmla="*/ 397270 w 399120"/>
                <a:gd name="connsiteY0" fmla="*/ 133700 h 399531"/>
                <a:gd name="connsiteX1" fmla="*/ 350242 w 399120"/>
                <a:gd name="connsiteY1" fmla="*/ 231702 h 399531"/>
                <a:gd name="connsiteX2" fmla="*/ 264930 w 399120"/>
                <a:gd name="connsiteY2" fmla="*/ 317014 h 399531"/>
                <a:gd name="connsiteX3" fmla="*/ 261837 w 399120"/>
                <a:gd name="connsiteY3" fmla="*/ 357537 h 399531"/>
                <a:gd name="connsiteX4" fmla="*/ 261837 w 399120"/>
                <a:gd name="connsiteY4" fmla="*/ 394114 h 399531"/>
                <a:gd name="connsiteX5" fmla="*/ 223661 w 399120"/>
                <a:gd name="connsiteY5" fmla="*/ 388995 h 399531"/>
                <a:gd name="connsiteX6" fmla="*/ 14327 w 399120"/>
                <a:gd name="connsiteY6" fmla="*/ 179662 h 399531"/>
                <a:gd name="connsiteX7" fmla="*/ 2917 w 399120"/>
                <a:gd name="connsiteY7" fmla="*/ 166439 h 399531"/>
                <a:gd name="connsiteX8" fmla="*/ 7289 w 399120"/>
                <a:gd name="connsiteY8" fmla="*/ 134447 h 399531"/>
                <a:gd name="connsiteX9" fmla="*/ 37575 w 399120"/>
                <a:gd name="connsiteY9" fmla="*/ 133381 h 399531"/>
                <a:gd name="connsiteX10" fmla="*/ 87482 w 399120"/>
                <a:gd name="connsiteY10" fmla="*/ 128902 h 399531"/>
                <a:gd name="connsiteX11" fmla="*/ 174287 w 399120"/>
                <a:gd name="connsiteY11" fmla="*/ 42310 h 399531"/>
                <a:gd name="connsiteX12" fmla="*/ 389059 w 399120"/>
                <a:gd name="connsiteY12" fmla="*/ 82727 h 399531"/>
                <a:gd name="connsiteX13" fmla="*/ 397270 w 399120"/>
                <a:gd name="connsiteY13" fmla="*/ 133700 h 399531"/>
                <a:gd name="connsiteX14" fmla="*/ 302894 w 399120"/>
                <a:gd name="connsiteY14" fmla="*/ 92324 h 399531"/>
                <a:gd name="connsiteX15" fmla="*/ 232938 w 399120"/>
                <a:gd name="connsiteY15" fmla="*/ 93817 h 399531"/>
                <a:gd name="connsiteX16" fmla="*/ 145920 w 399120"/>
                <a:gd name="connsiteY16" fmla="*/ 180195 h 399531"/>
                <a:gd name="connsiteX17" fmla="*/ 147840 w 399120"/>
                <a:gd name="connsiteY17" fmla="*/ 203656 h 399531"/>
                <a:gd name="connsiteX18" fmla="*/ 169168 w 399120"/>
                <a:gd name="connsiteY18" fmla="*/ 203123 h 399531"/>
                <a:gd name="connsiteX19" fmla="*/ 244668 w 399120"/>
                <a:gd name="connsiteY19" fmla="*/ 127302 h 399531"/>
                <a:gd name="connsiteX20" fmla="*/ 302894 w 399120"/>
                <a:gd name="connsiteY20" fmla="*/ 92324 h 39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99120" h="399531">
                  <a:moveTo>
                    <a:pt x="397270" y="133700"/>
                  </a:moveTo>
                  <a:cubicBezTo>
                    <a:pt x="397270" y="171771"/>
                    <a:pt x="377968" y="203656"/>
                    <a:pt x="350242" y="231702"/>
                  </a:cubicBezTo>
                  <a:cubicBezTo>
                    <a:pt x="322516" y="259748"/>
                    <a:pt x="293617" y="288967"/>
                    <a:pt x="264930" y="317014"/>
                  </a:cubicBezTo>
                  <a:cubicBezTo>
                    <a:pt x="251387" y="330237"/>
                    <a:pt x="248827" y="342500"/>
                    <a:pt x="261837" y="357537"/>
                  </a:cubicBezTo>
                  <a:cubicBezTo>
                    <a:pt x="272501" y="369267"/>
                    <a:pt x="273782" y="383770"/>
                    <a:pt x="261837" y="394114"/>
                  </a:cubicBezTo>
                  <a:cubicBezTo>
                    <a:pt x="249894" y="404458"/>
                    <a:pt x="235284" y="400512"/>
                    <a:pt x="223661" y="388995"/>
                  </a:cubicBezTo>
                  <a:lnTo>
                    <a:pt x="14327" y="179662"/>
                  </a:lnTo>
                  <a:cubicBezTo>
                    <a:pt x="9955" y="175748"/>
                    <a:pt x="6116" y="171302"/>
                    <a:pt x="2917" y="166439"/>
                  </a:cubicBezTo>
                  <a:cubicBezTo>
                    <a:pt x="-4548" y="156351"/>
                    <a:pt x="-2628" y="142168"/>
                    <a:pt x="7289" y="134447"/>
                  </a:cubicBezTo>
                  <a:cubicBezTo>
                    <a:pt x="15607" y="126278"/>
                    <a:pt x="28723" y="125809"/>
                    <a:pt x="37575" y="133381"/>
                  </a:cubicBezTo>
                  <a:cubicBezTo>
                    <a:pt x="61035" y="149057"/>
                    <a:pt x="67647" y="148523"/>
                    <a:pt x="87482" y="128902"/>
                  </a:cubicBezTo>
                  <a:cubicBezTo>
                    <a:pt x="116489" y="100109"/>
                    <a:pt x="144854" y="70676"/>
                    <a:pt x="174287" y="42310"/>
                  </a:cubicBezTo>
                  <a:cubicBezTo>
                    <a:pt x="245736" y="-27005"/>
                    <a:pt x="348430" y="-7597"/>
                    <a:pt x="389059" y="82727"/>
                  </a:cubicBezTo>
                  <a:cubicBezTo>
                    <a:pt x="395563" y="98893"/>
                    <a:pt x="398336" y="116307"/>
                    <a:pt x="397270" y="133700"/>
                  </a:cubicBezTo>
                  <a:close/>
                  <a:moveTo>
                    <a:pt x="302894" y="92324"/>
                  </a:moveTo>
                  <a:cubicBezTo>
                    <a:pt x="277407" y="74196"/>
                    <a:pt x="252241" y="75049"/>
                    <a:pt x="232938" y="93817"/>
                  </a:cubicBezTo>
                  <a:cubicBezTo>
                    <a:pt x="203612" y="122290"/>
                    <a:pt x="175353" y="151936"/>
                    <a:pt x="145920" y="180195"/>
                  </a:cubicBezTo>
                  <a:cubicBezTo>
                    <a:pt x="135256" y="190219"/>
                    <a:pt x="140269" y="195338"/>
                    <a:pt x="147840" y="203656"/>
                  </a:cubicBezTo>
                  <a:cubicBezTo>
                    <a:pt x="155411" y="211974"/>
                    <a:pt x="161811" y="211121"/>
                    <a:pt x="169168" y="203123"/>
                  </a:cubicBezTo>
                  <a:cubicBezTo>
                    <a:pt x="194015" y="177529"/>
                    <a:pt x="219822" y="152789"/>
                    <a:pt x="244668" y="127302"/>
                  </a:cubicBezTo>
                  <a:cubicBezTo>
                    <a:pt x="259491" y="109333"/>
                    <a:pt x="280073" y="96985"/>
                    <a:pt x="302894" y="92324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7" name="Forma libre: forma 62">
              <a:extLst>
                <a:ext uri="{FF2B5EF4-FFF2-40B4-BE49-F238E27FC236}">
                  <a16:creationId xmlns:a16="http://schemas.microsoft.com/office/drawing/2014/main" id="{29949C0D-53AD-0CE4-E2EA-E2EDF3229266}"/>
                </a:ext>
              </a:extLst>
            </p:cNvPr>
            <p:cNvSpPr/>
            <p:nvPr/>
          </p:nvSpPr>
          <p:spPr>
            <a:xfrm>
              <a:off x="2302281" y="5960807"/>
              <a:ext cx="192300" cy="290338"/>
            </a:xfrm>
            <a:custGeom>
              <a:avLst/>
              <a:gdLst>
                <a:gd name="connsiteX0" fmla="*/ -1550 w 160065"/>
                <a:gd name="connsiteY0" fmla="*/ 144397 h 241669"/>
                <a:gd name="connsiteX1" fmla="*/ 25430 w 160065"/>
                <a:gd name="connsiteY1" fmla="*/ 74335 h 241669"/>
                <a:gd name="connsiteX2" fmla="*/ 68833 w 160065"/>
                <a:gd name="connsiteY2" fmla="*/ 7579 h 241669"/>
                <a:gd name="connsiteX3" fmla="*/ 87495 w 160065"/>
                <a:gd name="connsiteY3" fmla="*/ 6299 h 241669"/>
                <a:gd name="connsiteX4" fmla="*/ 158197 w 160065"/>
                <a:gd name="connsiteY4" fmla="*/ 155594 h 241669"/>
                <a:gd name="connsiteX5" fmla="*/ 80030 w 160065"/>
                <a:gd name="connsiteY5" fmla="*/ 242186 h 241669"/>
                <a:gd name="connsiteX6" fmla="*/ -1550 w 160065"/>
                <a:gd name="connsiteY6" fmla="*/ 144397 h 241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065" h="241669">
                  <a:moveTo>
                    <a:pt x="-1550" y="144397"/>
                  </a:moveTo>
                  <a:cubicBezTo>
                    <a:pt x="2929" y="119550"/>
                    <a:pt x="12100" y="95770"/>
                    <a:pt x="25430" y="74335"/>
                  </a:cubicBezTo>
                  <a:cubicBezTo>
                    <a:pt x="38653" y="51301"/>
                    <a:pt x="54329" y="29866"/>
                    <a:pt x="68833" y="7579"/>
                  </a:cubicBezTo>
                  <a:cubicBezTo>
                    <a:pt x="74591" y="-1379"/>
                    <a:pt x="81416" y="-1699"/>
                    <a:pt x="87495" y="6299"/>
                  </a:cubicBezTo>
                  <a:cubicBezTo>
                    <a:pt x="120979" y="51194"/>
                    <a:pt x="154145" y="97156"/>
                    <a:pt x="158197" y="155594"/>
                  </a:cubicBezTo>
                  <a:cubicBezTo>
                    <a:pt x="161716" y="206781"/>
                    <a:pt x="126205" y="239733"/>
                    <a:pt x="80030" y="242186"/>
                  </a:cubicBezTo>
                  <a:cubicBezTo>
                    <a:pt x="38333" y="243785"/>
                    <a:pt x="-3682" y="207315"/>
                    <a:pt x="-1550" y="14439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EB48D3B-9D12-CE3B-C917-AC06C27FE395}"/>
              </a:ext>
            </a:extLst>
          </p:cNvPr>
          <p:cNvSpPr txBox="1"/>
          <p:nvPr/>
        </p:nvSpPr>
        <p:spPr>
          <a:xfrm>
            <a:off x="6535822" y="4044097"/>
            <a:ext cx="4463348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75C56C-AC47-F73F-BAF6-BAF755E02BFE}"/>
              </a:ext>
            </a:extLst>
          </p:cNvPr>
          <p:cNvSpPr txBox="1"/>
          <p:nvPr/>
        </p:nvSpPr>
        <p:spPr>
          <a:xfrm>
            <a:off x="6535822" y="5223216"/>
            <a:ext cx="4463348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F22937-CDDB-E7C3-A180-D1D9C479CCF1}"/>
              </a:ext>
            </a:extLst>
          </p:cNvPr>
          <p:cNvSpPr txBox="1"/>
          <p:nvPr/>
        </p:nvSpPr>
        <p:spPr>
          <a:xfrm>
            <a:off x="5385424" y="295089"/>
            <a:ext cx="6365588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1102886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" grpId="0"/>
      <p:bldP spid="3" grpId="0" animBg="1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ED17054-DBB3-C68F-FA1A-11A9596125A4}"/>
              </a:ext>
            </a:extLst>
          </p:cNvPr>
          <p:cNvSpPr/>
          <p:nvPr/>
        </p:nvSpPr>
        <p:spPr>
          <a:xfrm>
            <a:off x="6710516" y="1047135"/>
            <a:ext cx="4409768" cy="1297859"/>
          </a:xfrm>
          <a:prstGeom prst="roundRect">
            <a:avLst/>
          </a:prstGeom>
          <a:solidFill>
            <a:srgbClr val="DBDA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95EC242-5956-15D6-CA01-9496315161E8}"/>
              </a:ext>
            </a:extLst>
          </p:cNvPr>
          <p:cNvSpPr/>
          <p:nvPr/>
        </p:nvSpPr>
        <p:spPr>
          <a:xfrm>
            <a:off x="6862916" y="4513006"/>
            <a:ext cx="4409768" cy="1297859"/>
          </a:xfrm>
          <a:prstGeom prst="roundRect">
            <a:avLst/>
          </a:prstGeom>
          <a:solidFill>
            <a:srgbClr val="DBDA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6599D4D-950C-15D8-7864-9B5D82C0353E}"/>
              </a:ext>
            </a:extLst>
          </p:cNvPr>
          <p:cNvSpPr/>
          <p:nvPr/>
        </p:nvSpPr>
        <p:spPr>
          <a:xfrm>
            <a:off x="5722374" y="2706329"/>
            <a:ext cx="4783394" cy="1452716"/>
          </a:xfrm>
          <a:prstGeom prst="round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FF8AA28-8E0E-146F-5597-65DEBF48987B}"/>
              </a:ext>
            </a:extLst>
          </p:cNvPr>
          <p:cNvSpPr/>
          <p:nvPr/>
        </p:nvSpPr>
        <p:spPr>
          <a:xfrm>
            <a:off x="6312309" y="1334729"/>
            <a:ext cx="796413" cy="79641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4ED6676-79BA-DBF3-DDA5-E8254F69D03D}"/>
              </a:ext>
            </a:extLst>
          </p:cNvPr>
          <p:cNvSpPr/>
          <p:nvPr/>
        </p:nvSpPr>
        <p:spPr>
          <a:xfrm>
            <a:off x="5267631" y="2971798"/>
            <a:ext cx="909485" cy="9094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32B6212-C05F-FF7C-BBC7-B5C4A282AFB1}"/>
              </a:ext>
            </a:extLst>
          </p:cNvPr>
          <p:cNvSpPr/>
          <p:nvPr/>
        </p:nvSpPr>
        <p:spPr>
          <a:xfrm>
            <a:off x="6464709" y="4823055"/>
            <a:ext cx="796413" cy="79641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2BEA472-825A-E8BD-FC09-99CA2D8DA98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CC08C9-1022-7022-A649-8B1DC5916297}"/>
              </a:ext>
            </a:extLst>
          </p:cNvPr>
          <p:cNvSpPr txBox="1"/>
          <p:nvPr/>
        </p:nvSpPr>
        <p:spPr>
          <a:xfrm>
            <a:off x="7276288" y="1116380"/>
            <a:ext cx="3636960" cy="1127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671694-3512-CC90-DF52-24FA13AA30F2}"/>
              </a:ext>
            </a:extLst>
          </p:cNvPr>
          <p:cNvSpPr txBox="1"/>
          <p:nvPr/>
        </p:nvSpPr>
        <p:spPr>
          <a:xfrm>
            <a:off x="6660203" y="2622193"/>
            <a:ext cx="3636960" cy="1454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7A8A67-4F84-341A-6728-A819C0BFCB35}"/>
              </a:ext>
            </a:extLst>
          </p:cNvPr>
          <p:cNvSpPr txBox="1"/>
          <p:nvPr/>
        </p:nvSpPr>
        <p:spPr>
          <a:xfrm>
            <a:off x="7389777" y="4587415"/>
            <a:ext cx="3636960" cy="1127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Forma libre: forma 42">
            <a:extLst>
              <a:ext uri="{FF2B5EF4-FFF2-40B4-BE49-F238E27FC236}">
                <a16:creationId xmlns:a16="http://schemas.microsoft.com/office/drawing/2014/main" id="{AB457B39-F116-46BF-BF42-768DFB72062A}"/>
              </a:ext>
            </a:extLst>
          </p:cNvPr>
          <p:cNvSpPr/>
          <p:nvPr/>
        </p:nvSpPr>
        <p:spPr>
          <a:xfrm>
            <a:off x="6549547" y="1543848"/>
            <a:ext cx="381712" cy="476787"/>
          </a:xfrm>
          <a:custGeom>
            <a:avLst/>
            <a:gdLst>
              <a:gd name="connsiteX0" fmla="*/ 304492 w 816910"/>
              <a:gd name="connsiteY0" fmla="*/ 841421 h 1020381"/>
              <a:gd name="connsiteX1" fmla="*/ 301721 w 816910"/>
              <a:gd name="connsiteY1" fmla="*/ 912763 h 1020381"/>
              <a:gd name="connsiteX2" fmla="*/ 195934 w 816910"/>
              <a:gd name="connsiteY2" fmla="*/ 1020255 h 1020381"/>
              <a:gd name="connsiteX3" fmla="*/ 57303 w 816910"/>
              <a:gd name="connsiteY3" fmla="*/ 934197 h 1020381"/>
              <a:gd name="connsiteX4" fmla="*/ 49838 w 816910"/>
              <a:gd name="connsiteY4" fmla="*/ 882584 h 1020381"/>
              <a:gd name="connsiteX5" fmla="*/ 49838 w 816910"/>
              <a:gd name="connsiteY5" fmla="*/ 90466 h 1020381"/>
              <a:gd name="connsiteX6" fmla="*/ 15820 w 816910"/>
              <a:gd name="connsiteY6" fmla="*/ 47810 h 1020381"/>
              <a:gd name="connsiteX7" fmla="*/ -1349 w 816910"/>
              <a:gd name="connsiteY7" fmla="*/ 27015 h 1020381"/>
              <a:gd name="connsiteX8" fmla="*/ 13154 w 816910"/>
              <a:gd name="connsiteY8" fmla="*/ 4408 h 1020381"/>
              <a:gd name="connsiteX9" fmla="*/ 43973 w 816910"/>
              <a:gd name="connsiteY9" fmla="*/ 569 h 1020381"/>
              <a:gd name="connsiteX10" fmla="*/ 309292 w 816910"/>
              <a:gd name="connsiteY10" fmla="*/ 569 h 1020381"/>
              <a:gd name="connsiteX11" fmla="*/ 334565 w 816910"/>
              <a:gd name="connsiteY11" fmla="*/ 2808 h 1020381"/>
              <a:gd name="connsiteX12" fmla="*/ 354934 w 816910"/>
              <a:gd name="connsiteY12" fmla="*/ 27442 h 1020381"/>
              <a:gd name="connsiteX13" fmla="*/ 333713 w 816910"/>
              <a:gd name="connsiteY13" fmla="*/ 48855 h 1020381"/>
              <a:gd name="connsiteX14" fmla="*/ 331686 w 816910"/>
              <a:gd name="connsiteY14" fmla="*/ 48770 h 1020381"/>
              <a:gd name="connsiteX15" fmla="*/ 303960 w 816910"/>
              <a:gd name="connsiteY15" fmla="*/ 78736 h 1020381"/>
              <a:gd name="connsiteX16" fmla="*/ 303960 w 816910"/>
              <a:gd name="connsiteY16" fmla="*/ 381165 h 1020381"/>
              <a:gd name="connsiteX17" fmla="*/ 308012 w 816910"/>
              <a:gd name="connsiteY17" fmla="*/ 393322 h 1020381"/>
              <a:gd name="connsiteX18" fmla="*/ 393324 w 816910"/>
              <a:gd name="connsiteY18" fmla="*/ 338189 h 1020381"/>
              <a:gd name="connsiteX19" fmla="*/ 408786 w 816910"/>
              <a:gd name="connsiteY19" fmla="*/ 308437 h 1020381"/>
              <a:gd name="connsiteX20" fmla="*/ 408786 w 816910"/>
              <a:gd name="connsiteY20" fmla="*/ 64552 h 1020381"/>
              <a:gd name="connsiteX21" fmla="*/ 393217 w 816910"/>
              <a:gd name="connsiteY21" fmla="*/ 43864 h 1020381"/>
              <a:gd name="connsiteX22" fmla="*/ 368796 w 816910"/>
              <a:gd name="connsiteY22" fmla="*/ 19337 h 1020381"/>
              <a:gd name="connsiteX23" fmla="*/ 399083 w 816910"/>
              <a:gd name="connsiteY23" fmla="*/ 889 h 1020381"/>
              <a:gd name="connsiteX24" fmla="*/ 576636 w 816910"/>
              <a:gd name="connsiteY24" fmla="*/ 889 h 1020381"/>
              <a:gd name="connsiteX25" fmla="*/ 625371 w 816910"/>
              <a:gd name="connsiteY25" fmla="*/ 1742 h 1020381"/>
              <a:gd name="connsiteX26" fmla="*/ 650857 w 816910"/>
              <a:gd name="connsiteY26" fmla="*/ 23070 h 1020381"/>
              <a:gd name="connsiteX27" fmla="*/ 627397 w 816910"/>
              <a:gd name="connsiteY27" fmla="*/ 43864 h 1020381"/>
              <a:gd name="connsiteX28" fmla="*/ 609055 w 816910"/>
              <a:gd name="connsiteY28" fmla="*/ 60895 h 1020381"/>
              <a:gd name="connsiteX29" fmla="*/ 609269 w 816910"/>
              <a:gd name="connsiteY29" fmla="*/ 64446 h 1020381"/>
              <a:gd name="connsiteX30" fmla="*/ 609269 w 816910"/>
              <a:gd name="connsiteY30" fmla="*/ 302465 h 1020381"/>
              <a:gd name="connsiteX31" fmla="*/ 636142 w 816910"/>
              <a:gd name="connsiteY31" fmla="*/ 344268 h 1020381"/>
              <a:gd name="connsiteX32" fmla="*/ 787783 w 816910"/>
              <a:gd name="connsiteY32" fmla="*/ 499855 h 1020381"/>
              <a:gd name="connsiteX33" fmla="*/ 814870 w 816910"/>
              <a:gd name="connsiteY33" fmla="*/ 635500 h 1020381"/>
              <a:gd name="connsiteX34" fmla="*/ 616199 w 816910"/>
              <a:gd name="connsiteY34" fmla="*/ 903272 h 1020381"/>
              <a:gd name="connsiteX35" fmla="*/ 469039 w 816910"/>
              <a:gd name="connsiteY35" fmla="*/ 920121 h 1020381"/>
              <a:gd name="connsiteX36" fmla="*/ 314624 w 816910"/>
              <a:gd name="connsiteY36" fmla="*/ 847926 h 1020381"/>
              <a:gd name="connsiteX37" fmla="*/ 304492 w 816910"/>
              <a:gd name="connsiteY37" fmla="*/ 841421 h 1020381"/>
              <a:gd name="connsiteX38" fmla="*/ 588368 w 816910"/>
              <a:gd name="connsiteY38" fmla="*/ 643605 h 1020381"/>
              <a:gd name="connsiteX39" fmla="*/ 740542 w 816910"/>
              <a:gd name="connsiteY39" fmla="*/ 643605 h 1020381"/>
              <a:gd name="connsiteX40" fmla="*/ 760162 w 816910"/>
              <a:gd name="connsiteY40" fmla="*/ 624729 h 1020381"/>
              <a:gd name="connsiteX41" fmla="*/ 753552 w 816910"/>
              <a:gd name="connsiteY41" fmla="*/ 567037 h 1020381"/>
              <a:gd name="connsiteX42" fmla="*/ 627290 w 816910"/>
              <a:gd name="connsiteY42" fmla="*/ 400893 h 1020381"/>
              <a:gd name="connsiteX43" fmla="*/ 554561 w 816910"/>
              <a:gd name="connsiteY43" fmla="*/ 281031 h 1020381"/>
              <a:gd name="connsiteX44" fmla="*/ 554561 w 816910"/>
              <a:gd name="connsiteY44" fmla="*/ 74150 h 1020381"/>
              <a:gd name="connsiteX45" fmla="*/ 536006 w 816910"/>
              <a:gd name="connsiteY45" fmla="*/ 55382 h 1020381"/>
              <a:gd name="connsiteX46" fmla="*/ 498896 w 816910"/>
              <a:gd name="connsiteY46" fmla="*/ 55382 h 1020381"/>
              <a:gd name="connsiteX47" fmla="*/ 464665 w 816910"/>
              <a:gd name="connsiteY47" fmla="*/ 88760 h 1020381"/>
              <a:gd name="connsiteX48" fmla="*/ 464665 w 816910"/>
              <a:gd name="connsiteY48" fmla="*/ 295533 h 1020381"/>
              <a:gd name="connsiteX49" fmla="*/ 404735 w 816910"/>
              <a:gd name="connsiteY49" fmla="*/ 393855 h 1020381"/>
              <a:gd name="connsiteX50" fmla="*/ 271754 w 816910"/>
              <a:gd name="connsiteY50" fmla="*/ 548482 h 1020381"/>
              <a:gd name="connsiteX51" fmla="*/ 285725 w 816910"/>
              <a:gd name="connsiteY51" fmla="*/ 566824 h 1020381"/>
              <a:gd name="connsiteX52" fmla="*/ 394495 w 816910"/>
              <a:gd name="connsiteY52" fmla="*/ 559359 h 1020381"/>
              <a:gd name="connsiteX53" fmla="*/ 420624 w 816910"/>
              <a:gd name="connsiteY53" fmla="*/ 584527 h 1020381"/>
              <a:gd name="connsiteX54" fmla="*/ 417318 w 816910"/>
              <a:gd name="connsiteY54" fmla="*/ 617478 h 1020381"/>
              <a:gd name="connsiteX55" fmla="*/ 441632 w 816910"/>
              <a:gd name="connsiteY55" fmla="*/ 643178 h 1020381"/>
              <a:gd name="connsiteX56" fmla="*/ 105290 w 816910"/>
              <a:gd name="connsiteY56" fmla="*/ 346401 h 1020381"/>
              <a:gd name="connsiteX57" fmla="*/ 105290 w 816910"/>
              <a:gd name="connsiteY57" fmla="*/ 346401 h 1020381"/>
              <a:gd name="connsiteX58" fmla="*/ 105290 w 816910"/>
              <a:gd name="connsiteY58" fmla="*/ 621424 h 1020381"/>
              <a:gd name="connsiteX59" fmla="*/ 127578 w 816910"/>
              <a:gd name="connsiteY59" fmla="*/ 643925 h 1020381"/>
              <a:gd name="connsiteX60" fmla="*/ 187936 w 816910"/>
              <a:gd name="connsiteY60" fmla="*/ 643925 h 1020381"/>
              <a:gd name="connsiteX61" fmla="*/ 209264 w 816910"/>
              <a:gd name="connsiteY61" fmla="*/ 621317 h 1020381"/>
              <a:gd name="connsiteX62" fmla="*/ 243495 w 816910"/>
              <a:gd name="connsiteY62" fmla="*/ 477354 h 1020381"/>
              <a:gd name="connsiteX63" fmla="*/ 248720 w 816910"/>
              <a:gd name="connsiteY63" fmla="*/ 454853 h 1020381"/>
              <a:gd name="connsiteX64" fmla="*/ 248720 w 816910"/>
              <a:gd name="connsiteY64" fmla="*/ 74470 h 1020381"/>
              <a:gd name="connsiteX65" fmla="*/ 230912 w 816910"/>
              <a:gd name="connsiteY65" fmla="*/ 55701 h 1020381"/>
              <a:gd name="connsiteX66" fmla="*/ 119686 w 816910"/>
              <a:gd name="connsiteY66" fmla="*/ 55701 h 1020381"/>
              <a:gd name="connsiteX67" fmla="*/ 104543 w 816910"/>
              <a:gd name="connsiteY67" fmla="*/ 71484 h 1020381"/>
              <a:gd name="connsiteX68" fmla="*/ 105290 w 816910"/>
              <a:gd name="connsiteY68" fmla="*/ 346401 h 1020381"/>
              <a:gd name="connsiteX69" fmla="*/ 472129 w 816910"/>
              <a:gd name="connsiteY69" fmla="*/ 864562 h 1020381"/>
              <a:gd name="connsiteX70" fmla="*/ 378180 w 816910"/>
              <a:gd name="connsiteY70" fmla="*/ 733609 h 1020381"/>
              <a:gd name="connsiteX71" fmla="*/ 361545 w 816910"/>
              <a:gd name="connsiteY71" fmla="*/ 722113 h 1020381"/>
              <a:gd name="connsiteX72" fmla="*/ 361118 w 816910"/>
              <a:gd name="connsiteY72" fmla="*/ 722198 h 1020381"/>
              <a:gd name="connsiteX73" fmla="*/ 304919 w 816910"/>
              <a:gd name="connsiteY73" fmla="*/ 726357 h 1020381"/>
              <a:gd name="connsiteX74" fmla="*/ 295428 w 816910"/>
              <a:gd name="connsiteY74" fmla="*/ 744592 h 1020381"/>
              <a:gd name="connsiteX75" fmla="*/ 364105 w 816910"/>
              <a:gd name="connsiteY75" fmla="*/ 820520 h 1020381"/>
              <a:gd name="connsiteX76" fmla="*/ 472129 w 816910"/>
              <a:gd name="connsiteY76" fmla="*/ 864562 h 10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16910" h="1020381">
                <a:moveTo>
                  <a:pt x="304492" y="841421"/>
                </a:moveTo>
                <a:cubicBezTo>
                  <a:pt x="303107" y="867441"/>
                  <a:pt x="304492" y="890155"/>
                  <a:pt x="301721" y="912763"/>
                </a:cubicBezTo>
                <a:cubicBezTo>
                  <a:pt x="294362" y="966083"/>
                  <a:pt x="246801" y="1015563"/>
                  <a:pt x="195934" y="1020255"/>
                </a:cubicBezTo>
                <a:cubicBezTo>
                  <a:pt x="130244" y="1026334"/>
                  <a:pt x="75751" y="991996"/>
                  <a:pt x="57303" y="934197"/>
                </a:cubicBezTo>
                <a:cubicBezTo>
                  <a:pt x="52077" y="917487"/>
                  <a:pt x="49625" y="900073"/>
                  <a:pt x="49838" y="882584"/>
                </a:cubicBezTo>
                <a:cubicBezTo>
                  <a:pt x="49838" y="618545"/>
                  <a:pt x="49838" y="354505"/>
                  <a:pt x="49838" y="90466"/>
                </a:cubicBezTo>
                <a:cubicBezTo>
                  <a:pt x="49838" y="56661"/>
                  <a:pt x="49838" y="56661"/>
                  <a:pt x="15820" y="47810"/>
                </a:cubicBezTo>
                <a:cubicBezTo>
                  <a:pt x="5902" y="45837"/>
                  <a:pt x="-1242" y="37146"/>
                  <a:pt x="-1349" y="27015"/>
                </a:cubicBezTo>
                <a:cubicBezTo>
                  <a:pt x="-3056" y="16874"/>
                  <a:pt x="3236" y="7116"/>
                  <a:pt x="13154" y="4408"/>
                </a:cubicBezTo>
                <a:cubicBezTo>
                  <a:pt x="23179" y="1795"/>
                  <a:pt x="33629" y="505"/>
                  <a:pt x="43973" y="569"/>
                </a:cubicBezTo>
                <a:cubicBezTo>
                  <a:pt x="132377" y="569"/>
                  <a:pt x="220781" y="569"/>
                  <a:pt x="309292" y="569"/>
                </a:cubicBezTo>
                <a:cubicBezTo>
                  <a:pt x="317717" y="622"/>
                  <a:pt x="326247" y="1369"/>
                  <a:pt x="334565" y="2808"/>
                </a:cubicBezTo>
                <a:cubicBezTo>
                  <a:pt x="346936" y="4045"/>
                  <a:pt x="356000" y="15029"/>
                  <a:pt x="354934" y="27442"/>
                </a:cubicBezTo>
                <a:cubicBezTo>
                  <a:pt x="354934" y="39225"/>
                  <a:pt x="345443" y="48813"/>
                  <a:pt x="333713" y="48855"/>
                </a:cubicBezTo>
                <a:cubicBezTo>
                  <a:pt x="333072" y="48855"/>
                  <a:pt x="332326" y="48834"/>
                  <a:pt x="331686" y="48770"/>
                </a:cubicBezTo>
                <a:cubicBezTo>
                  <a:pt x="312171" y="48770"/>
                  <a:pt x="303960" y="59967"/>
                  <a:pt x="303960" y="78736"/>
                </a:cubicBezTo>
                <a:lnTo>
                  <a:pt x="303960" y="381165"/>
                </a:lnTo>
                <a:cubicBezTo>
                  <a:pt x="303000" y="385655"/>
                  <a:pt x="304492" y="390325"/>
                  <a:pt x="308012" y="393322"/>
                </a:cubicBezTo>
                <a:cubicBezTo>
                  <a:pt x="335099" y="372922"/>
                  <a:pt x="363571" y="354494"/>
                  <a:pt x="393324" y="338189"/>
                </a:cubicBezTo>
                <a:cubicBezTo>
                  <a:pt x="403561" y="331898"/>
                  <a:pt x="409533" y="320455"/>
                  <a:pt x="408786" y="308437"/>
                </a:cubicBezTo>
                <a:cubicBezTo>
                  <a:pt x="408786" y="227178"/>
                  <a:pt x="408786" y="145812"/>
                  <a:pt x="408786" y="64552"/>
                </a:cubicBezTo>
                <a:cubicBezTo>
                  <a:pt x="408786" y="53888"/>
                  <a:pt x="405800" y="45144"/>
                  <a:pt x="393217" y="43864"/>
                </a:cubicBezTo>
                <a:cubicBezTo>
                  <a:pt x="378180" y="42371"/>
                  <a:pt x="367196" y="33947"/>
                  <a:pt x="368796" y="19337"/>
                </a:cubicBezTo>
                <a:cubicBezTo>
                  <a:pt x="370396" y="4728"/>
                  <a:pt x="385326" y="889"/>
                  <a:pt x="399083" y="889"/>
                </a:cubicBezTo>
                <a:cubicBezTo>
                  <a:pt x="458268" y="889"/>
                  <a:pt x="517451" y="889"/>
                  <a:pt x="576636" y="889"/>
                </a:cubicBezTo>
                <a:cubicBezTo>
                  <a:pt x="592846" y="889"/>
                  <a:pt x="608628" y="889"/>
                  <a:pt x="625371" y="1742"/>
                </a:cubicBezTo>
                <a:cubicBezTo>
                  <a:pt x="638488" y="2488"/>
                  <a:pt x="650644" y="7287"/>
                  <a:pt x="650857" y="23070"/>
                </a:cubicBezTo>
                <a:cubicBezTo>
                  <a:pt x="651071" y="38852"/>
                  <a:pt x="640193" y="42905"/>
                  <a:pt x="627397" y="43864"/>
                </a:cubicBezTo>
                <a:cubicBezTo>
                  <a:pt x="617587" y="43502"/>
                  <a:pt x="609375" y="51116"/>
                  <a:pt x="609055" y="60895"/>
                </a:cubicBezTo>
                <a:cubicBezTo>
                  <a:pt x="608948" y="62078"/>
                  <a:pt x="609055" y="63273"/>
                  <a:pt x="609269" y="64446"/>
                </a:cubicBezTo>
                <a:cubicBezTo>
                  <a:pt x="609269" y="143786"/>
                  <a:pt x="609269" y="223125"/>
                  <a:pt x="609269" y="302465"/>
                </a:cubicBezTo>
                <a:cubicBezTo>
                  <a:pt x="609055" y="320519"/>
                  <a:pt x="619612" y="336942"/>
                  <a:pt x="636142" y="344268"/>
                </a:cubicBezTo>
                <a:cubicBezTo>
                  <a:pt x="704070" y="375801"/>
                  <a:pt x="758030" y="431168"/>
                  <a:pt x="787783" y="499855"/>
                </a:cubicBezTo>
                <a:cubicBezTo>
                  <a:pt x="808044" y="542073"/>
                  <a:pt x="817429" y="588728"/>
                  <a:pt x="814870" y="635500"/>
                </a:cubicBezTo>
                <a:cubicBezTo>
                  <a:pt x="804206" y="750244"/>
                  <a:pt x="740222" y="855604"/>
                  <a:pt x="616199" y="903272"/>
                </a:cubicBezTo>
                <a:cubicBezTo>
                  <a:pt x="569492" y="921720"/>
                  <a:pt x="518732" y="927532"/>
                  <a:pt x="469039" y="920121"/>
                </a:cubicBezTo>
                <a:cubicBezTo>
                  <a:pt x="411345" y="912709"/>
                  <a:pt x="357280" y="887468"/>
                  <a:pt x="314624" y="847926"/>
                </a:cubicBezTo>
                <a:cubicBezTo>
                  <a:pt x="311424" y="845548"/>
                  <a:pt x="308012" y="843373"/>
                  <a:pt x="304492" y="841421"/>
                </a:cubicBezTo>
                <a:close/>
                <a:moveTo>
                  <a:pt x="588368" y="643605"/>
                </a:moveTo>
                <a:cubicBezTo>
                  <a:pt x="639128" y="643605"/>
                  <a:pt x="689782" y="643605"/>
                  <a:pt x="740542" y="643605"/>
                </a:cubicBezTo>
                <a:cubicBezTo>
                  <a:pt x="754617" y="643605"/>
                  <a:pt x="760696" y="639446"/>
                  <a:pt x="760162" y="624729"/>
                </a:cubicBezTo>
                <a:cubicBezTo>
                  <a:pt x="759842" y="605332"/>
                  <a:pt x="757603" y="586009"/>
                  <a:pt x="753552" y="567037"/>
                </a:cubicBezTo>
                <a:cubicBezTo>
                  <a:pt x="736382" y="492390"/>
                  <a:pt x="695221" y="434591"/>
                  <a:pt x="627290" y="400893"/>
                </a:cubicBezTo>
                <a:cubicBezTo>
                  <a:pt x="575251" y="374980"/>
                  <a:pt x="554882" y="335097"/>
                  <a:pt x="554561" y="281031"/>
                </a:cubicBezTo>
                <a:cubicBezTo>
                  <a:pt x="554561" y="212035"/>
                  <a:pt x="554561" y="143039"/>
                  <a:pt x="554561" y="74150"/>
                </a:cubicBezTo>
                <a:cubicBezTo>
                  <a:pt x="554561" y="59327"/>
                  <a:pt x="550510" y="54208"/>
                  <a:pt x="536006" y="55382"/>
                </a:cubicBezTo>
                <a:cubicBezTo>
                  <a:pt x="523744" y="56448"/>
                  <a:pt x="511268" y="55382"/>
                  <a:pt x="498896" y="55382"/>
                </a:cubicBezTo>
                <a:cubicBezTo>
                  <a:pt x="464665" y="55382"/>
                  <a:pt x="464665" y="55382"/>
                  <a:pt x="464665" y="88760"/>
                </a:cubicBezTo>
                <a:cubicBezTo>
                  <a:pt x="464665" y="157649"/>
                  <a:pt x="464024" y="226644"/>
                  <a:pt x="464665" y="295533"/>
                </a:cubicBezTo>
                <a:cubicBezTo>
                  <a:pt x="467544" y="337688"/>
                  <a:pt x="443551" y="377070"/>
                  <a:pt x="404735" y="393855"/>
                </a:cubicBezTo>
                <a:cubicBezTo>
                  <a:pt x="340643" y="424354"/>
                  <a:pt x="292336" y="480500"/>
                  <a:pt x="271754" y="548482"/>
                </a:cubicBezTo>
                <a:cubicBezTo>
                  <a:pt x="267275" y="562132"/>
                  <a:pt x="270582" y="566931"/>
                  <a:pt x="285725" y="566824"/>
                </a:cubicBezTo>
                <a:cubicBezTo>
                  <a:pt x="322088" y="566312"/>
                  <a:pt x="358452" y="563817"/>
                  <a:pt x="394495" y="559359"/>
                </a:cubicBezTo>
                <a:cubicBezTo>
                  <a:pt x="417638" y="556480"/>
                  <a:pt x="422223" y="560639"/>
                  <a:pt x="420624" y="584527"/>
                </a:cubicBezTo>
                <a:cubicBezTo>
                  <a:pt x="419770" y="595190"/>
                  <a:pt x="417638" y="606494"/>
                  <a:pt x="417318" y="617478"/>
                </a:cubicBezTo>
                <a:cubicBezTo>
                  <a:pt x="416570" y="641792"/>
                  <a:pt x="418065" y="643178"/>
                  <a:pt x="441632" y="643178"/>
                </a:cubicBezTo>
                <a:close/>
                <a:moveTo>
                  <a:pt x="105290" y="346401"/>
                </a:moveTo>
                <a:lnTo>
                  <a:pt x="105290" y="346401"/>
                </a:lnTo>
                <a:cubicBezTo>
                  <a:pt x="105290" y="438110"/>
                  <a:pt x="105290" y="529820"/>
                  <a:pt x="105290" y="621424"/>
                </a:cubicBezTo>
                <a:cubicBezTo>
                  <a:pt x="105290" y="638273"/>
                  <a:pt x="110302" y="644991"/>
                  <a:pt x="127578" y="643925"/>
                </a:cubicBezTo>
                <a:cubicBezTo>
                  <a:pt x="147626" y="642698"/>
                  <a:pt x="167888" y="642698"/>
                  <a:pt x="187936" y="643925"/>
                </a:cubicBezTo>
                <a:cubicBezTo>
                  <a:pt x="205745" y="645098"/>
                  <a:pt x="210544" y="637846"/>
                  <a:pt x="209264" y="621317"/>
                </a:cubicBezTo>
                <a:cubicBezTo>
                  <a:pt x="207237" y="571101"/>
                  <a:pt x="219075" y="521289"/>
                  <a:pt x="243495" y="477354"/>
                </a:cubicBezTo>
                <a:cubicBezTo>
                  <a:pt x="247015" y="470380"/>
                  <a:pt x="248827" y="462659"/>
                  <a:pt x="248720" y="454853"/>
                </a:cubicBezTo>
                <a:cubicBezTo>
                  <a:pt x="248720" y="328091"/>
                  <a:pt x="248720" y="201296"/>
                  <a:pt x="248720" y="74470"/>
                </a:cubicBezTo>
                <a:cubicBezTo>
                  <a:pt x="248720" y="61566"/>
                  <a:pt x="244774" y="55488"/>
                  <a:pt x="230912" y="55701"/>
                </a:cubicBezTo>
                <a:cubicBezTo>
                  <a:pt x="193802" y="56234"/>
                  <a:pt x="156797" y="56234"/>
                  <a:pt x="119686" y="55701"/>
                </a:cubicBezTo>
                <a:cubicBezTo>
                  <a:pt x="107850" y="55701"/>
                  <a:pt x="104438" y="59327"/>
                  <a:pt x="104543" y="71484"/>
                </a:cubicBezTo>
                <a:cubicBezTo>
                  <a:pt x="105504" y="163087"/>
                  <a:pt x="105290" y="254797"/>
                  <a:pt x="105290" y="346401"/>
                </a:cubicBezTo>
                <a:close/>
                <a:moveTo>
                  <a:pt x="472129" y="864562"/>
                </a:moveTo>
                <a:cubicBezTo>
                  <a:pt x="427875" y="831855"/>
                  <a:pt x="394922" y="786043"/>
                  <a:pt x="378180" y="733609"/>
                </a:cubicBezTo>
                <a:cubicBezTo>
                  <a:pt x="376794" y="725845"/>
                  <a:pt x="369330" y="720695"/>
                  <a:pt x="361545" y="722113"/>
                </a:cubicBezTo>
                <a:cubicBezTo>
                  <a:pt x="361439" y="722134"/>
                  <a:pt x="361225" y="722166"/>
                  <a:pt x="361118" y="722198"/>
                </a:cubicBezTo>
                <a:cubicBezTo>
                  <a:pt x="342350" y="723904"/>
                  <a:pt x="323688" y="725504"/>
                  <a:pt x="304919" y="726357"/>
                </a:cubicBezTo>
                <a:cubicBezTo>
                  <a:pt x="290310" y="726997"/>
                  <a:pt x="288284" y="732542"/>
                  <a:pt x="295428" y="744592"/>
                </a:cubicBezTo>
                <a:cubicBezTo>
                  <a:pt x="313344" y="773961"/>
                  <a:pt x="336698" y="799704"/>
                  <a:pt x="364105" y="820520"/>
                </a:cubicBezTo>
                <a:cubicBezTo>
                  <a:pt x="395670" y="844407"/>
                  <a:pt x="432887" y="859603"/>
                  <a:pt x="472129" y="864562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7" name="Forma libre: forma 46">
            <a:extLst>
              <a:ext uri="{FF2B5EF4-FFF2-40B4-BE49-F238E27FC236}">
                <a16:creationId xmlns:a16="http://schemas.microsoft.com/office/drawing/2014/main" id="{D1A5CD65-3D9D-2626-081C-10CC73D5D2BF}"/>
              </a:ext>
            </a:extLst>
          </p:cNvPr>
          <p:cNvSpPr/>
          <p:nvPr/>
        </p:nvSpPr>
        <p:spPr>
          <a:xfrm>
            <a:off x="6669915" y="4981089"/>
            <a:ext cx="379453" cy="476074"/>
          </a:xfrm>
          <a:custGeom>
            <a:avLst/>
            <a:gdLst>
              <a:gd name="connsiteX0" fmla="*/ 443779 w 812077"/>
              <a:gd name="connsiteY0" fmla="*/ 1018341 h 1018857"/>
              <a:gd name="connsiteX1" fmla="*/ 199787 w 812077"/>
              <a:gd name="connsiteY1" fmla="*/ 1018341 h 1018857"/>
              <a:gd name="connsiteX2" fmla="*/ 169716 w 812077"/>
              <a:gd name="connsiteY2" fmla="*/ 1008210 h 1018857"/>
              <a:gd name="connsiteX3" fmla="*/ 184219 w 812077"/>
              <a:gd name="connsiteY3" fmla="*/ 960862 h 1018857"/>
              <a:gd name="connsiteX4" fmla="*/ 234126 w 812077"/>
              <a:gd name="connsiteY4" fmla="*/ 939534 h 1018857"/>
              <a:gd name="connsiteX5" fmla="*/ 337673 w 812077"/>
              <a:gd name="connsiteY5" fmla="*/ 922792 h 1018857"/>
              <a:gd name="connsiteX6" fmla="*/ 356015 w 812077"/>
              <a:gd name="connsiteY6" fmla="*/ 910422 h 1018857"/>
              <a:gd name="connsiteX7" fmla="*/ 341405 w 812077"/>
              <a:gd name="connsiteY7" fmla="*/ 887281 h 1018857"/>
              <a:gd name="connsiteX8" fmla="*/ 263664 w 812077"/>
              <a:gd name="connsiteY8" fmla="*/ 847824 h 1018857"/>
              <a:gd name="connsiteX9" fmla="*/ 230820 w 812077"/>
              <a:gd name="connsiteY9" fmla="*/ 838014 h 1018857"/>
              <a:gd name="connsiteX10" fmla="*/ 154999 w 812077"/>
              <a:gd name="connsiteY10" fmla="*/ 784694 h 1018857"/>
              <a:gd name="connsiteX11" fmla="*/ 120875 w 812077"/>
              <a:gd name="connsiteY11" fmla="*/ 760380 h 1018857"/>
              <a:gd name="connsiteX12" fmla="*/ 21060 w 812077"/>
              <a:gd name="connsiteY12" fmla="*/ 737772 h 1018857"/>
              <a:gd name="connsiteX13" fmla="*/ -268 w 812077"/>
              <a:gd name="connsiteY13" fmla="*/ 693411 h 1018857"/>
              <a:gd name="connsiteX14" fmla="*/ 12529 w 812077"/>
              <a:gd name="connsiteY14" fmla="*/ 681360 h 1018857"/>
              <a:gd name="connsiteX15" fmla="*/ 26179 w 812077"/>
              <a:gd name="connsiteY15" fmla="*/ 681360 h 1018857"/>
              <a:gd name="connsiteX16" fmla="*/ 428210 w 812077"/>
              <a:gd name="connsiteY16" fmla="*/ 681360 h 1018857"/>
              <a:gd name="connsiteX17" fmla="*/ 456895 w 812077"/>
              <a:gd name="connsiteY17" fmla="*/ 693624 h 1018857"/>
              <a:gd name="connsiteX18" fmla="*/ 441646 w 812077"/>
              <a:gd name="connsiteY18" fmla="*/ 734360 h 1018857"/>
              <a:gd name="connsiteX19" fmla="*/ 342685 w 812077"/>
              <a:gd name="connsiteY19" fmla="*/ 760593 h 1018857"/>
              <a:gd name="connsiteX20" fmla="*/ 334900 w 812077"/>
              <a:gd name="connsiteY20" fmla="*/ 760593 h 1018857"/>
              <a:gd name="connsiteX21" fmla="*/ 305254 w 812077"/>
              <a:gd name="connsiteY21" fmla="*/ 773497 h 1018857"/>
              <a:gd name="connsiteX22" fmla="*/ 325516 w 812077"/>
              <a:gd name="connsiteY22" fmla="*/ 794824 h 1018857"/>
              <a:gd name="connsiteX23" fmla="*/ 478970 w 812077"/>
              <a:gd name="connsiteY23" fmla="*/ 826816 h 1018857"/>
              <a:gd name="connsiteX24" fmla="*/ 696301 w 812077"/>
              <a:gd name="connsiteY24" fmla="*/ 627187 h 1018857"/>
              <a:gd name="connsiteX25" fmla="*/ 644368 w 812077"/>
              <a:gd name="connsiteY25" fmla="*/ 413908 h 1018857"/>
              <a:gd name="connsiteX26" fmla="*/ 620054 w 812077"/>
              <a:gd name="connsiteY26" fmla="*/ 403244 h 1018857"/>
              <a:gd name="connsiteX27" fmla="*/ 610456 w 812077"/>
              <a:gd name="connsiteY27" fmla="*/ 403884 h 1018857"/>
              <a:gd name="connsiteX28" fmla="*/ 541461 w 812077"/>
              <a:gd name="connsiteY28" fmla="*/ 433850 h 1018857"/>
              <a:gd name="connsiteX29" fmla="*/ 455403 w 812077"/>
              <a:gd name="connsiteY29" fmla="*/ 521188 h 1018857"/>
              <a:gd name="connsiteX30" fmla="*/ 426823 w 812077"/>
              <a:gd name="connsiteY30" fmla="*/ 521721 h 1018857"/>
              <a:gd name="connsiteX31" fmla="*/ 294270 w 812077"/>
              <a:gd name="connsiteY31" fmla="*/ 389594 h 1018857"/>
              <a:gd name="connsiteX32" fmla="*/ 293417 w 812077"/>
              <a:gd name="connsiteY32" fmla="*/ 353124 h 1018857"/>
              <a:gd name="connsiteX33" fmla="*/ 616749 w 812077"/>
              <a:gd name="connsiteY33" fmla="*/ 29260 h 1018857"/>
              <a:gd name="connsiteX34" fmla="*/ 727866 w 812077"/>
              <a:gd name="connsiteY34" fmla="*/ 24354 h 1018857"/>
              <a:gd name="connsiteX35" fmla="*/ 797822 w 812077"/>
              <a:gd name="connsiteY35" fmla="*/ 99535 h 1018857"/>
              <a:gd name="connsiteX36" fmla="*/ 786305 w 812077"/>
              <a:gd name="connsiteY36" fmla="*/ 188793 h 1018857"/>
              <a:gd name="connsiteX37" fmla="*/ 701527 w 812077"/>
              <a:gd name="connsiteY37" fmla="*/ 274637 h 1018857"/>
              <a:gd name="connsiteX38" fmla="*/ 692356 w 812077"/>
              <a:gd name="connsiteY38" fmla="*/ 297031 h 1018857"/>
              <a:gd name="connsiteX39" fmla="*/ 731812 w 812077"/>
              <a:gd name="connsiteY39" fmla="*/ 407403 h 1018857"/>
              <a:gd name="connsiteX40" fmla="*/ 776174 w 812077"/>
              <a:gd name="connsiteY40" fmla="*/ 530892 h 1018857"/>
              <a:gd name="connsiteX41" fmla="*/ 762951 w 812077"/>
              <a:gd name="connsiteY41" fmla="*/ 676028 h 1018857"/>
              <a:gd name="connsiteX42" fmla="*/ 610349 w 812077"/>
              <a:gd name="connsiteY42" fmla="*/ 862647 h 1018857"/>
              <a:gd name="connsiteX43" fmla="*/ 546366 w 812077"/>
              <a:gd name="connsiteY43" fmla="*/ 890267 h 1018857"/>
              <a:gd name="connsiteX44" fmla="*/ 529410 w 812077"/>
              <a:gd name="connsiteY44" fmla="*/ 910422 h 1018857"/>
              <a:gd name="connsiteX45" fmla="*/ 549886 w 812077"/>
              <a:gd name="connsiteY45" fmla="*/ 921832 h 1018857"/>
              <a:gd name="connsiteX46" fmla="*/ 682865 w 812077"/>
              <a:gd name="connsiteY46" fmla="*/ 948385 h 1018857"/>
              <a:gd name="connsiteX47" fmla="*/ 719336 w 812077"/>
              <a:gd name="connsiteY47" fmla="*/ 996480 h 1018857"/>
              <a:gd name="connsiteX48" fmla="*/ 698008 w 812077"/>
              <a:gd name="connsiteY48" fmla="*/ 1017808 h 1018857"/>
              <a:gd name="connsiteX49" fmla="*/ 443779 w 812077"/>
              <a:gd name="connsiteY49" fmla="*/ 1018341 h 1018857"/>
              <a:gd name="connsiteX50" fmla="*/ 514801 w 812077"/>
              <a:gd name="connsiteY50" fmla="*/ 318359 h 1018857"/>
              <a:gd name="connsiteX51" fmla="*/ 625920 w 812077"/>
              <a:gd name="connsiteY51" fmla="*/ 225370 h 1018857"/>
              <a:gd name="connsiteX52" fmla="*/ 647248 w 812077"/>
              <a:gd name="connsiteY52" fmla="*/ 221317 h 1018857"/>
              <a:gd name="connsiteX53" fmla="*/ 721895 w 812077"/>
              <a:gd name="connsiteY53" fmla="*/ 146670 h 1018857"/>
              <a:gd name="connsiteX54" fmla="*/ 725414 w 812077"/>
              <a:gd name="connsiteY54" fmla="*/ 128296 h 1018857"/>
              <a:gd name="connsiteX55" fmla="*/ 723814 w 812077"/>
              <a:gd name="connsiteY55" fmla="*/ 126408 h 1018857"/>
              <a:gd name="connsiteX56" fmla="*/ 686810 w 812077"/>
              <a:gd name="connsiteY56" fmla="*/ 89404 h 1018857"/>
              <a:gd name="connsiteX57" fmla="*/ 666762 w 812077"/>
              <a:gd name="connsiteY57" fmla="*/ 87879 h 1018857"/>
              <a:gd name="connsiteX58" fmla="*/ 664096 w 812077"/>
              <a:gd name="connsiteY58" fmla="*/ 91004 h 1018857"/>
              <a:gd name="connsiteX59" fmla="*/ 394725 w 812077"/>
              <a:gd name="connsiteY59" fmla="*/ 360482 h 1018857"/>
              <a:gd name="connsiteX60" fmla="*/ 394725 w 812077"/>
              <a:gd name="connsiteY60" fmla="*/ 379570 h 1018857"/>
              <a:gd name="connsiteX61" fmla="*/ 430449 w 812077"/>
              <a:gd name="connsiteY61" fmla="*/ 415401 h 1018857"/>
              <a:gd name="connsiteX62" fmla="*/ 449111 w 812077"/>
              <a:gd name="connsiteY62" fmla="*/ 419656 h 1018857"/>
              <a:gd name="connsiteX63" fmla="*/ 453376 w 812077"/>
              <a:gd name="connsiteY63" fmla="*/ 415401 h 1018857"/>
              <a:gd name="connsiteX64" fmla="*/ 487928 w 812077"/>
              <a:gd name="connsiteY64" fmla="*/ 380957 h 1018857"/>
              <a:gd name="connsiteX65" fmla="*/ 514801 w 812077"/>
              <a:gd name="connsiteY65" fmla="*/ 318359 h 1018857"/>
              <a:gd name="connsiteX66" fmla="*/ 570573 w 812077"/>
              <a:gd name="connsiteY66" fmla="*/ 311748 h 1018857"/>
              <a:gd name="connsiteX67" fmla="*/ 602565 w 812077"/>
              <a:gd name="connsiteY67" fmla="*/ 349605 h 1018857"/>
              <a:gd name="connsiteX68" fmla="*/ 642555 w 812077"/>
              <a:gd name="connsiteY68" fmla="*/ 315587 h 1018857"/>
              <a:gd name="connsiteX69" fmla="*/ 603738 w 812077"/>
              <a:gd name="connsiteY69" fmla="*/ 276983 h 1018857"/>
              <a:gd name="connsiteX70" fmla="*/ 570466 w 812077"/>
              <a:gd name="connsiteY70" fmla="*/ 307653 h 1018857"/>
              <a:gd name="connsiteX71" fmla="*/ 570573 w 812077"/>
              <a:gd name="connsiteY71" fmla="*/ 311748 h 1018857"/>
              <a:gd name="connsiteX72" fmla="*/ 250016 w 812077"/>
              <a:gd name="connsiteY72" fmla="*/ 759634 h 1018857"/>
              <a:gd name="connsiteX73" fmla="*/ 230393 w 812077"/>
              <a:gd name="connsiteY73" fmla="*/ 736717 h 1018857"/>
              <a:gd name="connsiteX74" fmla="*/ 227301 w 812077"/>
              <a:gd name="connsiteY74" fmla="*/ 736706 h 1018857"/>
              <a:gd name="connsiteX75" fmla="*/ 205973 w 812077"/>
              <a:gd name="connsiteY75" fmla="*/ 758780 h 1018857"/>
              <a:gd name="connsiteX76" fmla="*/ 227940 w 812077"/>
              <a:gd name="connsiteY76" fmla="*/ 782134 h 1018857"/>
              <a:gd name="connsiteX77" fmla="*/ 249589 w 812077"/>
              <a:gd name="connsiteY77" fmla="*/ 759953 h 10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812077" h="1018857">
                <a:moveTo>
                  <a:pt x="443779" y="1018341"/>
                </a:moveTo>
                <a:cubicBezTo>
                  <a:pt x="362413" y="1018341"/>
                  <a:pt x="281047" y="1018341"/>
                  <a:pt x="199787" y="1018341"/>
                </a:cubicBezTo>
                <a:cubicBezTo>
                  <a:pt x="189124" y="1018341"/>
                  <a:pt x="175154" y="1024313"/>
                  <a:pt x="169716" y="1008210"/>
                </a:cubicBezTo>
                <a:cubicBezTo>
                  <a:pt x="164384" y="990945"/>
                  <a:pt x="170143" y="972155"/>
                  <a:pt x="184219" y="960862"/>
                </a:cubicBezTo>
                <a:cubicBezTo>
                  <a:pt x="199255" y="950401"/>
                  <a:pt x="216210" y="943139"/>
                  <a:pt x="234126" y="939534"/>
                </a:cubicBezTo>
                <a:cubicBezTo>
                  <a:pt x="268144" y="931035"/>
                  <a:pt x="302695" y="925426"/>
                  <a:pt x="337673" y="922792"/>
                </a:cubicBezTo>
                <a:cubicBezTo>
                  <a:pt x="346310" y="922259"/>
                  <a:pt x="354948" y="922792"/>
                  <a:pt x="356015" y="910422"/>
                </a:cubicBezTo>
                <a:cubicBezTo>
                  <a:pt x="357081" y="898051"/>
                  <a:pt x="354521" y="890800"/>
                  <a:pt x="341405" y="887281"/>
                </a:cubicBezTo>
                <a:cubicBezTo>
                  <a:pt x="313466" y="878643"/>
                  <a:pt x="287126" y="865303"/>
                  <a:pt x="263664" y="847824"/>
                </a:cubicBezTo>
                <a:cubicBezTo>
                  <a:pt x="254068" y="841085"/>
                  <a:pt x="242550" y="837640"/>
                  <a:pt x="230820" y="838014"/>
                </a:cubicBezTo>
                <a:cubicBezTo>
                  <a:pt x="196269" y="839709"/>
                  <a:pt x="165023" y="817741"/>
                  <a:pt x="154999" y="784694"/>
                </a:cubicBezTo>
                <a:cubicBezTo>
                  <a:pt x="149134" y="765819"/>
                  <a:pt x="138151" y="760913"/>
                  <a:pt x="120875" y="760380"/>
                </a:cubicBezTo>
                <a:cubicBezTo>
                  <a:pt x="86430" y="759975"/>
                  <a:pt x="52412" y="752265"/>
                  <a:pt x="21060" y="737772"/>
                </a:cubicBezTo>
                <a:cubicBezTo>
                  <a:pt x="479" y="727962"/>
                  <a:pt x="-4426" y="716444"/>
                  <a:pt x="-268" y="693411"/>
                </a:cubicBezTo>
                <a:cubicBezTo>
                  <a:pt x="52" y="686607"/>
                  <a:pt x="5704" y="681296"/>
                  <a:pt x="12529" y="681360"/>
                </a:cubicBezTo>
                <a:cubicBezTo>
                  <a:pt x="17007" y="681360"/>
                  <a:pt x="21593" y="681360"/>
                  <a:pt x="26179" y="681360"/>
                </a:cubicBezTo>
                <a:cubicBezTo>
                  <a:pt x="160118" y="681360"/>
                  <a:pt x="294164" y="681360"/>
                  <a:pt x="428210" y="681360"/>
                </a:cubicBezTo>
                <a:cubicBezTo>
                  <a:pt x="438874" y="681360"/>
                  <a:pt x="453697" y="676881"/>
                  <a:pt x="456895" y="693624"/>
                </a:cubicBezTo>
                <a:cubicBezTo>
                  <a:pt x="460095" y="710366"/>
                  <a:pt x="458281" y="725616"/>
                  <a:pt x="441646" y="734360"/>
                </a:cubicBezTo>
                <a:cubicBezTo>
                  <a:pt x="410721" y="749684"/>
                  <a:pt x="377129" y="758599"/>
                  <a:pt x="342685" y="760593"/>
                </a:cubicBezTo>
                <a:cubicBezTo>
                  <a:pt x="340125" y="760593"/>
                  <a:pt x="337566" y="760593"/>
                  <a:pt x="334900" y="760593"/>
                </a:cubicBezTo>
                <a:cubicBezTo>
                  <a:pt x="323277" y="761126"/>
                  <a:pt x="309093" y="760593"/>
                  <a:pt x="305254" y="773497"/>
                </a:cubicBezTo>
                <a:cubicBezTo>
                  <a:pt x="301415" y="786400"/>
                  <a:pt x="316984" y="790239"/>
                  <a:pt x="325516" y="794824"/>
                </a:cubicBezTo>
                <a:cubicBezTo>
                  <a:pt x="371690" y="822327"/>
                  <a:pt x="425650" y="833588"/>
                  <a:pt x="478970" y="826816"/>
                </a:cubicBezTo>
                <a:cubicBezTo>
                  <a:pt x="586569" y="813433"/>
                  <a:pt x="673801" y="733272"/>
                  <a:pt x="696301" y="627187"/>
                </a:cubicBezTo>
                <a:cubicBezTo>
                  <a:pt x="713043" y="546461"/>
                  <a:pt x="690543" y="477892"/>
                  <a:pt x="644368" y="413908"/>
                </a:cubicBezTo>
                <a:cubicBezTo>
                  <a:pt x="638609" y="405910"/>
                  <a:pt x="631891" y="398659"/>
                  <a:pt x="620054" y="403244"/>
                </a:cubicBezTo>
                <a:cubicBezTo>
                  <a:pt x="616961" y="404460"/>
                  <a:pt x="613656" y="404684"/>
                  <a:pt x="610456" y="403884"/>
                </a:cubicBezTo>
                <a:cubicBezTo>
                  <a:pt x="579212" y="395246"/>
                  <a:pt x="560550" y="413375"/>
                  <a:pt x="541461" y="433850"/>
                </a:cubicBezTo>
                <a:cubicBezTo>
                  <a:pt x="513628" y="463709"/>
                  <a:pt x="483982" y="491862"/>
                  <a:pt x="455403" y="521188"/>
                </a:cubicBezTo>
                <a:cubicBezTo>
                  <a:pt x="445485" y="531318"/>
                  <a:pt x="438128" y="533238"/>
                  <a:pt x="426823" y="521721"/>
                </a:cubicBezTo>
                <a:cubicBezTo>
                  <a:pt x="383315" y="477071"/>
                  <a:pt x="339166" y="433029"/>
                  <a:pt x="294270" y="389594"/>
                </a:cubicBezTo>
                <a:cubicBezTo>
                  <a:pt x="280835" y="376478"/>
                  <a:pt x="278914" y="367414"/>
                  <a:pt x="293417" y="353124"/>
                </a:cubicBezTo>
                <a:cubicBezTo>
                  <a:pt x="401763" y="245738"/>
                  <a:pt x="510535" y="138779"/>
                  <a:pt x="616749" y="29260"/>
                </a:cubicBezTo>
                <a:cubicBezTo>
                  <a:pt x="656632" y="-11796"/>
                  <a:pt x="686277" y="-4545"/>
                  <a:pt x="727866" y="24354"/>
                </a:cubicBezTo>
                <a:cubicBezTo>
                  <a:pt x="756446" y="43923"/>
                  <a:pt x="780333" y="69602"/>
                  <a:pt x="797822" y="99535"/>
                </a:cubicBezTo>
                <a:cubicBezTo>
                  <a:pt x="817657" y="133873"/>
                  <a:pt x="814351" y="160000"/>
                  <a:pt x="786305" y="188793"/>
                </a:cubicBezTo>
                <a:cubicBezTo>
                  <a:pt x="758258" y="217585"/>
                  <a:pt x="730107" y="246378"/>
                  <a:pt x="701527" y="274637"/>
                </a:cubicBezTo>
                <a:cubicBezTo>
                  <a:pt x="696301" y="281004"/>
                  <a:pt x="693102" y="288810"/>
                  <a:pt x="692356" y="297031"/>
                </a:cubicBezTo>
                <a:cubicBezTo>
                  <a:pt x="681692" y="342993"/>
                  <a:pt x="710377" y="373279"/>
                  <a:pt x="731812" y="407403"/>
                </a:cubicBezTo>
                <a:cubicBezTo>
                  <a:pt x="754313" y="445346"/>
                  <a:pt x="769456" y="487266"/>
                  <a:pt x="776174" y="530892"/>
                </a:cubicBezTo>
                <a:cubicBezTo>
                  <a:pt x="784066" y="579615"/>
                  <a:pt x="779586" y="629544"/>
                  <a:pt x="762951" y="676028"/>
                </a:cubicBezTo>
                <a:cubicBezTo>
                  <a:pt x="738744" y="755965"/>
                  <a:pt x="683931" y="823073"/>
                  <a:pt x="610349" y="862647"/>
                </a:cubicBezTo>
                <a:cubicBezTo>
                  <a:pt x="590515" y="874943"/>
                  <a:pt x="568973" y="884252"/>
                  <a:pt x="546366" y="890267"/>
                </a:cubicBezTo>
                <a:cubicBezTo>
                  <a:pt x="536981" y="892293"/>
                  <a:pt x="528238" y="897412"/>
                  <a:pt x="529410" y="910422"/>
                </a:cubicBezTo>
                <a:cubicBezTo>
                  <a:pt x="530583" y="923432"/>
                  <a:pt x="541568" y="921086"/>
                  <a:pt x="549886" y="921832"/>
                </a:cubicBezTo>
                <a:cubicBezTo>
                  <a:pt x="595207" y="924242"/>
                  <a:pt x="639996" y="933178"/>
                  <a:pt x="682865" y="948385"/>
                </a:cubicBezTo>
                <a:cubicBezTo>
                  <a:pt x="712297" y="959902"/>
                  <a:pt x="719122" y="969713"/>
                  <a:pt x="719336" y="996480"/>
                </a:cubicBezTo>
                <a:cubicBezTo>
                  <a:pt x="719336" y="1012156"/>
                  <a:pt x="713791" y="1017808"/>
                  <a:pt x="698008" y="1017808"/>
                </a:cubicBezTo>
                <a:cubicBezTo>
                  <a:pt x="612909" y="1018021"/>
                  <a:pt x="528344" y="1018341"/>
                  <a:pt x="443779" y="1018341"/>
                </a:cubicBezTo>
                <a:close/>
                <a:moveTo>
                  <a:pt x="514801" y="318359"/>
                </a:moveTo>
                <a:cubicBezTo>
                  <a:pt x="514801" y="254376"/>
                  <a:pt x="566095" y="213426"/>
                  <a:pt x="625920" y="225370"/>
                </a:cubicBezTo>
                <a:cubicBezTo>
                  <a:pt x="634131" y="226969"/>
                  <a:pt x="640102" y="228142"/>
                  <a:pt x="647248" y="221317"/>
                </a:cubicBezTo>
                <a:cubicBezTo>
                  <a:pt x="671667" y="196151"/>
                  <a:pt x="696622" y="171410"/>
                  <a:pt x="721895" y="146670"/>
                </a:cubicBezTo>
                <a:cubicBezTo>
                  <a:pt x="727973" y="142554"/>
                  <a:pt x="729466" y="134332"/>
                  <a:pt x="725414" y="128296"/>
                </a:cubicBezTo>
                <a:cubicBezTo>
                  <a:pt x="724880" y="127624"/>
                  <a:pt x="724348" y="126984"/>
                  <a:pt x="723814" y="126408"/>
                </a:cubicBezTo>
                <a:cubicBezTo>
                  <a:pt x="713150" y="112502"/>
                  <a:pt x="700674" y="100058"/>
                  <a:pt x="686810" y="89404"/>
                </a:cubicBezTo>
                <a:cubicBezTo>
                  <a:pt x="681692" y="83465"/>
                  <a:pt x="672735" y="82782"/>
                  <a:pt x="666762" y="87879"/>
                </a:cubicBezTo>
                <a:cubicBezTo>
                  <a:pt x="665803" y="88786"/>
                  <a:pt x="664842" y="89831"/>
                  <a:pt x="664096" y="91004"/>
                </a:cubicBezTo>
                <a:cubicBezTo>
                  <a:pt x="574625" y="181082"/>
                  <a:pt x="484836" y="270905"/>
                  <a:pt x="394725" y="360482"/>
                </a:cubicBezTo>
                <a:cubicBezTo>
                  <a:pt x="387579" y="367734"/>
                  <a:pt x="386727" y="372426"/>
                  <a:pt x="394725" y="379570"/>
                </a:cubicBezTo>
                <a:cubicBezTo>
                  <a:pt x="406989" y="391088"/>
                  <a:pt x="419039" y="403031"/>
                  <a:pt x="430449" y="415401"/>
                </a:cubicBezTo>
                <a:cubicBezTo>
                  <a:pt x="434394" y="421736"/>
                  <a:pt x="442819" y="423634"/>
                  <a:pt x="449111" y="419656"/>
                </a:cubicBezTo>
                <a:cubicBezTo>
                  <a:pt x="450817" y="418569"/>
                  <a:pt x="452310" y="417118"/>
                  <a:pt x="453376" y="415401"/>
                </a:cubicBezTo>
                <a:cubicBezTo>
                  <a:pt x="464681" y="403671"/>
                  <a:pt x="475984" y="391941"/>
                  <a:pt x="487928" y="380957"/>
                </a:cubicBezTo>
                <a:cubicBezTo>
                  <a:pt x="507016" y="362721"/>
                  <a:pt x="528131" y="345339"/>
                  <a:pt x="514801" y="318359"/>
                </a:cubicBezTo>
                <a:close/>
                <a:moveTo>
                  <a:pt x="570573" y="311748"/>
                </a:moveTo>
                <a:cubicBezTo>
                  <a:pt x="570573" y="335848"/>
                  <a:pt x="581237" y="349072"/>
                  <a:pt x="602565" y="349605"/>
                </a:cubicBezTo>
                <a:cubicBezTo>
                  <a:pt x="623893" y="350138"/>
                  <a:pt x="642768" y="333929"/>
                  <a:pt x="642555" y="315587"/>
                </a:cubicBezTo>
                <a:cubicBezTo>
                  <a:pt x="641595" y="294579"/>
                  <a:pt x="624747" y="277794"/>
                  <a:pt x="603738" y="276983"/>
                </a:cubicBezTo>
                <a:cubicBezTo>
                  <a:pt x="586037" y="276269"/>
                  <a:pt x="571214" y="290004"/>
                  <a:pt x="570466" y="307653"/>
                </a:cubicBezTo>
                <a:cubicBezTo>
                  <a:pt x="570466" y="309018"/>
                  <a:pt x="570466" y="310383"/>
                  <a:pt x="570573" y="311748"/>
                </a:cubicBezTo>
                <a:close/>
                <a:moveTo>
                  <a:pt x="250016" y="759634"/>
                </a:moveTo>
                <a:cubicBezTo>
                  <a:pt x="250975" y="747892"/>
                  <a:pt x="242124" y="737634"/>
                  <a:pt x="230393" y="736717"/>
                </a:cubicBezTo>
                <a:cubicBezTo>
                  <a:pt x="229327" y="736642"/>
                  <a:pt x="228367" y="736631"/>
                  <a:pt x="227301" y="736706"/>
                </a:cubicBezTo>
                <a:cubicBezTo>
                  <a:pt x="211731" y="735960"/>
                  <a:pt x="205973" y="746090"/>
                  <a:pt x="205973" y="758780"/>
                </a:cubicBezTo>
                <a:cubicBezTo>
                  <a:pt x="205973" y="771470"/>
                  <a:pt x="211624" y="782454"/>
                  <a:pt x="227940" y="782134"/>
                </a:cubicBezTo>
                <a:cubicBezTo>
                  <a:pt x="242870" y="782561"/>
                  <a:pt x="249589" y="774243"/>
                  <a:pt x="249589" y="759953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3A88C28-6351-FE4C-EE74-1FBBD0D80EB5}"/>
              </a:ext>
            </a:extLst>
          </p:cNvPr>
          <p:cNvGrpSpPr/>
          <p:nvPr/>
        </p:nvGrpSpPr>
        <p:grpSpPr>
          <a:xfrm>
            <a:off x="5622829" y="3180707"/>
            <a:ext cx="214380" cy="496585"/>
            <a:chOff x="5715908" y="5003997"/>
            <a:chExt cx="551198" cy="1276779"/>
          </a:xfrm>
        </p:grpSpPr>
        <p:sp>
          <p:nvSpPr>
            <p:cNvPr id="9" name="Forma libre: forma 48">
              <a:extLst>
                <a:ext uri="{FF2B5EF4-FFF2-40B4-BE49-F238E27FC236}">
                  <a16:creationId xmlns:a16="http://schemas.microsoft.com/office/drawing/2014/main" id="{E9F88333-6E02-E447-43B4-DF4DE8A80A1B}"/>
                </a:ext>
              </a:extLst>
            </p:cNvPr>
            <p:cNvSpPr/>
            <p:nvPr/>
          </p:nvSpPr>
          <p:spPr>
            <a:xfrm>
              <a:off x="5715908" y="5003997"/>
              <a:ext cx="551198" cy="1051697"/>
            </a:xfrm>
            <a:custGeom>
              <a:avLst/>
              <a:gdLst>
                <a:gd name="connsiteX0" fmla="*/ 229006 w 458802"/>
                <a:gd name="connsiteY0" fmla="*/ 875876 h 875403"/>
                <a:gd name="connsiteX1" fmla="*/ 147107 w 458802"/>
                <a:gd name="connsiteY1" fmla="*/ 875876 h 875403"/>
                <a:gd name="connsiteX2" fmla="*/ -908 w 458802"/>
                <a:gd name="connsiteY2" fmla="*/ 735154 h 875403"/>
                <a:gd name="connsiteX3" fmla="*/ -908 w 458802"/>
                <a:gd name="connsiteY3" fmla="*/ 731912 h 875403"/>
                <a:gd name="connsiteX4" fmla="*/ -908 w 458802"/>
                <a:gd name="connsiteY4" fmla="*/ 277095 h 875403"/>
                <a:gd name="connsiteX5" fmla="*/ 127593 w 458802"/>
                <a:gd name="connsiteY5" fmla="*/ 133452 h 875403"/>
                <a:gd name="connsiteX6" fmla="*/ 143482 w 458802"/>
                <a:gd name="connsiteY6" fmla="*/ 120335 h 875403"/>
                <a:gd name="connsiteX7" fmla="*/ 182406 w 458802"/>
                <a:gd name="connsiteY7" fmla="*/ 87170 h 875403"/>
                <a:gd name="connsiteX8" fmla="*/ 201707 w 458802"/>
                <a:gd name="connsiteY8" fmla="*/ 65309 h 875403"/>
                <a:gd name="connsiteX9" fmla="*/ 201707 w 458802"/>
                <a:gd name="connsiteY9" fmla="*/ 18494 h 875403"/>
                <a:gd name="connsiteX10" fmla="*/ 214718 w 458802"/>
                <a:gd name="connsiteY10" fmla="*/ 750 h 875403"/>
                <a:gd name="connsiteX11" fmla="*/ 219730 w 458802"/>
                <a:gd name="connsiteY11" fmla="*/ 792 h 875403"/>
                <a:gd name="connsiteX12" fmla="*/ 239245 w 458802"/>
                <a:gd name="connsiteY12" fmla="*/ 792 h 875403"/>
                <a:gd name="connsiteX13" fmla="*/ 257053 w 458802"/>
                <a:gd name="connsiteY13" fmla="*/ 18388 h 875403"/>
                <a:gd name="connsiteX14" fmla="*/ 257053 w 458802"/>
                <a:gd name="connsiteY14" fmla="*/ 69041 h 875403"/>
                <a:gd name="connsiteX15" fmla="*/ 274114 w 458802"/>
                <a:gd name="connsiteY15" fmla="*/ 87063 h 875403"/>
                <a:gd name="connsiteX16" fmla="*/ 314851 w 458802"/>
                <a:gd name="connsiteY16" fmla="*/ 120548 h 875403"/>
                <a:gd name="connsiteX17" fmla="*/ 331061 w 458802"/>
                <a:gd name="connsiteY17" fmla="*/ 133665 h 875403"/>
                <a:gd name="connsiteX18" fmla="*/ 454763 w 458802"/>
                <a:gd name="connsiteY18" fmla="*/ 244677 h 875403"/>
                <a:gd name="connsiteX19" fmla="*/ 457109 w 458802"/>
                <a:gd name="connsiteY19" fmla="*/ 269737 h 875403"/>
                <a:gd name="connsiteX20" fmla="*/ 457109 w 458802"/>
                <a:gd name="connsiteY20" fmla="*/ 738204 h 875403"/>
                <a:gd name="connsiteX21" fmla="*/ 318478 w 458802"/>
                <a:gd name="connsiteY21" fmla="*/ 875876 h 875403"/>
                <a:gd name="connsiteX22" fmla="*/ 229006 w 458802"/>
                <a:gd name="connsiteY22" fmla="*/ 875876 h 875403"/>
                <a:gd name="connsiteX23" fmla="*/ 150734 w 458802"/>
                <a:gd name="connsiteY23" fmla="*/ 818717 h 875403"/>
                <a:gd name="connsiteX24" fmla="*/ 142202 w 458802"/>
                <a:gd name="connsiteY24" fmla="*/ 810719 h 875403"/>
                <a:gd name="connsiteX25" fmla="*/ 91762 w 458802"/>
                <a:gd name="connsiteY25" fmla="*/ 704080 h 875403"/>
                <a:gd name="connsiteX26" fmla="*/ 91762 w 458802"/>
                <a:gd name="connsiteY26" fmla="*/ 579205 h 875403"/>
                <a:gd name="connsiteX27" fmla="*/ 120341 w 458802"/>
                <a:gd name="connsiteY27" fmla="*/ 550838 h 875403"/>
                <a:gd name="connsiteX28" fmla="*/ 383740 w 458802"/>
                <a:gd name="connsiteY28" fmla="*/ 550838 h 875403"/>
                <a:gd name="connsiteX29" fmla="*/ 407627 w 458802"/>
                <a:gd name="connsiteY29" fmla="*/ 531857 h 875403"/>
                <a:gd name="connsiteX30" fmla="*/ 382995 w 458802"/>
                <a:gd name="connsiteY30" fmla="*/ 511382 h 875403"/>
                <a:gd name="connsiteX31" fmla="*/ 324450 w 458802"/>
                <a:gd name="connsiteY31" fmla="*/ 511382 h 875403"/>
                <a:gd name="connsiteX32" fmla="*/ 265905 w 458802"/>
                <a:gd name="connsiteY32" fmla="*/ 510742 h 875403"/>
                <a:gd name="connsiteX33" fmla="*/ 232419 w 458802"/>
                <a:gd name="connsiteY33" fmla="*/ 479603 h 875403"/>
                <a:gd name="connsiteX34" fmla="*/ 268251 w 458802"/>
                <a:gd name="connsiteY34" fmla="*/ 455716 h 875403"/>
                <a:gd name="connsiteX35" fmla="*/ 389285 w 458802"/>
                <a:gd name="connsiteY35" fmla="*/ 455716 h 875403"/>
                <a:gd name="connsiteX36" fmla="*/ 406776 w 458802"/>
                <a:gd name="connsiteY36" fmla="*/ 448038 h 875403"/>
                <a:gd name="connsiteX37" fmla="*/ 373610 w 458802"/>
                <a:gd name="connsiteY37" fmla="*/ 402610 h 875403"/>
                <a:gd name="connsiteX38" fmla="*/ 262385 w 458802"/>
                <a:gd name="connsiteY38" fmla="*/ 401543 h 875403"/>
                <a:gd name="connsiteX39" fmla="*/ 232526 w 458802"/>
                <a:gd name="connsiteY39" fmla="*/ 373390 h 875403"/>
                <a:gd name="connsiteX40" fmla="*/ 264518 w 458802"/>
                <a:gd name="connsiteY40" fmla="*/ 350250 h 875403"/>
                <a:gd name="connsiteX41" fmla="*/ 383633 w 458802"/>
                <a:gd name="connsiteY41" fmla="*/ 350250 h 875403"/>
                <a:gd name="connsiteX42" fmla="*/ 406989 w 458802"/>
                <a:gd name="connsiteY42" fmla="*/ 321884 h 875403"/>
                <a:gd name="connsiteX43" fmla="*/ 383209 w 458802"/>
                <a:gd name="connsiteY43" fmla="*/ 296290 h 875403"/>
                <a:gd name="connsiteX44" fmla="*/ 262279 w 458802"/>
                <a:gd name="connsiteY44" fmla="*/ 295757 h 875403"/>
                <a:gd name="connsiteX45" fmla="*/ 232099 w 458802"/>
                <a:gd name="connsiteY45" fmla="*/ 267924 h 875403"/>
                <a:gd name="connsiteX46" fmla="*/ 264091 w 458802"/>
                <a:gd name="connsiteY46" fmla="*/ 244677 h 875403"/>
                <a:gd name="connsiteX47" fmla="*/ 383102 w 458802"/>
                <a:gd name="connsiteY47" fmla="*/ 244677 h 875403"/>
                <a:gd name="connsiteX48" fmla="*/ 391631 w 458802"/>
                <a:gd name="connsiteY48" fmla="*/ 230067 h 875403"/>
                <a:gd name="connsiteX49" fmla="*/ 319332 w 458802"/>
                <a:gd name="connsiteY49" fmla="*/ 187411 h 875403"/>
                <a:gd name="connsiteX50" fmla="*/ 138043 w 458802"/>
                <a:gd name="connsiteY50" fmla="*/ 187411 h 875403"/>
                <a:gd name="connsiteX51" fmla="*/ 53584 w 458802"/>
                <a:gd name="connsiteY51" fmla="*/ 270803 h 875403"/>
                <a:gd name="connsiteX52" fmla="*/ 53584 w 458802"/>
                <a:gd name="connsiteY52" fmla="*/ 271443 h 875403"/>
                <a:gd name="connsiteX53" fmla="*/ 53584 w 458802"/>
                <a:gd name="connsiteY53" fmla="*/ 363153 h 875403"/>
                <a:gd name="connsiteX54" fmla="*/ 53584 w 458802"/>
                <a:gd name="connsiteY54" fmla="*/ 729993 h 875403"/>
                <a:gd name="connsiteX55" fmla="*/ 150734 w 458802"/>
                <a:gd name="connsiteY55" fmla="*/ 818717 h 87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58802" h="875403">
                  <a:moveTo>
                    <a:pt x="229006" y="875876"/>
                  </a:moveTo>
                  <a:cubicBezTo>
                    <a:pt x="201707" y="875876"/>
                    <a:pt x="174408" y="875876"/>
                    <a:pt x="147107" y="875876"/>
                  </a:cubicBezTo>
                  <a:cubicBezTo>
                    <a:pt x="67341" y="877880"/>
                    <a:pt x="1119" y="814878"/>
                    <a:pt x="-908" y="735154"/>
                  </a:cubicBezTo>
                  <a:cubicBezTo>
                    <a:pt x="-908" y="734077"/>
                    <a:pt x="-908" y="732989"/>
                    <a:pt x="-908" y="731912"/>
                  </a:cubicBezTo>
                  <a:cubicBezTo>
                    <a:pt x="-1868" y="580271"/>
                    <a:pt x="-1868" y="428662"/>
                    <a:pt x="-908" y="277095"/>
                  </a:cubicBezTo>
                  <a:cubicBezTo>
                    <a:pt x="-374" y="202447"/>
                    <a:pt x="52412" y="144755"/>
                    <a:pt x="127593" y="133452"/>
                  </a:cubicBezTo>
                  <a:cubicBezTo>
                    <a:pt x="136230" y="132172"/>
                    <a:pt x="141455" y="130253"/>
                    <a:pt x="143482" y="120335"/>
                  </a:cubicBezTo>
                  <a:cubicBezTo>
                    <a:pt x="148280" y="97514"/>
                    <a:pt x="159158" y="87810"/>
                    <a:pt x="182406" y="87170"/>
                  </a:cubicBezTo>
                  <a:cubicBezTo>
                    <a:pt x="198615" y="87170"/>
                    <a:pt x="202347" y="79385"/>
                    <a:pt x="201707" y="65309"/>
                  </a:cubicBezTo>
                  <a:cubicBezTo>
                    <a:pt x="201068" y="51233"/>
                    <a:pt x="201707" y="34064"/>
                    <a:pt x="201707" y="18494"/>
                  </a:cubicBezTo>
                  <a:cubicBezTo>
                    <a:pt x="200427" y="9995"/>
                    <a:pt x="206293" y="2051"/>
                    <a:pt x="214718" y="750"/>
                  </a:cubicBezTo>
                  <a:cubicBezTo>
                    <a:pt x="216423" y="494"/>
                    <a:pt x="218128" y="504"/>
                    <a:pt x="219730" y="792"/>
                  </a:cubicBezTo>
                  <a:cubicBezTo>
                    <a:pt x="226233" y="792"/>
                    <a:pt x="232739" y="792"/>
                    <a:pt x="239245" y="792"/>
                  </a:cubicBezTo>
                  <a:cubicBezTo>
                    <a:pt x="251401" y="792"/>
                    <a:pt x="257160" y="6017"/>
                    <a:pt x="257053" y="18388"/>
                  </a:cubicBezTo>
                  <a:cubicBezTo>
                    <a:pt x="257053" y="35237"/>
                    <a:pt x="257053" y="52192"/>
                    <a:pt x="257053" y="69041"/>
                  </a:cubicBezTo>
                  <a:cubicBezTo>
                    <a:pt x="257053" y="81198"/>
                    <a:pt x="261531" y="86744"/>
                    <a:pt x="274114" y="87063"/>
                  </a:cubicBezTo>
                  <a:cubicBezTo>
                    <a:pt x="295976" y="87597"/>
                    <a:pt x="311651" y="96981"/>
                    <a:pt x="314851" y="120548"/>
                  </a:cubicBezTo>
                  <a:cubicBezTo>
                    <a:pt x="316132" y="130573"/>
                    <a:pt x="322529" y="132065"/>
                    <a:pt x="331061" y="133665"/>
                  </a:cubicBezTo>
                  <a:cubicBezTo>
                    <a:pt x="395044" y="145502"/>
                    <a:pt x="437700" y="180800"/>
                    <a:pt x="454763" y="244677"/>
                  </a:cubicBezTo>
                  <a:cubicBezTo>
                    <a:pt x="456575" y="252898"/>
                    <a:pt x="457429" y="261312"/>
                    <a:pt x="457109" y="269737"/>
                  </a:cubicBezTo>
                  <a:cubicBezTo>
                    <a:pt x="457109" y="426145"/>
                    <a:pt x="457109" y="582297"/>
                    <a:pt x="457109" y="738204"/>
                  </a:cubicBezTo>
                  <a:cubicBezTo>
                    <a:pt x="455721" y="814003"/>
                    <a:pt x="394297" y="874969"/>
                    <a:pt x="318478" y="875876"/>
                  </a:cubicBezTo>
                  <a:cubicBezTo>
                    <a:pt x="288938" y="876089"/>
                    <a:pt x="258972" y="875876"/>
                    <a:pt x="229006" y="875876"/>
                  </a:cubicBezTo>
                  <a:close/>
                  <a:moveTo>
                    <a:pt x="150734" y="818717"/>
                  </a:moveTo>
                  <a:cubicBezTo>
                    <a:pt x="146787" y="814985"/>
                    <a:pt x="144655" y="812532"/>
                    <a:pt x="142202" y="810719"/>
                  </a:cubicBezTo>
                  <a:cubicBezTo>
                    <a:pt x="107972" y="786405"/>
                    <a:pt x="88776" y="745989"/>
                    <a:pt x="91762" y="704080"/>
                  </a:cubicBezTo>
                  <a:cubicBezTo>
                    <a:pt x="92935" y="662490"/>
                    <a:pt x="91762" y="620794"/>
                    <a:pt x="91762" y="579205"/>
                  </a:cubicBezTo>
                  <a:cubicBezTo>
                    <a:pt x="91762" y="551479"/>
                    <a:pt x="92508" y="550838"/>
                    <a:pt x="120341" y="550838"/>
                  </a:cubicBezTo>
                  <a:cubicBezTo>
                    <a:pt x="208105" y="550838"/>
                    <a:pt x="295869" y="550838"/>
                    <a:pt x="383740" y="550838"/>
                  </a:cubicBezTo>
                  <a:cubicBezTo>
                    <a:pt x="397283" y="550838"/>
                    <a:pt x="407413" y="550838"/>
                    <a:pt x="407627" y="531857"/>
                  </a:cubicBezTo>
                  <a:cubicBezTo>
                    <a:pt x="407840" y="512875"/>
                    <a:pt x="397710" y="510529"/>
                    <a:pt x="382995" y="511382"/>
                  </a:cubicBezTo>
                  <a:cubicBezTo>
                    <a:pt x="363479" y="511382"/>
                    <a:pt x="343964" y="511382"/>
                    <a:pt x="324450" y="511382"/>
                  </a:cubicBezTo>
                  <a:cubicBezTo>
                    <a:pt x="304934" y="511382"/>
                    <a:pt x="285312" y="512129"/>
                    <a:pt x="265905" y="510742"/>
                  </a:cubicBezTo>
                  <a:cubicBezTo>
                    <a:pt x="244577" y="509143"/>
                    <a:pt x="231458" y="495386"/>
                    <a:pt x="232419" y="479603"/>
                  </a:cubicBezTo>
                  <a:cubicBezTo>
                    <a:pt x="233380" y="463821"/>
                    <a:pt x="244364" y="455823"/>
                    <a:pt x="268251" y="455716"/>
                  </a:cubicBezTo>
                  <a:cubicBezTo>
                    <a:pt x="308561" y="455716"/>
                    <a:pt x="348869" y="455716"/>
                    <a:pt x="389285" y="455716"/>
                  </a:cubicBezTo>
                  <a:cubicBezTo>
                    <a:pt x="395791" y="455716"/>
                    <a:pt x="403683" y="458169"/>
                    <a:pt x="406776" y="448038"/>
                  </a:cubicBezTo>
                  <a:cubicBezTo>
                    <a:pt x="415945" y="417006"/>
                    <a:pt x="405922" y="402929"/>
                    <a:pt x="373610" y="402610"/>
                  </a:cubicBezTo>
                  <a:cubicBezTo>
                    <a:pt x="336499" y="402610"/>
                    <a:pt x="298962" y="402610"/>
                    <a:pt x="262385" y="401543"/>
                  </a:cubicBezTo>
                  <a:cubicBezTo>
                    <a:pt x="241057" y="400797"/>
                    <a:pt x="230394" y="389173"/>
                    <a:pt x="232526" y="373390"/>
                  </a:cubicBezTo>
                  <a:cubicBezTo>
                    <a:pt x="234978" y="354515"/>
                    <a:pt x="248095" y="350143"/>
                    <a:pt x="264518" y="350250"/>
                  </a:cubicBezTo>
                  <a:cubicBezTo>
                    <a:pt x="304187" y="350250"/>
                    <a:pt x="343964" y="350250"/>
                    <a:pt x="383633" y="350250"/>
                  </a:cubicBezTo>
                  <a:cubicBezTo>
                    <a:pt x="406882" y="350250"/>
                    <a:pt x="406242" y="350250"/>
                    <a:pt x="406989" y="321884"/>
                  </a:cubicBezTo>
                  <a:cubicBezTo>
                    <a:pt x="406989" y="304501"/>
                    <a:pt x="403683" y="295544"/>
                    <a:pt x="383209" y="296290"/>
                  </a:cubicBezTo>
                  <a:cubicBezTo>
                    <a:pt x="342899" y="297676"/>
                    <a:pt x="302482" y="297143"/>
                    <a:pt x="262279" y="295757"/>
                  </a:cubicBezTo>
                  <a:cubicBezTo>
                    <a:pt x="240951" y="295117"/>
                    <a:pt x="230287" y="283707"/>
                    <a:pt x="232099" y="267924"/>
                  </a:cubicBezTo>
                  <a:cubicBezTo>
                    <a:pt x="234338" y="248836"/>
                    <a:pt x="247454" y="244570"/>
                    <a:pt x="264091" y="244677"/>
                  </a:cubicBezTo>
                  <a:cubicBezTo>
                    <a:pt x="303760" y="244677"/>
                    <a:pt x="343430" y="244677"/>
                    <a:pt x="383102" y="244677"/>
                  </a:cubicBezTo>
                  <a:cubicBezTo>
                    <a:pt x="395258" y="244677"/>
                    <a:pt x="399311" y="241371"/>
                    <a:pt x="391631" y="230067"/>
                  </a:cubicBezTo>
                  <a:cubicBezTo>
                    <a:pt x="374250" y="204580"/>
                    <a:pt x="351428" y="187944"/>
                    <a:pt x="319332" y="187411"/>
                  </a:cubicBezTo>
                  <a:cubicBezTo>
                    <a:pt x="258865" y="187411"/>
                    <a:pt x="198295" y="186878"/>
                    <a:pt x="138043" y="187411"/>
                  </a:cubicBezTo>
                  <a:cubicBezTo>
                    <a:pt x="91655" y="187113"/>
                    <a:pt x="53905" y="224447"/>
                    <a:pt x="53584" y="270803"/>
                  </a:cubicBezTo>
                  <a:cubicBezTo>
                    <a:pt x="53584" y="271017"/>
                    <a:pt x="53584" y="271230"/>
                    <a:pt x="53584" y="271443"/>
                  </a:cubicBezTo>
                  <a:cubicBezTo>
                    <a:pt x="53584" y="301942"/>
                    <a:pt x="53584" y="332548"/>
                    <a:pt x="53584" y="363153"/>
                  </a:cubicBezTo>
                  <a:cubicBezTo>
                    <a:pt x="53584" y="485362"/>
                    <a:pt x="54332" y="607677"/>
                    <a:pt x="53584" y="729993"/>
                  </a:cubicBezTo>
                  <a:cubicBezTo>
                    <a:pt x="53372" y="786618"/>
                    <a:pt x="103279" y="828208"/>
                    <a:pt x="150734" y="81871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0" name="Forma libre: forma 69">
              <a:extLst>
                <a:ext uri="{FF2B5EF4-FFF2-40B4-BE49-F238E27FC236}">
                  <a16:creationId xmlns:a16="http://schemas.microsoft.com/office/drawing/2014/main" id="{003EBA6B-F813-FB13-7F30-20C275C43E9D}"/>
                </a:ext>
              </a:extLst>
            </p:cNvPr>
            <p:cNvSpPr/>
            <p:nvPr/>
          </p:nvSpPr>
          <p:spPr>
            <a:xfrm>
              <a:off x="5888369" y="6073238"/>
              <a:ext cx="280659" cy="207538"/>
            </a:xfrm>
            <a:custGeom>
              <a:avLst/>
              <a:gdLst>
                <a:gd name="connsiteX0" fmla="*/ 86522 w 233613"/>
                <a:gd name="connsiteY0" fmla="*/ 907 h 172749"/>
                <a:gd name="connsiteX1" fmla="*/ 143042 w 233613"/>
                <a:gd name="connsiteY1" fmla="*/ 907 h 172749"/>
                <a:gd name="connsiteX2" fmla="*/ 171407 w 233613"/>
                <a:gd name="connsiteY2" fmla="*/ 15943 h 172749"/>
                <a:gd name="connsiteX3" fmla="*/ 148480 w 233613"/>
                <a:gd name="connsiteY3" fmla="*/ 58599 h 172749"/>
                <a:gd name="connsiteX4" fmla="*/ 135044 w 233613"/>
                <a:gd name="connsiteY4" fmla="*/ 60092 h 172749"/>
                <a:gd name="connsiteX5" fmla="*/ 118194 w 233613"/>
                <a:gd name="connsiteY5" fmla="*/ 93470 h 172749"/>
                <a:gd name="connsiteX6" fmla="*/ 160102 w 233613"/>
                <a:gd name="connsiteY6" fmla="*/ 117250 h 172749"/>
                <a:gd name="connsiteX7" fmla="*/ 208731 w 233613"/>
                <a:gd name="connsiteY7" fmla="*/ 117250 h 172749"/>
                <a:gd name="connsiteX8" fmla="*/ 231660 w 233613"/>
                <a:gd name="connsiteY8" fmla="*/ 141137 h 172749"/>
                <a:gd name="connsiteX9" fmla="*/ 231660 w 233613"/>
                <a:gd name="connsiteY9" fmla="*/ 158733 h 172749"/>
                <a:gd name="connsiteX10" fmla="*/ 218861 w 233613"/>
                <a:gd name="connsiteY10" fmla="*/ 172596 h 172749"/>
                <a:gd name="connsiteX11" fmla="*/ 130139 w 233613"/>
                <a:gd name="connsiteY11" fmla="*/ 167158 h 172749"/>
                <a:gd name="connsiteX12" fmla="*/ 58796 w 233613"/>
                <a:gd name="connsiteY12" fmla="*/ 78967 h 172749"/>
                <a:gd name="connsiteX13" fmla="*/ 38534 w 233613"/>
                <a:gd name="connsiteY13" fmla="*/ 60518 h 172749"/>
                <a:gd name="connsiteX14" fmla="*/ 3983 w 233613"/>
                <a:gd name="connsiteY14" fmla="*/ 43456 h 172749"/>
                <a:gd name="connsiteX15" fmla="*/ 26377 w 233613"/>
                <a:gd name="connsiteY15" fmla="*/ 1546 h 172749"/>
                <a:gd name="connsiteX16" fmla="*/ 86522 w 233613"/>
                <a:gd name="connsiteY16" fmla="*/ 907 h 17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3613" h="172749">
                  <a:moveTo>
                    <a:pt x="86522" y="907"/>
                  </a:moveTo>
                  <a:cubicBezTo>
                    <a:pt x="105398" y="907"/>
                    <a:pt x="124166" y="907"/>
                    <a:pt x="143042" y="907"/>
                  </a:cubicBezTo>
                  <a:cubicBezTo>
                    <a:pt x="154664" y="907"/>
                    <a:pt x="169061" y="-3039"/>
                    <a:pt x="171407" y="15943"/>
                  </a:cubicBezTo>
                  <a:cubicBezTo>
                    <a:pt x="173753" y="34925"/>
                    <a:pt x="164690" y="53800"/>
                    <a:pt x="148480" y="58599"/>
                  </a:cubicBezTo>
                  <a:cubicBezTo>
                    <a:pt x="144106" y="59633"/>
                    <a:pt x="139522" y="60134"/>
                    <a:pt x="135044" y="60092"/>
                  </a:cubicBezTo>
                  <a:cubicBezTo>
                    <a:pt x="113716" y="61265"/>
                    <a:pt x="105931" y="75981"/>
                    <a:pt x="118194" y="93470"/>
                  </a:cubicBezTo>
                  <a:cubicBezTo>
                    <a:pt x="126512" y="108666"/>
                    <a:pt x="142721" y="117869"/>
                    <a:pt x="160102" y="117250"/>
                  </a:cubicBezTo>
                  <a:cubicBezTo>
                    <a:pt x="176205" y="116184"/>
                    <a:pt x="192094" y="117997"/>
                    <a:pt x="208731" y="117250"/>
                  </a:cubicBezTo>
                  <a:cubicBezTo>
                    <a:pt x="227179" y="115864"/>
                    <a:pt x="233578" y="123862"/>
                    <a:pt x="231660" y="141137"/>
                  </a:cubicBezTo>
                  <a:cubicBezTo>
                    <a:pt x="231019" y="147003"/>
                    <a:pt x="231660" y="152868"/>
                    <a:pt x="231660" y="158733"/>
                  </a:cubicBezTo>
                  <a:cubicBezTo>
                    <a:pt x="231660" y="167158"/>
                    <a:pt x="227286" y="172916"/>
                    <a:pt x="218861" y="172596"/>
                  </a:cubicBezTo>
                  <a:cubicBezTo>
                    <a:pt x="189215" y="171636"/>
                    <a:pt x="159571" y="177288"/>
                    <a:pt x="130139" y="167158"/>
                  </a:cubicBezTo>
                  <a:cubicBezTo>
                    <a:pt x="90680" y="154947"/>
                    <a:pt x="62528" y="120108"/>
                    <a:pt x="58796" y="78967"/>
                  </a:cubicBezTo>
                  <a:cubicBezTo>
                    <a:pt x="57730" y="64251"/>
                    <a:pt x="52185" y="59452"/>
                    <a:pt x="38534" y="60518"/>
                  </a:cubicBezTo>
                  <a:cubicBezTo>
                    <a:pt x="24564" y="62694"/>
                    <a:pt x="10702" y="55869"/>
                    <a:pt x="3983" y="43456"/>
                  </a:cubicBezTo>
                  <a:cubicBezTo>
                    <a:pt x="-8920" y="20742"/>
                    <a:pt x="1211" y="1760"/>
                    <a:pt x="26377" y="1546"/>
                  </a:cubicBezTo>
                  <a:cubicBezTo>
                    <a:pt x="46212" y="907"/>
                    <a:pt x="66368" y="907"/>
                    <a:pt x="86522" y="90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C7D8C22-8D6C-B462-909B-1EB06D4515EA}"/>
              </a:ext>
            </a:extLst>
          </p:cNvPr>
          <p:cNvSpPr txBox="1"/>
          <p:nvPr/>
        </p:nvSpPr>
        <p:spPr>
          <a:xfrm>
            <a:off x="1367901" y="838053"/>
            <a:ext cx="379418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122258-3CAA-7267-DD91-6772459AAA6C}"/>
              </a:ext>
            </a:extLst>
          </p:cNvPr>
          <p:cNvSpPr txBox="1"/>
          <p:nvPr/>
        </p:nvSpPr>
        <p:spPr>
          <a:xfrm>
            <a:off x="1001950" y="2270585"/>
            <a:ext cx="4072592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1905825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" grpId="0"/>
      <p:bldP spid="3" grpId="0"/>
      <p:bldP spid="5" grpId="0"/>
      <p:bldP spid="6" grpId="0" animBg="1"/>
      <p:bldP spid="7" grpId="0" animBg="1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E5B2559-4550-8D93-81B4-DCD885ECE78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E525C68-CD76-DECD-5D64-946CE4AF54A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BB2F3C8-36A2-9C6C-D839-62D66478E54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98C953-7BCA-4810-D5E2-C0C63898A105}"/>
              </a:ext>
            </a:extLst>
          </p:cNvPr>
          <p:cNvSpPr txBox="1"/>
          <p:nvPr/>
        </p:nvSpPr>
        <p:spPr>
          <a:xfrm>
            <a:off x="3264794" y="4207202"/>
            <a:ext cx="7902559" cy="1234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5400" b="1" dirty="0">
                <a:solidFill>
                  <a:srgbClr val="26262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3600" b="1" dirty="0">
              <a:solidFill>
                <a:srgbClr val="262626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B21F2D-FA8D-FFDC-4BA7-3396465C0B19}"/>
              </a:ext>
            </a:extLst>
          </p:cNvPr>
          <p:cNvSpPr txBox="1"/>
          <p:nvPr/>
        </p:nvSpPr>
        <p:spPr>
          <a:xfrm>
            <a:off x="1536970" y="5442155"/>
            <a:ext cx="96303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931509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1CEE626-63D6-539E-65C4-CAA044F164D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C895FBC-6105-B3EA-C7DB-17F8B96BC75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9CC09B-B6F9-C90D-0310-AD4F0CF7FBB1}"/>
              </a:ext>
            </a:extLst>
          </p:cNvPr>
          <p:cNvSpPr txBox="1"/>
          <p:nvPr/>
        </p:nvSpPr>
        <p:spPr>
          <a:xfrm>
            <a:off x="7169285" y="1412205"/>
            <a:ext cx="425790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E9FB78-7FA3-D03D-138B-7DF0834843B1}"/>
              </a:ext>
            </a:extLst>
          </p:cNvPr>
          <p:cNvSpPr txBox="1"/>
          <p:nvPr/>
        </p:nvSpPr>
        <p:spPr>
          <a:xfrm>
            <a:off x="7003914" y="3429000"/>
            <a:ext cx="4520553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35720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F0D81FB-EF1B-3555-5731-88975F17A32B}"/>
              </a:ext>
            </a:extLst>
          </p:cNvPr>
          <p:cNvSpPr/>
          <p:nvPr/>
        </p:nvSpPr>
        <p:spPr>
          <a:xfrm>
            <a:off x="2013626" y="1536970"/>
            <a:ext cx="6507444" cy="4172446"/>
          </a:xfrm>
          <a:prstGeom prst="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1DA166F-C54C-F5BA-BE6E-14D328ED19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DA79C59-CDD7-6D0F-8B04-81C9C34D926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17E70B8-4CDD-3D22-946C-27D2D680693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"/>
          <a:stretch/>
        </p:blipFill>
        <p:spPr>
          <a:xfrm>
            <a:off x="7393858" y="185350"/>
            <a:ext cx="4530412" cy="6486525"/>
          </a:xfrm>
        </p:spPr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B526F7F6-A53D-0220-E85A-B9F8E9D202E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FFF69A2C-503F-098A-72E4-3142F4932140}"/>
                  </a:ext>
                </a:extLst>
              </p14:cNvPr>
              <p14:cNvContentPartPr/>
              <p14:nvPr/>
            </p14:nvContentPartPr>
            <p14:xfrm>
              <a:off x="1782900" y="3656520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FFF69A2C-503F-098A-72E4-3142F493214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4900" y="3638880"/>
                <a:ext cx="360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CA8B6677-273F-8520-FDE9-6B4ED37633D6}"/>
                  </a:ext>
                </a:extLst>
              </p14:cNvPr>
              <p14:cNvContentPartPr/>
              <p14:nvPr/>
            </p14:nvContentPartPr>
            <p14:xfrm>
              <a:off x="1782900" y="3428640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CA8B6677-273F-8520-FDE9-6B4ED37633D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64900" y="3411000"/>
                <a:ext cx="36000" cy="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6824264"/>
      </p:ext>
    </p:extLst>
  </p:cSld>
  <p:clrMapOvr>
    <a:masterClrMapping/>
  </p:clrMapOvr>
  <p:transition spd="med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4CE6E3C-D2F8-40C3-3E1D-7062EF7E800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533DC3-BBAC-CF37-DE42-B662E6D5EDDD}"/>
              </a:ext>
            </a:extLst>
          </p:cNvPr>
          <p:cNvSpPr txBox="1"/>
          <p:nvPr/>
        </p:nvSpPr>
        <p:spPr>
          <a:xfrm>
            <a:off x="874643" y="4567124"/>
            <a:ext cx="6304370" cy="102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b="1" dirty="0">
                <a:solidFill>
                  <a:srgbClr val="26262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2800" b="1" dirty="0">
              <a:solidFill>
                <a:srgbClr val="262626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7064694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30AE742-39F5-39B1-9D7B-C94493B0130A}"/>
              </a:ext>
            </a:extLst>
          </p:cNvPr>
          <p:cNvSpPr/>
          <p:nvPr/>
        </p:nvSpPr>
        <p:spPr>
          <a:xfrm>
            <a:off x="3013691" y="3464888"/>
            <a:ext cx="2281144" cy="1131448"/>
          </a:xfrm>
          <a:custGeom>
            <a:avLst/>
            <a:gdLst>
              <a:gd name="connsiteX0" fmla="*/ 480818 w 1758226"/>
              <a:gd name="connsiteY0" fmla="*/ 285 h 1073147"/>
              <a:gd name="connsiteX1" fmla="*/ 878422 w 1758226"/>
              <a:gd name="connsiteY1" fmla="*/ 240583 h 1073147"/>
              <a:gd name="connsiteX2" fmla="*/ 1719165 w 1758226"/>
              <a:gd name="connsiteY2" fmla="*/ 656510 h 1073147"/>
              <a:gd name="connsiteX3" fmla="*/ 1694082 w 1758226"/>
              <a:gd name="connsiteY3" fmla="*/ 717617 h 1073147"/>
              <a:gd name="connsiteX4" fmla="*/ 1656626 w 1758226"/>
              <a:gd name="connsiteY4" fmla="*/ 758830 h 1073147"/>
              <a:gd name="connsiteX5" fmla="*/ 897796 w 1758226"/>
              <a:gd name="connsiteY5" fmla="*/ 1073147 h 1073147"/>
              <a:gd name="connsiteX6" fmla="*/ 868359 w 1758226"/>
              <a:gd name="connsiteY6" fmla="*/ 1071661 h 1073147"/>
              <a:gd name="connsiteX7" fmla="*/ 862880 w 1758226"/>
              <a:gd name="connsiteY7" fmla="*/ 1035761 h 1073147"/>
              <a:gd name="connsiteX8" fmla="*/ 97698 w 1758226"/>
              <a:gd name="connsiteY8" fmla="*/ 412120 h 1073147"/>
              <a:gd name="connsiteX9" fmla="*/ 17840 w 1758226"/>
              <a:gd name="connsiteY9" fmla="*/ 416153 h 1073147"/>
              <a:gd name="connsiteX10" fmla="*/ 0 w 1758226"/>
              <a:gd name="connsiteY10" fmla="*/ 418875 h 1073147"/>
              <a:gd name="connsiteX11" fmla="*/ 6718 w 1758226"/>
              <a:gd name="connsiteY11" fmla="*/ 355857 h 1073147"/>
              <a:gd name="connsiteX12" fmla="*/ 480818 w 1758226"/>
              <a:gd name="connsiteY12" fmla="*/ 285 h 1073147"/>
              <a:gd name="connsiteX0" fmla="*/ 480818 w 1758226"/>
              <a:gd name="connsiteY0" fmla="*/ 285 h 1073147"/>
              <a:gd name="connsiteX1" fmla="*/ 878422 w 1758226"/>
              <a:gd name="connsiteY1" fmla="*/ 240583 h 1073147"/>
              <a:gd name="connsiteX2" fmla="*/ 1719165 w 1758226"/>
              <a:gd name="connsiteY2" fmla="*/ 656510 h 1073147"/>
              <a:gd name="connsiteX3" fmla="*/ 1694082 w 1758226"/>
              <a:gd name="connsiteY3" fmla="*/ 717617 h 1073147"/>
              <a:gd name="connsiteX4" fmla="*/ 1656626 w 1758226"/>
              <a:gd name="connsiteY4" fmla="*/ 758830 h 1073147"/>
              <a:gd name="connsiteX5" fmla="*/ 897796 w 1758226"/>
              <a:gd name="connsiteY5" fmla="*/ 1073147 h 1073147"/>
              <a:gd name="connsiteX6" fmla="*/ 868359 w 1758226"/>
              <a:gd name="connsiteY6" fmla="*/ 1071661 h 1073147"/>
              <a:gd name="connsiteX7" fmla="*/ 862880 w 1758226"/>
              <a:gd name="connsiteY7" fmla="*/ 1035761 h 1073147"/>
              <a:gd name="connsiteX8" fmla="*/ 97698 w 1758226"/>
              <a:gd name="connsiteY8" fmla="*/ 412120 h 1073147"/>
              <a:gd name="connsiteX9" fmla="*/ 17840 w 1758226"/>
              <a:gd name="connsiteY9" fmla="*/ 416153 h 1073147"/>
              <a:gd name="connsiteX10" fmla="*/ 0 w 1758226"/>
              <a:gd name="connsiteY10" fmla="*/ 418875 h 1073147"/>
              <a:gd name="connsiteX11" fmla="*/ 6718 w 1758226"/>
              <a:gd name="connsiteY11" fmla="*/ 355857 h 1073147"/>
              <a:gd name="connsiteX12" fmla="*/ 480818 w 1758226"/>
              <a:gd name="connsiteY12" fmla="*/ 285 h 1073147"/>
              <a:gd name="connsiteX0" fmla="*/ 480818 w 1758226"/>
              <a:gd name="connsiteY0" fmla="*/ 285 h 1073147"/>
              <a:gd name="connsiteX1" fmla="*/ 878422 w 1758226"/>
              <a:gd name="connsiteY1" fmla="*/ 240583 h 1073147"/>
              <a:gd name="connsiteX2" fmla="*/ 1719165 w 1758226"/>
              <a:gd name="connsiteY2" fmla="*/ 656510 h 1073147"/>
              <a:gd name="connsiteX3" fmla="*/ 1694082 w 1758226"/>
              <a:gd name="connsiteY3" fmla="*/ 717617 h 1073147"/>
              <a:gd name="connsiteX4" fmla="*/ 1656626 w 1758226"/>
              <a:gd name="connsiteY4" fmla="*/ 758830 h 1073147"/>
              <a:gd name="connsiteX5" fmla="*/ 897796 w 1758226"/>
              <a:gd name="connsiteY5" fmla="*/ 1073147 h 1073147"/>
              <a:gd name="connsiteX6" fmla="*/ 862880 w 1758226"/>
              <a:gd name="connsiteY6" fmla="*/ 1035761 h 1073147"/>
              <a:gd name="connsiteX7" fmla="*/ 97698 w 1758226"/>
              <a:gd name="connsiteY7" fmla="*/ 412120 h 1073147"/>
              <a:gd name="connsiteX8" fmla="*/ 17840 w 1758226"/>
              <a:gd name="connsiteY8" fmla="*/ 416153 h 1073147"/>
              <a:gd name="connsiteX9" fmla="*/ 0 w 1758226"/>
              <a:gd name="connsiteY9" fmla="*/ 418875 h 1073147"/>
              <a:gd name="connsiteX10" fmla="*/ 6718 w 1758226"/>
              <a:gd name="connsiteY10" fmla="*/ 355857 h 1073147"/>
              <a:gd name="connsiteX11" fmla="*/ 480818 w 1758226"/>
              <a:gd name="connsiteY11" fmla="*/ 285 h 1073147"/>
              <a:gd name="connsiteX0" fmla="*/ 480818 w 1758226"/>
              <a:gd name="connsiteY0" fmla="*/ 285 h 1043532"/>
              <a:gd name="connsiteX1" fmla="*/ 878422 w 1758226"/>
              <a:gd name="connsiteY1" fmla="*/ 240583 h 1043532"/>
              <a:gd name="connsiteX2" fmla="*/ 1719165 w 1758226"/>
              <a:gd name="connsiteY2" fmla="*/ 656510 h 1043532"/>
              <a:gd name="connsiteX3" fmla="*/ 1694082 w 1758226"/>
              <a:gd name="connsiteY3" fmla="*/ 717617 h 1043532"/>
              <a:gd name="connsiteX4" fmla="*/ 1656626 w 1758226"/>
              <a:gd name="connsiteY4" fmla="*/ 758830 h 1043532"/>
              <a:gd name="connsiteX5" fmla="*/ 862880 w 1758226"/>
              <a:gd name="connsiteY5" fmla="*/ 1035761 h 1043532"/>
              <a:gd name="connsiteX6" fmla="*/ 97698 w 1758226"/>
              <a:gd name="connsiteY6" fmla="*/ 412120 h 1043532"/>
              <a:gd name="connsiteX7" fmla="*/ 17840 w 1758226"/>
              <a:gd name="connsiteY7" fmla="*/ 416153 h 1043532"/>
              <a:gd name="connsiteX8" fmla="*/ 0 w 1758226"/>
              <a:gd name="connsiteY8" fmla="*/ 418875 h 1043532"/>
              <a:gd name="connsiteX9" fmla="*/ 6718 w 1758226"/>
              <a:gd name="connsiteY9" fmla="*/ 355857 h 1043532"/>
              <a:gd name="connsiteX10" fmla="*/ 480818 w 1758226"/>
              <a:gd name="connsiteY10" fmla="*/ 285 h 1043532"/>
              <a:gd name="connsiteX0" fmla="*/ 480818 w 1758226"/>
              <a:gd name="connsiteY0" fmla="*/ 285 h 1043532"/>
              <a:gd name="connsiteX1" fmla="*/ 878422 w 1758226"/>
              <a:gd name="connsiteY1" fmla="*/ 240583 h 1043532"/>
              <a:gd name="connsiteX2" fmla="*/ 1719165 w 1758226"/>
              <a:gd name="connsiteY2" fmla="*/ 656510 h 1043532"/>
              <a:gd name="connsiteX3" fmla="*/ 1656626 w 1758226"/>
              <a:gd name="connsiteY3" fmla="*/ 758830 h 1043532"/>
              <a:gd name="connsiteX4" fmla="*/ 862880 w 1758226"/>
              <a:gd name="connsiteY4" fmla="*/ 1035761 h 1043532"/>
              <a:gd name="connsiteX5" fmla="*/ 97698 w 1758226"/>
              <a:gd name="connsiteY5" fmla="*/ 412120 h 1043532"/>
              <a:gd name="connsiteX6" fmla="*/ 17840 w 1758226"/>
              <a:gd name="connsiteY6" fmla="*/ 416153 h 1043532"/>
              <a:gd name="connsiteX7" fmla="*/ 0 w 1758226"/>
              <a:gd name="connsiteY7" fmla="*/ 418875 h 1043532"/>
              <a:gd name="connsiteX8" fmla="*/ 6718 w 1758226"/>
              <a:gd name="connsiteY8" fmla="*/ 355857 h 1043532"/>
              <a:gd name="connsiteX9" fmla="*/ 480818 w 1758226"/>
              <a:gd name="connsiteY9" fmla="*/ 285 h 1043532"/>
              <a:gd name="connsiteX0" fmla="*/ 480818 w 1758226"/>
              <a:gd name="connsiteY0" fmla="*/ 285 h 1035761"/>
              <a:gd name="connsiteX1" fmla="*/ 878422 w 1758226"/>
              <a:gd name="connsiteY1" fmla="*/ 240583 h 1035761"/>
              <a:gd name="connsiteX2" fmla="*/ 1719165 w 1758226"/>
              <a:gd name="connsiteY2" fmla="*/ 656510 h 1035761"/>
              <a:gd name="connsiteX3" fmla="*/ 862880 w 1758226"/>
              <a:gd name="connsiteY3" fmla="*/ 1035761 h 1035761"/>
              <a:gd name="connsiteX4" fmla="*/ 97698 w 1758226"/>
              <a:gd name="connsiteY4" fmla="*/ 412120 h 1035761"/>
              <a:gd name="connsiteX5" fmla="*/ 17840 w 1758226"/>
              <a:gd name="connsiteY5" fmla="*/ 416153 h 1035761"/>
              <a:gd name="connsiteX6" fmla="*/ 0 w 1758226"/>
              <a:gd name="connsiteY6" fmla="*/ 418875 h 1035761"/>
              <a:gd name="connsiteX7" fmla="*/ 6718 w 1758226"/>
              <a:gd name="connsiteY7" fmla="*/ 355857 h 1035761"/>
              <a:gd name="connsiteX8" fmla="*/ 480818 w 1758226"/>
              <a:gd name="connsiteY8" fmla="*/ 285 h 1035761"/>
              <a:gd name="connsiteX0" fmla="*/ 480818 w 1758226"/>
              <a:gd name="connsiteY0" fmla="*/ 285 h 932188"/>
              <a:gd name="connsiteX1" fmla="*/ 878422 w 1758226"/>
              <a:gd name="connsiteY1" fmla="*/ 240583 h 932188"/>
              <a:gd name="connsiteX2" fmla="*/ 1719165 w 1758226"/>
              <a:gd name="connsiteY2" fmla="*/ 656510 h 932188"/>
              <a:gd name="connsiteX3" fmla="*/ 1058189 w 1758226"/>
              <a:gd name="connsiteY3" fmla="*/ 932188 h 932188"/>
              <a:gd name="connsiteX4" fmla="*/ 97698 w 1758226"/>
              <a:gd name="connsiteY4" fmla="*/ 412120 h 932188"/>
              <a:gd name="connsiteX5" fmla="*/ 17840 w 1758226"/>
              <a:gd name="connsiteY5" fmla="*/ 416153 h 932188"/>
              <a:gd name="connsiteX6" fmla="*/ 0 w 1758226"/>
              <a:gd name="connsiteY6" fmla="*/ 418875 h 932188"/>
              <a:gd name="connsiteX7" fmla="*/ 6718 w 1758226"/>
              <a:gd name="connsiteY7" fmla="*/ 355857 h 932188"/>
              <a:gd name="connsiteX8" fmla="*/ 480818 w 1758226"/>
              <a:gd name="connsiteY8" fmla="*/ 285 h 932188"/>
              <a:gd name="connsiteX0" fmla="*/ 480818 w 1758226"/>
              <a:gd name="connsiteY0" fmla="*/ 285 h 932188"/>
              <a:gd name="connsiteX1" fmla="*/ 878422 w 1758226"/>
              <a:gd name="connsiteY1" fmla="*/ 240583 h 932188"/>
              <a:gd name="connsiteX2" fmla="*/ 1719165 w 1758226"/>
              <a:gd name="connsiteY2" fmla="*/ 656510 h 932188"/>
              <a:gd name="connsiteX3" fmla="*/ 1058189 w 1758226"/>
              <a:gd name="connsiteY3" fmla="*/ 932188 h 932188"/>
              <a:gd name="connsiteX4" fmla="*/ 97698 w 1758226"/>
              <a:gd name="connsiteY4" fmla="*/ 412120 h 932188"/>
              <a:gd name="connsiteX5" fmla="*/ 17840 w 1758226"/>
              <a:gd name="connsiteY5" fmla="*/ 416153 h 932188"/>
              <a:gd name="connsiteX6" fmla="*/ 0 w 1758226"/>
              <a:gd name="connsiteY6" fmla="*/ 418875 h 932188"/>
              <a:gd name="connsiteX7" fmla="*/ 6718 w 1758226"/>
              <a:gd name="connsiteY7" fmla="*/ 355857 h 932188"/>
              <a:gd name="connsiteX8" fmla="*/ 480818 w 1758226"/>
              <a:gd name="connsiteY8" fmla="*/ 285 h 932188"/>
              <a:gd name="connsiteX0" fmla="*/ 492428 w 1769836"/>
              <a:gd name="connsiteY0" fmla="*/ 285 h 932188"/>
              <a:gd name="connsiteX1" fmla="*/ 890032 w 1769836"/>
              <a:gd name="connsiteY1" fmla="*/ 240583 h 932188"/>
              <a:gd name="connsiteX2" fmla="*/ 1730775 w 1769836"/>
              <a:gd name="connsiteY2" fmla="*/ 656510 h 932188"/>
              <a:gd name="connsiteX3" fmla="*/ 1069799 w 1769836"/>
              <a:gd name="connsiteY3" fmla="*/ 932188 h 932188"/>
              <a:gd name="connsiteX4" fmla="*/ 109308 w 1769836"/>
              <a:gd name="connsiteY4" fmla="*/ 412120 h 932188"/>
              <a:gd name="connsiteX5" fmla="*/ 11610 w 1769836"/>
              <a:gd name="connsiteY5" fmla="*/ 418875 h 932188"/>
              <a:gd name="connsiteX6" fmla="*/ 18328 w 1769836"/>
              <a:gd name="connsiteY6" fmla="*/ 355857 h 932188"/>
              <a:gd name="connsiteX7" fmla="*/ 492428 w 1769836"/>
              <a:gd name="connsiteY7" fmla="*/ 285 h 932188"/>
              <a:gd name="connsiteX0" fmla="*/ 480818 w 1758226"/>
              <a:gd name="connsiteY0" fmla="*/ 285 h 932188"/>
              <a:gd name="connsiteX1" fmla="*/ 878422 w 1758226"/>
              <a:gd name="connsiteY1" fmla="*/ 240583 h 932188"/>
              <a:gd name="connsiteX2" fmla="*/ 1719165 w 1758226"/>
              <a:gd name="connsiteY2" fmla="*/ 656510 h 932188"/>
              <a:gd name="connsiteX3" fmla="*/ 1058189 w 1758226"/>
              <a:gd name="connsiteY3" fmla="*/ 932188 h 932188"/>
              <a:gd name="connsiteX4" fmla="*/ 429131 w 1758226"/>
              <a:gd name="connsiteY4" fmla="*/ 435793 h 932188"/>
              <a:gd name="connsiteX5" fmla="*/ 0 w 1758226"/>
              <a:gd name="connsiteY5" fmla="*/ 418875 h 932188"/>
              <a:gd name="connsiteX6" fmla="*/ 6718 w 1758226"/>
              <a:gd name="connsiteY6" fmla="*/ 355857 h 932188"/>
              <a:gd name="connsiteX7" fmla="*/ 480818 w 1758226"/>
              <a:gd name="connsiteY7" fmla="*/ 285 h 932188"/>
              <a:gd name="connsiteX0" fmla="*/ 480818 w 1758226"/>
              <a:gd name="connsiteY0" fmla="*/ 285 h 932188"/>
              <a:gd name="connsiteX1" fmla="*/ 878422 w 1758226"/>
              <a:gd name="connsiteY1" fmla="*/ 240583 h 932188"/>
              <a:gd name="connsiteX2" fmla="*/ 1719165 w 1758226"/>
              <a:gd name="connsiteY2" fmla="*/ 656510 h 932188"/>
              <a:gd name="connsiteX3" fmla="*/ 1058189 w 1758226"/>
              <a:gd name="connsiteY3" fmla="*/ 932188 h 932188"/>
              <a:gd name="connsiteX4" fmla="*/ 429131 w 1758226"/>
              <a:gd name="connsiteY4" fmla="*/ 435793 h 932188"/>
              <a:gd name="connsiteX5" fmla="*/ 0 w 1758226"/>
              <a:gd name="connsiteY5" fmla="*/ 418875 h 932188"/>
              <a:gd name="connsiteX6" fmla="*/ 6718 w 1758226"/>
              <a:gd name="connsiteY6" fmla="*/ 355857 h 932188"/>
              <a:gd name="connsiteX7" fmla="*/ 480818 w 1758226"/>
              <a:gd name="connsiteY7" fmla="*/ 285 h 932188"/>
              <a:gd name="connsiteX0" fmla="*/ 480818 w 1758226"/>
              <a:gd name="connsiteY0" fmla="*/ 285 h 932188"/>
              <a:gd name="connsiteX1" fmla="*/ 878422 w 1758226"/>
              <a:gd name="connsiteY1" fmla="*/ 240583 h 932188"/>
              <a:gd name="connsiteX2" fmla="*/ 1719165 w 1758226"/>
              <a:gd name="connsiteY2" fmla="*/ 656510 h 932188"/>
              <a:gd name="connsiteX3" fmla="*/ 1058189 w 1758226"/>
              <a:gd name="connsiteY3" fmla="*/ 932188 h 932188"/>
              <a:gd name="connsiteX4" fmla="*/ 449845 w 1758226"/>
              <a:gd name="connsiteY4" fmla="*/ 489060 h 932188"/>
              <a:gd name="connsiteX5" fmla="*/ 0 w 1758226"/>
              <a:gd name="connsiteY5" fmla="*/ 418875 h 932188"/>
              <a:gd name="connsiteX6" fmla="*/ 6718 w 1758226"/>
              <a:gd name="connsiteY6" fmla="*/ 355857 h 932188"/>
              <a:gd name="connsiteX7" fmla="*/ 480818 w 1758226"/>
              <a:gd name="connsiteY7" fmla="*/ 285 h 932188"/>
              <a:gd name="connsiteX0" fmla="*/ 480818 w 1758226"/>
              <a:gd name="connsiteY0" fmla="*/ 285 h 813819"/>
              <a:gd name="connsiteX1" fmla="*/ 878422 w 1758226"/>
              <a:gd name="connsiteY1" fmla="*/ 240583 h 813819"/>
              <a:gd name="connsiteX2" fmla="*/ 1719165 w 1758226"/>
              <a:gd name="connsiteY2" fmla="*/ 656510 h 813819"/>
              <a:gd name="connsiteX3" fmla="*/ 1223906 w 1758226"/>
              <a:gd name="connsiteY3" fmla="*/ 813819 h 813819"/>
              <a:gd name="connsiteX4" fmla="*/ 449845 w 1758226"/>
              <a:gd name="connsiteY4" fmla="*/ 489060 h 813819"/>
              <a:gd name="connsiteX5" fmla="*/ 0 w 1758226"/>
              <a:gd name="connsiteY5" fmla="*/ 418875 h 813819"/>
              <a:gd name="connsiteX6" fmla="*/ 6718 w 1758226"/>
              <a:gd name="connsiteY6" fmla="*/ 355857 h 813819"/>
              <a:gd name="connsiteX7" fmla="*/ 480818 w 1758226"/>
              <a:gd name="connsiteY7" fmla="*/ 285 h 813819"/>
              <a:gd name="connsiteX0" fmla="*/ 480818 w 1758226"/>
              <a:gd name="connsiteY0" fmla="*/ 285 h 813819"/>
              <a:gd name="connsiteX1" fmla="*/ 878422 w 1758226"/>
              <a:gd name="connsiteY1" fmla="*/ 240583 h 813819"/>
              <a:gd name="connsiteX2" fmla="*/ 1719165 w 1758226"/>
              <a:gd name="connsiteY2" fmla="*/ 656510 h 813819"/>
              <a:gd name="connsiteX3" fmla="*/ 1223906 w 1758226"/>
              <a:gd name="connsiteY3" fmla="*/ 813819 h 813819"/>
              <a:gd name="connsiteX4" fmla="*/ 449845 w 1758226"/>
              <a:gd name="connsiteY4" fmla="*/ 489060 h 813819"/>
              <a:gd name="connsiteX5" fmla="*/ 0 w 1758226"/>
              <a:gd name="connsiteY5" fmla="*/ 418875 h 813819"/>
              <a:gd name="connsiteX6" fmla="*/ 6718 w 1758226"/>
              <a:gd name="connsiteY6" fmla="*/ 355857 h 813819"/>
              <a:gd name="connsiteX7" fmla="*/ 480818 w 1758226"/>
              <a:gd name="connsiteY7" fmla="*/ 285 h 813819"/>
              <a:gd name="connsiteX0" fmla="*/ 480818 w 1758226"/>
              <a:gd name="connsiteY0" fmla="*/ 285 h 815707"/>
              <a:gd name="connsiteX1" fmla="*/ 878422 w 1758226"/>
              <a:gd name="connsiteY1" fmla="*/ 240583 h 815707"/>
              <a:gd name="connsiteX2" fmla="*/ 1719165 w 1758226"/>
              <a:gd name="connsiteY2" fmla="*/ 656510 h 815707"/>
              <a:gd name="connsiteX3" fmla="*/ 1223906 w 1758226"/>
              <a:gd name="connsiteY3" fmla="*/ 813819 h 815707"/>
              <a:gd name="connsiteX4" fmla="*/ 449845 w 1758226"/>
              <a:gd name="connsiteY4" fmla="*/ 489060 h 815707"/>
              <a:gd name="connsiteX5" fmla="*/ 0 w 1758226"/>
              <a:gd name="connsiteY5" fmla="*/ 418875 h 815707"/>
              <a:gd name="connsiteX6" fmla="*/ 6718 w 1758226"/>
              <a:gd name="connsiteY6" fmla="*/ 355857 h 815707"/>
              <a:gd name="connsiteX7" fmla="*/ 480818 w 1758226"/>
              <a:gd name="connsiteY7" fmla="*/ 285 h 815707"/>
              <a:gd name="connsiteX0" fmla="*/ 480818 w 1758226"/>
              <a:gd name="connsiteY0" fmla="*/ 285 h 853766"/>
              <a:gd name="connsiteX1" fmla="*/ 878422 w 1758226"/>
              <a:gd name="connsiteY1" fmla="*/ 240583 h 853766"/>
              <a:gd name="connsiteX2" fmla="*/ 1719165 w 1758226"/>
              <a:gd name="connsiteY2" fmla="*/ 656510 h 853766"/>
              <a:gd name="connsiteX3" fmla="*/ 1203191 w 1758226"/>
              <a:gd name="connsiteY3" fmla="*/ 852289 h 853766"/>
              <a:gd name="connsiteX4" fmla="*/ 449845 w 1758226"/>
              <a:gd name="connsiteY4" fmla="*/ 489060 h 853766"/>
              <a:gd name="connsiteX5" fmla="*/ 0 w 1758226"/>
              <a:gd name="connsiteY5" fmla="*/ 418875 h 853766"/>
              <a:gd name="connsiteX6" fmla="*/ 6718 w 1758226"/>
              <a:gd name="connsiteY6" fmla="*/ 355857 h 853766"/>
              <a:gd name="connsiteX7" fmla="*/ 480818 w 1758226"/>
              <a:gd name="connsiteY7" fmla="*/ 285 h 853766"/>
              <a:gd name="connsiteX0" fmla="*/ 480818 w 1758226"/>
              <a:gd name="connsiteY0" fmla="*/ 285 h 854904"/>
              <a:gd name="connsiteX1" fmla="*/ 878422 w 1758226"/>
              <a:gd name="connsiteY1" fmla="*/ 240583 h 854904"/>
              <a:gd name="connsiteX2" fmla="*/ 1719165 w 1758226"/>
              <a:gd name="connsiteY2" fmla="*/ 656510 h 854904"/>
              <a:gd name="connsiteX3" fmla="*/ 1203191 w 1758226"/>
              <a:gd name="connsiteY3" fmla="*/ 852289 h 854904"/>
              <a:gd name="connsiteX4" fmla="*/ 449845 w 1758226"/>
              <a:gd name="connsiteY4" fmla="*/ 489060 h 854904"/>
              <a:gd name="connsiteX5" fmla="*/ 0 w 1758226"/>
              <a:gd name="connsiteY5" fmla="*/ 418875 h 854904"/>
              <a:gd name="connsiteX6" fmla="*/ 6718 w 1758226"/>
              <a:gd name="connsiteY6" fmla="*/ 355857 h 854904"/>
              <a:gd name="connsiteX7" fmla="*/ 480818 w 1758226"/>
              <a:gd name="connsiteY7" fmla="*/ 285 h 854904"/>
              <a:gd name="connsiteX0" fmla="*/ 480818 w 1758226"/>
              <a:gd name="connsiteY0" fmla="*/ 285 h 854246"/>
              <a:gd name="connsiteX1" fmla="*/ 878422 w 1758226"/>
              <a:gd name="connsiteY1" fmla="*/ 240583 h 854246"/>
              <a:gd name="connsiteX2" fmla="*/ 1719165 w 1758226"/>
              <a:gd name="connsiteY2" fmla="*/ 656510 h 854246"/>
              <a:gd name="connsiteX3" fmla="*/ 1203191 w 1758226"/>
              <a:gd name="connsiteY3" fmla="*/ 852289 h 854246"/>
              <a:gd name="connsiteX4" fmla="*/ 449845 w 1758226"/>
              <a:gd name="connsiteY4" fmla="*/ 489060 h 854246"/>
              <a:gd name="connsiteX5" fmla="*/ 0 w 1758226"/>
              <a:gd name="connsiteY5" fmla="*/ 418875 h 854246"/>
              <a:gd name="connsiteX6" fmla="*/ 6718 w 1758226"/>
              <a:gd name="connsiteY6" fmla="*/ 355857 h 854246"/>
              <a:gd name="connsiteX7" fmla="*/ 480818 w 1758226"/>
              <a:gd name="connsiteY7" fmla="*/ 285 h 854246"/>
              <a:gd name="connsiteX0" fmla="*/ 480818 w 1758226"/>
              <a:gd name="connsiteY0" fmla="*/ 285 h 868784"/>
              <a:gd name="connsiteX1" fmla="*/ 878422 w 1758226"/>
              <a:gd name="connsiteY1" fmla="*/ 240583 h 868784"/>
              <a:gd name="connsiteX2" fmla="*/ 1719165 w 1758226"/>
              <a:gd name="connsiteY2" fmla="*/ 656510 h 868784"/>
              <a:gd name="connsiteX3" fmla="*/ 1283090 w 1758226"/>
              <a:gd name="connsiteY3" fmla="*/ 867085 h 868784"/>
              <a:gd name="connsiteX4" fmla="*/ 449845 w 1758226"/>
              <a:gd name="connsiteY4" fmla="*/ 489060 h 868784"/>
              <a:gd name="connsiteX5" fmla="*/ 0 w 1758226"/>
              <a:gd name="connsiteY5" fmla="*/ 418875 h 868784"/>
              <a:gd name="connsiteX6" fmla="*/ 6718 w 1758226"/>
              <a:gd name="connsiteY6" fmla="*/ 355857 h 868784"/>
              <a:gd name="connsiteX7" fmla="*/ 480818 w 1758226"/>
              <a:gd name="connsiteY7" fmla="*/ 285 h 868784"/>
              <a:gd name="connsiteX0" fmla="*/ 480818 w 1758226"/>
              <a:gd name="connsiteY0" fmla="*/ 285 h 868784"/>
              <a:gd name="connsiteX1" fmla="*/ 878422 w 1758226"/>
              <a:gd name="connsiteY1" fmla="*/ 240583 h 868784"/>
              <a:gd name="connsiteX2" fmla="*/ 1719165 w 1758226"/>
              <a:gd name="connsiteY2" fmla="*/ 656510 h 868784"/>
              <a:gd name="connsiteX3" fmla="*/ 1283090 w 1758226"/>
              <a:gd name="connsiteY3" fmla="*/ 867085 h 868784"/>
              <a:gd name="connsiteX4" fmla="*/ 449845 w 1758226"/>
              <a:gd name="connsiteY4" fmla="*/ 489060 h 868784"/>
              <a:gd name="connsiteX5" fmla="*/ 0 w 1758226"/>
              <a:gd name="connsiteY5" fmla="*/ 418875 h 868784"/>
              <a:gd name="connsiteX6" fmla="*/ 6718 w 1758226"/>
              <a:gd name="connsiteY6" fmla="*/ 355857 h 868784"/>
              <a:gd name="connsiteX7" fmla="*/ 480818 w 1758226"/>
              <a:gd name="connsiteY7" fmla="*/ 285 h 868784"/>
              <a:gd name="connsiteX0" fmla="*/ 480818 w 1758226"/>
              <a:gd name="connsiteY0" fmla="*/ 285 h 867459"/>
              <a:gd name="connsiteX1" fmla="*/ 878422 w 1758226"/>
              <a:gd name="connsiteY1" fmla="*/ 240583 h 867459"/>
              <a:gd name="connsiteX2" fmla="*/ 1719165 w 1758226"/>
              <a:gd name="connsiteY2" fmla="*/ 656510 h 867459"/>
              <a:gd name="connsiteX3" fmla="*/ 1283090 w 1758226"/>
              <a:gd name="connsiteY3" fmla="*/ 867085 h 867459"/>
              <a:gd name="connsiteX4" fmla="*/ 449845 w 1758226"/>
              <a:gd name="connsiteY4" fmla="*/ 489060 h 867459"/>
              <a:gd name="connsiteX5" fmla="*/ 0 w 1758226"/>
              <a:gd name="connsiteY5" fmla="*/ 418875 h 867459"/>
              <a:gd name="connsiteX6" fmla="*/ 6718 w 1758226"/>
              <a:gd name="connsiteY6" fmla="*/ 355857 h 867459"/>
              <a:gd name="connsiteX7" fmla="*/ 480818 w 1758226"/>
              <a:gd name="connsiteY7" fmla="*/ 285 h 867459"/>
              <a:gd name="connsiteX0" fmla="*/ 480818 w 1758226"/>
              <a:gd name="connsiteY0" fmla="*/ 285 h 867459"/>
              <a:gd name="connsiteX1" fmla="*/ 878422 w 1758226"/>
              <a:gd name="connsiteY1" fmla="*/ 283488 h 867459"/>
              <a:gd name="connsiteX2" fmla="*/ 1719165 w 1758226"/>
              <a:gd name="connsiteY2" fmla="*/ 656510 h 867459"/>
              <a:gd name="connsiteX3" fmla="*/ 1283090 w 1758226"/>
              <a:gd name="connsiteY3" fmla="*/ 867085 h 867459"/>
              <a:gd name="connsiteX4" fmla="*/ 449845 w 1758226"/>
              <a:gd name="connsiteY4" fmla="*/ 489060 h 867459"/>
              <a:gd name="connsiteX5" fmla="*/ 0 w 1758226"/>
              <a:gd name="connsiteY5" fmla="*/ 418875 h 867459"/>
              <a:gd name="connsiteX6" fmla="*/ 6718 w 1758226"/>
              <a:gd name="connsiteY6" fmla="*/ 355857 h 867459"/>
              <a:gd name="connsiteX7" fmla="*/ 480818 w 1758226"/>
              <a:gd name="connsiteY7" fmla="*/ 285 h 867459"/>
              <a:gd name="connsiteX0" fmla="*/ 480818 w 1758226"/>
              <a:gd name="connsiteY0" fmla="*/ 285 h 867459"/>
              <a:gd name="connsiteX1" fmla="*/ 878422 w 1758226"/>
              <a:gd name="connsiteY1" fmla="*/ 290639 h 867459"/>
              <a:gd name="connsiteX2" fmla="*/ 1719165 w 1758226"/>
              <a:gd name="connsiteY2" fmla="*/ 656510 h 867459"/>
              <a:gd name="connsiteX3" fmla="*/ 1283090 w 1758226"/>
              <a:gd name="connsiteY3" fmla="*/ 867085 h 867459"/>
              <a:gd name="connsiteX4" fmla="*/ 449845 w 1758226"/>
              <a:gd name="connsiteY4" fmla="*/ 489060 h 867459"/>
              <a:gd name="connsiteX5" fmla="*/ 0 w 1758226"/>
              <a:gd name="connsiteY5" fmla="*/ 418875 h 867459"/>
              <a:gd name="connsiteX6" fmla="*/ 6718 w 1758226"/>
              <a:gd name="connsiteY6" fmla="*/ 355857 h 867459"/>
              <a:gd name="connsiteX7" fmla="*/ 480818 w 1758226"/>
              <a:gd name="connsiteY7" fmla="*/ 285 h 867459"/>
              <a:gd name="connsiteX0" fmla="*/ 480818 w 1760256"/>
              <a:gd name="connsiteY0" fmla="*/ 285 h 867459"/>
              <a:gd name="connsiteX1" fmla="*/ 878422 w 1760256"/>
              <a:gd name="connsiteY1" fmla="*/ 290639 h 867459"/>
              <a:gd name="connsiteX2" fmla="*/ 1719165 w 1760256"/>
              <a:gd name="connsiteY2" fmla="*/ 656510 h 867459"/>
              <a:gd name="connsiteX3" fmla="*/ 1283090 w 1760256"/>
              <a:gd name="connsiteY3" fmla="*/ 867085 h 867459"/>
              <a:gd name="connsiteX4" fmla="*/ 449845 w 1760256"/>
              <a:gd name="connsiteY4" fmla="*/ 489060 h 867459"/>
              <a:gd name="connsiteX5" fmla="*/ 0 w 1760256"/>
              <a:gd name="connsiteY5" fmla="*/ 418875 h 867459"/>
              <a:gd name="connsiteX6" fmla="*/ 6718 w 1760256"/>
              <a:gd name="connsiteY6" fmla="*/ 355857 h 867459"/>
              <a:gd name="connsiteX7" fmla="*/ 480818 w 1760256"/>
              <a:gd name="connsiteY7" fmla="*/ 285 h 867459"/>
              <a:gd name="connsiteX0" fmla="*/ 480818 w 1732143"/>
              <a:gd name="connsiteY0" fmla="*/ 285 h 867409"/>
              <a:gd name="connsiteX1" fmla="*/ 878422 w 1732143"/>
              <a:gd name="connsiteY1" fmla="*/ 290639 h 867409"/>
              <a:gd name="connsiteX2" fmla="*/ 1689738 w 1732143"/>
              <a:gd name="connsiteY2" fmla="*/ 642207 h 867409"/>
              <a:gd name="connsiteX3" fmla="*/ 1283090 w 1732143"/>
              <a:gd name="connsiteY3" fmla="*/ 867085 h 867409"/>
              <a:gd name="connsiteX4" fmla="*/ 449845 w 1732143"/>
              <a:gd name="connsiteY4" fmla="*/ 489060 h 867409"/>
              <a:gd name="connsiteX5" fmla="*/ 0 w 1732143"/>
              <a:gd name="connsiteY5" fmla="*/ 418875 h 867409"/>
              <a:gd name="connsiteX6" fmla="*/ 6718 w 1732143"/>
              <a:gd name="connsiteY6" fmla="*/ 355857 h 867409"/>
              <a:gd name="connsiteX7" fmla="*/ 480818 w 1732143"/>
              <a:gd name="connsiteY7" fmla="*/ 285 h 867409"/>
              <a:gd name="connsiteX0" fmla="*/ 480818 w 1732143"/>
              <a:gd name="connsiteY0" fmla="*/ 285 h 867371"/>
              <a:gd name="connsiteX1" fmla="*/ 878422 w 1732143"/>
              <a:gd name="connsiteY1" fmla="*/ 290639 h 867371"/>
              <a:gd name="connsiteX2" fmla="*/ 1689738 w 1732143"/>
              <a:gd name="connsiteY2" fmla="*/ 627905 h 867371"/>
              <a:gd name="connsiteX3" fmla="*/ 1283090 w 1732143"/>
              <a:gd name="connsiteY3" fmla="*/ 867085 h 867371"/>
              <a:gd name="connsiteX4" fmla="*/ 449845 w 1732143"/>
              <a:gd name="connsiteY4" fmla="*/ 489060 h 867371"/>
              <a:gd name="connsiteX5" fmla="*/ 0 w 1732143"/>
              <a:gd name="connsiteY5" fmla="*/ 418875 h 867371"/>
              <a:gd name="connsiteX6" fmla="*/ 6718 w 1732143"/>
              <a:gd name="connsiteY6" fmla="*/ 355857 h 867371"/>
              <a:gd name="connsiteX7" fmla="*/ 480818 w 1732143"/>
              <a:gd name="connsiteY7" fmla="*/ 285 h 867371"/>
              <a:gd name="connsiteX0" fmla="*/ 480818 w 1725128"/>
              <a:gd name="connsiteY0" fmla="*/ 285 h 867371"/>
              <a:gd name="connsiteX1" fmla="*/ 878422 w 1725128"/>
              <a:gd name="connsiteY1" fmla="*/ 290639 h 867371"/>
              <a:gd name="connsiteX2" fmla="*/ 1682381 w 1725128"/>
              <a:gd name="connsiteY2" fmla="*/ 627905 h 867371"/>
              <a:gd name="connsiteX3" fmla="*/ 1283090 w 1725128"/>
              <a:gd name="connsiteY3" fmla="*/ 867085 h 867371"/>
              <a:gd name="connsiteX4" fmla="*/ 449845 w 1725128"/>
              <a:gd name="connsiteY4" fmla="*/ 489060 h 867371"/>
              <a:gd name="connsiteX5" fmla="*/ 0 w 1725128"/>
              <a:gd name="connsiteY5" fmla="*/ 418875 h 867371"/>
              <a:gd name="connsiteX6" fmla="*/ 6718 w 1725128"/>
              <a:gd name="connsiteY6" fmla="*/ 355857 h 867371"/>
              <a:gd name="connsiteX7" fmla="*/ 480818 w 1725128"/>
              <a:gd name="connsiteY7" fmla="*/ 285 h 867371"/>
              <a:gd name="connsiteX0" fmla="*/ 480818 w 1725128"/>
              <a:gd name="connsiteY0" fmla="*/ 285 h 831736"/>
              <a:gd name="connsiteX1" fmla="*/ 878422 w 1725128"/>
              <a:gd name="connsiteY1" fmla="*/ 290639 h 831736"/>
              <a:gd name="connsiteX2" fmla="*/ 1682381 w 1725128"/>
              <a:gd name="connsiteY2" fmla="*/ 627905 h 831736"/>
              <a:gd name="connsiteX3" fmla="*/ 1261020 w 1725128"/>
              <a:gd name="connsiteY3" fmla="*/ 831331 h 831736"/>
              <a:gd name="connsiteX4" fmla="*/ 449845 w 1725128"/>
              <a:gd name="connsiteY4" fmla="*/ 489060 h 831736"/>
              <a:gd name="connsiteX5" fmla="*/ 0 w 1725128"/>
              <a:gd name="connsiteY5" fmla="*/ 418875 h 831736"/>
              <a:gd name="connsiteX6" fmla="*/ 6718 w 1725128"/>
              <a:gd name="connsiteY6" fmla="*/ 355857 h 831736"/>
              <a:gd name="connsiteX7" fmla="*/ 480818 w 1725128"/>
              <a:gd name="connsiteY7" fmla="*/ 285 h 831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25128" h="831736">
                <a:moveTo>
                  <a:pt x="480818" y="285"/>
                </a:moveTo>
                <a:cubicBezTo>
                  <a:pt x="637052" y="5486"/>
                  <a:pt x="792213" y="132094"/>
                  <a:pt x="878422" y="290639"/>
                </a:cubicBezTo>
                <a:cubicBezTo>
                  <a:pt x="1179608" y="-225855"/>
                  <a:pt x="1908300" y="-17214"/>
                  <a:pt x="1682381" y="627905"/>
                </a:cubicBezTo>
                <a:cubicBezTo>
                  <a:pt x="1600154" y="760240"/>
                  <a:pt x="1508964" y="838079"/>
                  <a:pt x="1261020" y="831331"/>
                </a:cubicBezTo>
                <a:cubicBezTo>
                  <a:pt x="1004717" y="800934"/>
                  <a:pt x="660015" y="557803"/>
                  <a:pt x="449845" y="489060"/>
                </a:cubicBezTo>
                <a:cubicBezTo>
                  <a:pt x="239675" y="420317"/>
                  <a:pt x="15163" y="428252"/>
                  <a:pt x="0" y="418875"/>
                </a:cubicBezTo>
                <a:lnTo>
                  <a:pt x="6718" y="355857"/>
                </a:lnTo>
                <a:cubicBezTo>
                  <a:pt x="49144" y="120880"/>
                  <a:pt x="265996" y="-6867"/>
                  <a:pt x="480818" y="285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Heart 38">
            <a:extLst>
              <a:ext uri="{FF2B5EF4-FFF2-40B4-BE49-F238E27FC236}">
                <a16:creationId xmlns:a16="http://schemas.microsoft.com/office/drawing/2014/main" id="{8C05198E-71C5-C011-BAD2-C3B861C582A9}"/>
              </a:ext>
            </a:extLst>
          </p:cNvPr>
          <p:cNvSpPr/>
          <p:nvPr/>
        </p:nvSpPr>
        <p:spPr>
          <a:xfrm>
            <a:off x="2939079" y="3328993"/>
            <a:ext cx="2474915" cy="2240848"/>
          </a:xfrm>
          <a:custGeom>
            <a:avLst/>
            <a:gdLst>
              <a:gd name="connsiteX0" fmla="*/ 890820 w 1781639"/>
              <a:gd name="connsiteY0" fmla="*/ 461125 h 1844501"/>
              <a:gd name="connsiteX1" fmla="*/ 890820 w 1781639"/>
              <a:gd name="connsiteY1" fmla="*/ 1844501 h 1844501"/>
              <a:gd name="connsiteX2" fmla="*/ 890820 w 1781639"/>
              <a:gd name="connsiteY2" fmla="*/ 461125 h 1844501"/>
              <a:gd name="connsiteX0" fmla="*/ 900697 w 1798010"/>
              <a:gd name="connsiteY0" fmla="*/ 438276 h 1821652"/>
              <a:gd name="connsiteX1" fmla="*/ 900697 w 1798010"/>
              <a:gd name="connsiteY1" fmla="*/ 1821652 h 1821652"/>
              <a:gd name="connsiteX2" fmla="*/ 900697 w 1798010"/>
              <a:gd name="connsiteY2" fmla="*/ 438276 h 1821652"/>
              <a:gd name="connsiteX0" fmla="*/ 900697 w 1791294"/>
              <a:gd name="connsiteY0" fmla="*/ 256318 h 1639694"/>
              <a:gd name="connsiteX1" fmla="*/ 900697 w 1791294"/>
              <a:gd name="connsiteY1" fmla="*/ 1639694 h 1639694"/>
              <a:gd name="connsiteX2" fmla="*/ 900697 w 1791294"/>
              <a:gd name="connsiteY2" fmla="*/ 256318 h 1639694"/>
              <a:gd name="connsiteX0" fmla="*/ 900697 w 1786633"/>
              <a:gd name="connsiteY0" fmla="*/ 247316 h 1630692"/>
              <a:gd name="connsiteX1" fmla="*/ 900697 w 1786633"/>
              <a:gd name="connsiteY1" fmla="*/ 1630692 h 1630692"/>
              <a:gd name="connsiteX2" fmla="*/ 900697 w 1786633"/>
              <a:gd name="connsiteY2" fmla="*/ 247316 h 1630692"/>
              <a:gd name="connsiteX0" fmla="*/ 900697 w 1787297"/>
              <a:gd name="connsiteY0" fmla="*/ 247316 h 1630692"/>
              <a:gd name="connsiteX1" fmla="*/ 900697 w 1787297"/>
              <a:gd name="connsiteY1" fmla="*/ 1630692 h 1630692"/>
              <a:gd name="connsiteX2" fmla="*/ 900697 w 1787297"/>
              <a:gd name="connsiteY2" fmla="*/ 247316 h 1630692"/>
              <a:gd name="connsiteX0" fmla="*/ 900697 w 1789293"/>
              <a:gd name="connsiteY0" fmla="*/ 248439 h 1631815"/>
              <a:gd name="connsiteX1" fmla="*/ 900697 w 1789293"/>
              <a:gd name="connsiteY1" fmla="*/ 1631815 h 1631815"/>
              <a:gd name="connsiteX2" fmla="*/ 900697 w 1789293"/>
              <a:gd name="connsiteY2" fmla="*/ 248439 h 1631815"/>
              <a:gd name="connsiteX0" fmla="*/ 900697 w 1790626"/>
              <a:gd name="connsiteY0" fmla="*/ 250689 h 1634065"/>
              <a:gd name="connsiteX1" fmla="*/ 900697 w 1790626"/>
              <a:gd name="connsiteY1" fmla="*/ 1634065 h 1634065"/>
              <a:gd name="connsiteX2" fmla="*/ 900697 w 1790626"/>
              <a:gd name="connsiteY2" fmla="*/ 250689 h 1634065"/>
              <a:gd name="connsiteX0" fmla="*/ 900697 w 1792632"/>
              <a:gd name="connsiteY0" fmla="*/ 247316 h 1630692"/>
              <a:gd name="connsiteX1" fmla="*/ 900697 w 1792632"/>
              <a:gd name="connsiteY1" fmla="*/ 1630692 h 1630692"/>
              <a:gd name="connsiteX2" fmla="*/ 900697 w 1792632"/>
              <a:gd name="connsiteY2" fmla="*/ 247316 h 1630692"/>
              <a:gd name="connsiteX0" fmla="*/ 907623 w 1799558"/>
              <a:gd name="connsiteY0" fmla="*/ 246191 h 1629567"/>
              <a:gd name="connsiteX1" fmla="*/ 907623 w 1799558"/>
              <a:gd name="connsiteY1" fmla="*/ 1629567 h 1629567"/>
              <a:gd name="connsiteX2" fmla="*/ 907623 w 1799558"/>
              <a:gd name="connsiteY2" fmla="*/ 246191 h 1629567"/>
              <a:gd name="connsiteX0" fmla="*/ 907623 w 1806494"/>
              <a:gd name="connsiteY0" fmla="*/ 240577 h 1623953"/>
              <a:gd name="connsiteX1" fmla="*/ 907623 w 1806494"/>
              <a:gd name="connsiteY1" fmla="*/ 1623953 h 1623953"/>
              <a:gd name="connsiteX2" fmla="*/ 907623 w 1806494"/>
              <a:gd name="connsiteY2" fmla="*/ 240577 h 1623953"/>
              <a:gd name="connsiteX0" fmla="*/ 895538 w 1794409"/>
              <a:gd name="connsiteY0" fmla="*/ 243927 h 1627303"/>
              <a:gd name="connsiteX1" fmla="*/ 895538 w 1794409"/>
              <a:gd name="connsiteY1" fmla="*/ 1627303 h 1627303"/>
              <a:gd name="connsiteX2" fmla="*/ 895538 w 1794409"/>
              <a:gd name="connsiteY2" fmla="*/ 243927 h 1627303"/>
              <a:gd name="connsiteX0" fmla="*/ 899541 w 1798412"/>
              <a:gd name="connsiteY0" fmla="*/ 238685 h 1622061"/>
              <a:gd name="connsiteX1" fmla="*/ 899541 w 1798412"/>
              <a:gd name="connsiteY1" fmla="*/ 1622061 h 1622061"/>
              <a:gd name="connsiteX2" fmla="*/ 899541 w 1798412"/>
              <a:gd name="connsiteY2" fmla="*/ 238685 h 1622061"/>
              <a:gd name="connsiteX0" fmla="*/ 901553 w 1800424"/>
              <a:gd name="connsiteY0" fmla="*/ 238685 h 1622061"/>
              <a:gd name="connsiteX1" fmla="*/ 901553 w 1800424"/>
              <a:gd name="connsiteY1" fmla="*/ 1622061 h 1622061"/>
              <a:gd name="connsiteX2" fmla="*/ 901553 w 1800424"/>
              <a:gd name="connsiteY2" fmla="*/ 238685 h 1622061"/>
              <a:gd name="connsiteX0" fmla="*/ 899542 w 1798413"/>
              <a:gd name="connsiteY0" fmla="*/ 246163 h 1629539"/>
              <a:gd name="connsiteX1" fmla="*/ 899542 w 1798413"/>
              <a:gd name="connsiteY1" fmla="*/ 1629539 h 1629539"/>
              <a:gd name="connsiteX2" fmla="*/ 899542 w 1798413"/>
              <a:gd name="connsiteY2" fmla="*/ 246163 h 1629539"/>
              <a:gd name="connsiteX0" fmla="*/ 899542 w 1800423"/>
              <a:gd name="connsiteY0" fmla="*/ 246163 h 1629539"/>
              <a:gd name="connsiteX1" fmla="*/ 899542 w 1800423"/>
              <a:gd name="connsiteY1" fmla="*/ 1629539 h 1629539"/>
              <a:gd name="connsiteX2" fmla="*/ 899542 w 1800423"/>
              <a:gd name="connsiteY2" fmla="*/ 246163 h 1629539"/>
              <a:gd name="connsiteX0" fmla="*/ 899542 w 1799752"/>
              <a:gd name="connsiteY0" fmla="*/ 246163 h 1629539"/>
              <a:gd name="connsiteX1" fmla="*/ 899542 w 1799752"/>
              <a:gd name="connsiteY1" fmla="*/ 1629539 h 1629539"/>
              <a:gd name="connsiteX2" fmla="*/ 899542 w 1799752"/>
              <a:gd name="connsiteY2" fmla="*/ 246163 h 1629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52" h="1629539">
                <a:moveTo>
                  <a:pt x="899542" y="246163"/>
                </a:moveTo>
                <a:cubicBezTo>
                  <a:pt x="1254995" y="-397486"/>
                  <a:pt x="2734018" y="295944"/>
                  <a:pt x="899542" y="1629539"/>
                </a:cubicBezTo>
                <a:cubicBezTo>
                  <a:pt x="-934936" y="290704"/>
                  <a:pt x="546708" y="-402727"/>
                  <a:pt x="899542" y="246163"/>
                </a:cubicBezTo>
                <a:close/>
              </a:path>
            </a:pathLst>
          </a:custGeom>
          <a:noFill/>
          <a:ln w="38100"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CDFE512-7FFB-E75F-7A81-8CE9D2309739}"/>
              </a:ext>
            </a:extLst>
          </p:cNvPr>
          <p:cNvSpPr/>
          <p:nvPr/>
        </p:nvSpPr>
        <p:spPr>
          <a:xfrm flipH="1">
            <a:off x="216127" y="4757413"/>
            <a:ext cx="5597917" cy="1901807"/>
          </a:xfrm>
          <a:custGeom>
            <a:avLst/>
            <a:gdLst>
              <a:gd name="connsiteX0" fmla="*/ 2733465 w 5597917"/>
              <a:gd name="connsiteY0" fmla="*/ 1140 h 1901807"/>
              <a:gd name="connsiteX1" fmla="*/ 2212509 w 5597917"/>
              <a:gd name="connsiteY1" fmla="*/ 123606 h 1901807"/>
              <a:gd name="connsiteX2" fmla="*/ 1332068 w 5597917"/>
              <a:gd name="connsiteY2" fmla="*/ 155636 h 1901807"/>
              <a:gd name="connsiteX3" fmla="*/ 1529384 w 5597917"/>
              <a:gd name="connsiteY3" fmla="*/ 464156 h 1901807"/>
              <a:gd name="connsiteX4" fmla="*/ 2080965 w 5597917"/>
              <a:gd name="connsiteY4" fmla="*/ 494003 h 1901807"/>
              <a:gd name="connsiteX5" fmla="*/ 1412647 w 5597917"/>
              <a:gd name="connsiteY5" fmla="*/ 587362 h 1901807"/>
              <a:gd name="connsiteX6" fmla="*/ 561273 w 5597917"/>
              <a:gd name="connsiteY6" fmla="*/ 363316 h 1901807"/>
              <a:gd name="connsiteX7" fmla="*/ 1899 w 5597917"/>
              <a:gd name="connsiteY7" fmla="*/ 550735 h 1901807"/>
              <a:gd name="connsiteX8" fmla="*/ 310341 w 5597917"/>
              <a:gd name="connsiteY8" fmla="*/ 614247 h 1901807"/>
              <a:gd name="connsiteX9" fmla="*/ 212541 w 5597917"/>
              <a:gd name="connsiteY9" fmla="*/ 827149 h 1901807"/>
              <a:gd name="connsiteX10" fmla="*/ 1720933 w 5597917"/>
              <a:gd name="connsiteY10" fmla="*/ 1111591 h 1901807"/>
              <a:gd name="connsiteX11" fmla="*/ 2111669 w 5597917"/>
              <a:gd name="connsiteY11" fmla="*/ 1259499 h 1901807"/>
              <a:gd name="connsiteX12" fmla="*/ 3287773 w 5597917"/>
              <a:gd name="connsiteY12" fmla="*/ 1147437 h 1901807"/>
              <a:gd name="connsiteX13" fmla="*/ 4316591 w 5597917"/>
              <a:gd name="connsiteY13" fmla="*/ 1559371 h 1901807"/>
              <a:gd name="connsiteX14" fmla="*/ 4742905 w 5597917"/>
              <a:gd name="connsiteY14" fmla="*/ 1824252 h 1901807"/>
              <a:gd name="connsiteX15" fmla="*/ 4851651 w 5597917"/>
              <a:gd name="connsiteY15" fmla="*/ 1901807 h 1901807"/>
              <a:gd name="connsiteX16" fmla="*/ 5597917 w 5597917"/>
              <a:gd name="connsiteY16" fmla="*/ 1901807 h 1901807"/>
              <a:gd name="connsiteX17" fmla="*/ 5597917 w 5597917"/>
              <a:gd name="connsiteY17" fmla="*/ 1232794 h 1901807"/>
              <a:gd name="connsiteX18" fmla="*/ 4685117 w 5597917"/>
              <a:gd name="connsiteY18" fmla="*/ 765898 h 1901807"/>
              <a:gd name="connsiteX19" fmla="*/ 3487271 w 5597917"/>
              <a:gd name="connsiteY19" fmla="*/ 190080 h 1901807"/>
              <a:gd name="connsiteX20" fmla="*/ 2733465 w 5597917"/>
              <a:gd name="connsiteY20" fmla="*/ 1140 h 190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97917" h="1901807">
                <a:moveTo>
                  <a:pt x="2733465" y="1140"/>
                </a:moveTo>
                <a:cubicBezTo>
                  <a:pt x="2515861" y="10168"/>
                  <a:pt x="2337066" y="71095"/>
                  <a:pt x="2212509" y="123606"/>
                </a:cubicBezTo>
                <a:cubicBezTo>
                  <a:pt x="2038729" y="176675"/>
                  <a:pt x="1610586" y="72641"/>
                  <a:pt x="1332068" y="155636"/>
                </a:cubicBezTo>
                <a:cubicBezTo>
                  <a:pt x="1203328" y="243513"/>
                  <a:pt x="1343914" y="451090"/>
                  <a:pt x="1529384" y="464156"/>
                </a:cubicBezTo>
                <a:cubicBezTo>
                  <a:pt x="1687061" y="507770"/>
                  <a:pt x="1897105" y="484055"/>
                  <a:pt x="2080965" y="494003"/>
                </a:cubicBezTo>
                <a:cubicBezTo>
                  <a:pt x="1929263" y="607415"/>
                  <a:pt x="1635419" y="556243"/>
                  <a:pt x="1412647" y="587362"/>
                </a:cubicBezTo>
                <a:cubicBezTo>
                  <a:pt x="1095190" y="486496"/>
                  <a:pt x="878729" y="426776"/>
                  <a:pt x="561273" y="363316"/>
                </a:cubicBezTo>
                <a:cubicBezTo>
                  <a:pt x="260104" y="319806"/>
                  <a:pt x="-26103" y="343627"/>
                  <a:pt x="1899" y="550735"/>
                </a:cubicBezTo>
                <a:lnTo>
                  <a:pt x="310341" y="614247"/>
                </a:lnTo>
                <a:cubicBezTo>
                  <a:pt x="200434" y="659032"/>
                  <a:pt x="116713" y="812291"/>
                  <a:pt x="212541" y="827149"/>
                </a:cubicBezTo>
                <a:cubicBezTo>
                  <a:pt x="766460" y="892038"/>
                  <a:pt x="1189458" y="1009296"/>
                  <a:pt x="1720933" y="1111591"/>
                </a:cubicBezTo>
                <a:cubicBezTo>
                  <a:pt x="1822501" y="1153414"/>
                  <a:pt x="2021324" y="1243862"/>
                  <a:pt x="2111669" y="1259499"/>
                </a:cubicBezTo>
                <a:cubicBezTo>
                  <a:pt x="2385277" y="1277319"/>
                  <a:pt x="2878515" y="1086237"/>
                  <a:pt x="3287773" y="1147437"/>
                </a:cubicBezTo>
                <a:cubicBezTo>
                  <a:pt x="3715732" y="1186194"/>
                  <a:pt x="4000093" y="1394532"/>
                  <a:pt x="4316591" y="1559371"/>
                </a:cubicBezTo>
                <a:cubicBezTo>
                  <a:pt x="4474840" y="1641790"/>
                  <a:pt x="4607410" y="1729076"/>
                  <a:pt x="4742905" y="1824252"/>
                </a:cubicBezTo>
                <a:lnTo>
                  <a:pt x="4851651" y="1901807"/>
                </a:lnTo>
                <a:lnTo>
                  <a:pt x="5597917" y="1901807"/>
                </a:lnTo>
                <a:lnTo>
                  <a:pt x="5597917" y="1232794"/>
                </a:lnTo>
                <a:lnTo>
                  <a:pt x="4685117" y="765898"/>
                </a:lnTo>
                <a:cubicBezTo>
                  <a:pt x="4181098" y="550268"/>
                  <a:pt x="3871590" y="398229"/>
                  <a:pt x="3487271" y="190080"/>
                </a:cubicBezTo>
                <a:cubicBezTo>
                  <a:pt x="3207480" y="34988"/>
                  <a:pt x="2951068" y="-7887"/>
                  <a:pt x="2733465" y="114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Up Arrow 3">
            <a:extLst>
              <a:ext uri="{FF2B5EF4-FFF2-40B4-BE49-F238E27FC236}">
                <a16:creationId xmlns:a16="http://schemas.microsoft.com/office/drawing/2014/main" id="{39037E2B-3696-8D7E-1943-FE491455D141}"/>
              </a:ext>
            </a:extLst>
          </p:cNvPr>
          <p:cNvSpPr/>
          <p:nvPr/>
        </p:nvSpPr>
        <p:spPr>
          <a:xfrm>
            <a:off x="2657987" y="1535218"/>
            <a:ext cx="1215499" cy="1562784"/>
          </a:xfrm>
          <a:prstGeom prst="upArrow">
            <a:avLst/>
          </a:prstGeom>
          <a:noFill/>
          <a:ln w="38100"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Up Arrow 4">
            <a:extLst>
              <a:ext uri="{FF2B5EF4-FFF2-40B4-BE49-F238E27FC236}">
                <a16:creationId xmlns:a16="http://schemas.microsoft.com/office/drawing/2014/main" id="{145B9717-C468-B1C4-C330-E1B11B7C8639}"/>
              </a:ext>
            </a:extLst>
          </p:cNvPr>
          <p:cNvSpPr/>
          <p:nvPr/>
        </p:nvSpPr>
        <p:spPr>
          <a:xfrm rot="10800000">
            <a:off x="4537988" y="1543746"/>
            <a:ext cx="1215499" cy="1562784"/>
          </a:xfrm>
          <a:prstGeom prst="upArrow">
            <a:avLst/>
          </a:prstGeom>
          <a:noFill/>
          <a:ln w="38100"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accent2"/>
              </a:solidFill>
            </a:endParaRPr>
          </a:p>
        </p:txBody>
      </p:sp>
      <p:sp>
        <p:nvSpPr>
          <p:cNvPr id="10" name="Google Shape;11;p2">
            <a:extLst>
              <a:ext uri="{FF2B5EF4-FFF2-40B4-BE49-F238E27FC236}">
                <a16:creationId xmlns:a16="http://schemas.microsoft.com/office/drawing/2014/main" id="{EB502298-68F0-79B2-4A0B-AED1317A324F}"/>
              </a:ext>
            </a:extLst>
          </p:cNvPr>
          <p:cNvSpPr/>
          <p:nvPr/>
        </p:nvSpPr>
        <p:spPr>
          <a:xfrm rot="940774">
            <a:off x="3072678" y="463786"/>
            <a:ext cx="444995" cy="389400"/>
          </a:xfrm>
          <a:custGeom>
            <a:avLst/>
            <a:gdLst>
              <a:gd name="f0" fmla="val w"/>
              <a:gd name="f1" fmla="val h"/>
              <a:gd name="f2" fmla="val 0"/>
              <a:gd name="f3" fmla="val 3273"/>
              <a:gd name="f4" fmla="val 2864"/>
              <a:gd name="f5" fmla="val 1574"/>
              <a:gd name="f6" fmla="val 1"/>
              <a:gd name="f7" fmla="val 252"/>
              <a:gd name="f8" fmla="val 1699"/>
              <a:gd name="f9" fmla="val 1291"/>
              <a:gd name="f10" fmla="val 2612"/>
              <a:gd name="f11" fmla="val 1826"/>
              <a:gd name="f12" fmla="val 2077"/>
              <a:gd name="f13" fmla="val 2738"/>
              <a:gd name="f14" fmla="val 2203"/>
              <a:gd name="f15" fmla="val 3021"/>
              <a:gd name="f16" fmla="val 1416"/>
              <a:gd name="f17" fmla="val 630"/>
              <a:gd name="f18" fmla="val 2360"/>
              <a:gd name="f19" fmla="*/ f0 1 3273"/>
              <a:gd name="f20" fmla="*/ f1 1 2864"/>
              <a:gd name="f21" fmla="val f2"/>
              <a:gd name="f22" fmla="val f3"/>
              <a:gd name="f23" fmla="val f4"/>
              <a:gd name="f24" fmla="+- f23 0 f21"/>
              <a:gd name="f25" fmla="+- f22 0 f21"/>
              <a:gd name="f26" fmla="*/ f25 1 3273"/>
              <a:gd name="f27" fmla="*/ f24 1 2864"/>
              <a:gd name="f28" fmla="*/ f21 1 f26"/>
              <a:gd name="f29" fmla="*/ f22 1 f26"/>
              <a:gd name="f30" fmla="*/ f21 1 f27"/>
              <a:gd name="f31" fmla="*/ f23 1 f27"/>
              <a:gd name="f32" fmla="*/ f28 f19 1"/>
              <a:gd name="f33" fmla="*/ f29 f19 1"/>
              <a:gd name="f34" fmla="*/ f31 f20 1"/>
              <a:gd name="f35" fmla="*/ f30 f2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2" t="f35" r="f33" b="f34"/>
            <a:pathLst>
              <a:path w="3273" h="2864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5" y="f4"/>
                  <a:pt x="f11" y="f4"/>
                  <a:pt x="f12" y="f4"/>
                </a:cubicBezTo>
                <a:cubicBezTo>
                  <a:pt x="f13" y="f4"/>
                  <a:pt x="f3" y="f14"/>
                  <a:pt x="f15" y="f16"/>
                </a:cubicBezTo>
                <a:cubicBezTo>
                  <a:pt x="f13" y="f17"/>
                  <a:pt x="f18" y="f2"/>
                  <a:pt x="f5" y="f2"/>
                </a:cubicBezTo>
                <a:close/>
              </a:path>
            </a:pathLst>
          </a:custGeom>
          <a:solidFill>
            <a:srgbClr val="FD2906"/>
          </a:solidFill>
          <a:ln cap="flat">
            <a:noFill/>
            <a:prstDash val="solid"/>
          </a:ln>
        </p:spPr>
        <p:txBody>
          <a:bodyPr vert="horz" wrap="square" lIns="91421" tIns="91421" rIns="91421" bIns="91421" anchor="ctr" anchorCtr="0" compatLnSpc="1">
            <a:noAutofit/>
          </a:bodyPr>
          <a:lstStyle/>
          <a:p>
            <a:pPr marL="0" marR="0" lvl="0" indent="0" algn="l" defTabSz="121917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867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1" name="Google Shape;11;p2">
            <a:extLst>
              <a:ext uri="{FF2B5EF4-FFF2-40B4-BE49-F238E27FC236}">
                <a16:creationId xmlns:a16="http://schemas.microsoft.com/office/drawing/2014/main" id="{13BBA3DA-1763-A675-2E55-03C183EC88B1}"/>
              </a:ext>
            </a:extLst>
          </p:cNvPr>
          <p:cNvSpPr/>
          <p:nvPr/>
        </p:nvSpPr>
        <p:spPr>
          <a:xfrm rot="940774">
            <a:off x="8674328" y="463785"/>
            <a:ext cx="444995" cy="389400"/>
          </a:xfrm>
          <a:custGeom>
            <a:avLst/>
            <a:gdLst>
              <a:gd name="f0" fmla="val w"/>
              <a:gd name="f1" fmla="val h"/>
              <a:gd name="f2" fmla="val 0"/>
              <a:gd name="f3" fmla="val 3273"/>
              <a:gd name="f4" fmla="val 2864"/>
              <a:gd name="f5" fmla="val 1574"/>
              <a:gd name="f6" fmla="val 1"/>
              <a:gd name="f7" fmla="val 252"/>
              <a:gd name="f8" fmla="val 1699"/>
              <a:gd name="f9" fmla="val 1291"/>
              <a:gd name="f10" fmla="val 2612"/>
              <a:gd name="f11" fmla="val 1826"/>
              <a:gd name="f12" fmla="val 2077"/>
              <a:gd name="f13" fmla="val 2738"/>
              <a:gd name="f14" fmla="val 2203"/>
              <a:gd name="f15" fmla="val 3021"/>
              <a:gd name="f16" fmla="val 1416"/>
              <a:gd name="f17" fmla="val 630"/>
              <a:gd name="f18" fmla="val 2360"/>
              <a:gd name="f19" fmla="*/ f0 1 3273"/>
              <a:gd name="f20" fmla="*/ f1 1 2864"/>
              <a:gd name="f21" fmla="val f2"/>
              <a:gd name="f22" fmla="val f3"/>
              <a:gd name="f23" fmla="val f4"/>
              <a:gd name="f24" fmla="+- f23 0 f21"/>
              <a:gd name="f25" fmla="+- f22 0 f21"/>
              <a:gd name="f26" fmla="*/ f25 1 3273"/>
              <a:gd name="f27" fmla="*/ f24 1 2864"/>
              <a:gd name="f28" fmla="*/ f21 1 f26"/>
              <a:gd name="f29" fmla="*/ f22 1 f26"/>
              <a:gd name="f30" fmla="*/ f21 1 f27"/>
              <a:gd name="f31" fmla="*/ f23 1 f27"/>
              <a:gd name="f32" fmla="*/ f28 f19 1"/>
              <a:gd name="f33" fmla="*/ f29 f19 1"/>
              <a:gd name="f34" fmla="*/ f31 f20 1"/>
              <a:gd name="f35" fmla="*/ f30 f2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2" t="f35" r="f33" b="f34"/>
            <a:pathLst>
              <a:path w="3273" h="2864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5" y="f4"/>
                  <a:pt x="f11" y="f4"/>
                  <a:pt x="f12" y="f4"/>
                </a:cubicBezTo>
                <a:cubicBezTo>
                  <a:pt x="f13" y="f4"/>
                  <a:pt x="f3" y="f14"/>
                  <a:pt x="f15" y="f16"/>
                </a:cubicBezTo>
                <a:cubicBezTo>
                  <a:pt x="f13" y="f17"/>
                  <a:pt x="f18" y="f2"/>
                  <a:pt x="f5" y="f2"/>
                </a:cubicBezTo>
                <a:close/>
              </a:path>
            </a:pathLst>
          </a:custGeom>
          <a:solidFill>
            <a:srgbClr val="FD2906"/>
          </a:solidFill>
          <a:ln cap="flat">
            <a:noFill/>
            <a:prstDash val="solid"/>
          </a:ln>
        </p:spPr>
        <p:txBody>
          <a:bodyPr vert="horz" wrap="square" lIns="91421" tIns="91421" rIns="91421" bIns="91421" anchor="ctr" anchorCtr="0" compatLnSpc="1">
            <a:noAutofit/>
          </a:bodyPr>
          <a:lstStyle/>
          <a:p>
            <a:pPr marL="0" marR="0" lvl="0" indent="0" algn="l" defTabSz="121917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867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7F6BAE-E618-5EB3-E367-C2E9C671A3BA}"/>
              </a:ext>
            </a:extLst>
          </p:cNvPr>
          <p:cNvSpPr txBox="1"/>
          <p:nvPr/>
        </p:nvSpPr>
        <p:spPr>
          <a:xfrm>
            <a:off x="6214809" y="1641361"/>
            <a:ext cx="5033634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BE9FE2-D36D-0F04-E26C-11B8FCAF2080}"/>
              </a:ext>
            </a:extLst>
          </p:cNvPr>
          <p:cNvSpPr txBox="1"/>
          <p:nvPr/>
        </p:nvSpPr>
        <p:spPr>
          <a:xfrm>
            <a:off x="3373593" y="295632"/>
            <a:ext cx="508947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649762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59765E2-A95F-A73A-17A8-EEFF392282CD}"/>
              </a:ext>
            </a:extLst>
          </p:cNvPr>
          <p:cNvSpPr/>
          <p:nvPr/>
        </p:nvSpPr>
        <p:spPr>
          <a:xfrm>
            <a:off x="516194" y="3817790"/>
            <a:ext cx="2684206" cy="2418736"/>
          </a:xfrm>
          <a:prstGeom prst="roundRect">
            <a:avLst>
              <a:gd name="adj" fmla="val 8975"/>
            </a:avLst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A7FBB56-CB8E-358E-FE4B-B6E904654E79}"/>
              </a:ext>
            </a:extLst>
          </p:cNvPr>
          <p:cNvSpPr/>
          <p:nvPr/>
        </p:nvSpPr>
        <p:spPr>
          <a:xfrm>
            <a:off x="3374017" y="3817790"/>
            <a:ext cx="2684206" cy="2418736"/>
          </a:xfrm>
          <a:prstGeom prst="roundRect">
            <a:avLst>
              <a:gd name="adj" fmla="val 8975"/>
            </a:avLst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0831457-ABFC-919C-7F4E-D0E07611B1A8}"/>
              </a:ext>
            </a:extLst>
          </p:cNvPr>
          <p:cNvSpPr/>
          <p:nvPr/>
        </p:nvSpPr>
        <p:spPr>
          <a:xfrm>
            <a:off x="6231840" y="3520781"/>
            <a:ext cx="2684206" cy="3012754"/>
          </a:xfrm>
          <a:prstGeom prst="roundRect">
            <a:avLst>
              <a:gd name="adj" fmla="val 8975"/>
            </a:avLst>
          </a:prstGeom>
          <a:solidFill>
            <a:srgbClr val="FD2906"/>
          </a:solidFill>
          <a:ln>
            <a:noFill/>
          </a:ln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A635A94-5B10-B8F4-8AC1-5CB7BE15D3DC}"/>
              </a:ext>
            </a:extLst>
          </p:cNvPr>
          <p:cNvSpPr/>
          <p:nvPr/>
        </p:nvSpPr>
        <p:spPr>
          <a:xfrm>
            <a:off x="9089662" y="3817790"/>
            <a:ext cx="2684206" cy="2418736"/>
          </a:xfrm>
          <a:prstGeom prst="roundRect">
            <a:avLst>
              <a:gd name="adj" fmla="val 8975"/>
            </a:avLst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12F4E7D-2A32-FA1B-E076-7D853C846AB9}"/>
              </a:ext>
            </a:extLst>
          </p:cNvPr>
          <p:cNvSpPr/>
          <p:nvPr/>
        </p:nvSpPr>
        <p:spPr>
          <a:xfrm>
            <a:off x="513260" y="3817790"/>
            <a:ext cx="2684206" cy="2273294"/>
          </a:xfrm>
          <a:prstGeom prst="roundRect">
            <a:avLst>
              <a:gd name="adj" fmla="val 8975"/>
            </a:avLst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2A95D64-D9DD-D655-6680-A246B9A9ED8B}"/>
              </a:ext>
            </a:extLst>
          </p:cNvPr>
          <p:cNvSpPr/>
          <p:nvPr/>
        </p:nvSpPr>
        <p:spPr>
          <a:xfrm>
            <a:off x="3382858" y="3817790"/>
            <a:ext cx="2684206" cy="2273294"/>
          </a:xfrm>
          <a:prstGeom prst="roundRect">
            <a:avLst>
              <a:gd name="adj" fmla="val 8975"/>
            </a:avLst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1E39504-5C71-D503-D272-2B62A62AD871}"/>
              </a:ext>
            </a:extLst>
          </p:cNvPr>
          <p:cNvSpPr/>
          <p:nvPr/>
        </p:nvSpPr>
        <p:spPr>
          <a:xfrm>
            <a:off x="9083755" y="3817790"/>
            <a:ext cx="2684206" cy="2273294"/>
          </a:xfrm>
          <a:prstGeom prst="roundRect">
            <a:avLst>
              <a:gd name="adj" fmla="val 8975"/>
            </a:avLst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13B9FD1-5F64-21E6-04FF-8D6B06DDECB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2650B0E-D7FF-B629-D134-12F1E3DF3880}"/>
              </a:ext>
            </a:extLst>
          </p:cNvPr>
          <p:cNvSpPr txBox="1"/>
          <p:nvPr/>
        </p:nvSpPr>
        <p:spPr>
          <a:xfrm>
            <a:off x="2470825" y="419984"/>
            <a:ext cx="425790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622DAB-C99D-A346-0A08-BAB2E3FF34A9}"/>
              </a:ext>
            </a:extLst>
          </p:cNvPr>
          <p:cNvSpPr txBox="1"/>
          <p:nvPr/>
        </p:nvSpPr>
        <p:spPr>
          <a:xfrm>
            <a:off x="1121039" y="1928089"/>
            <a:ext cx="5606807" cy="1373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dirty="0"/>
          </a:p>
        </p:txBody>
      </p:sp>
      <p:sp>
        <p:nvSpPr>
          <p:cNvPr id="5" name="Forma libre: forma 42">
            <a:extLst>
              <a:ext uri="{FF2B5EF4-FFF2-40B4-BE49-F238E27FC236}">
                <a16:creationId xmlns:a16="http://schemas.microsoft.com/office/drawing/2014/main" id="{0652B3D7-17D4-7C8E-9062-C2B48EBD4824}"/>
              </a:ext>
            </a:extLst>
          </p:cNvPr>
          <p:cNvSpPr/>
          <p:nvPr/>
        </p:nvSpPr>
        <p:spPr>
          <a:xfrm>
            <a:off x="4628962" y="3947570"/>
            <a:ext cx="322414" cy="402719"/>
          </a:xfrm>
          <a:custGeom>
            <a:avLst/>
            <a:gdLst>
              <a:gd name="connsiteX0" fmla="*/ 304492 w 816910"/>
              <a:gd name="connsiteY0" fmla="*/ 841421 h 1020381"/>
              <a:gd name="connsiteX1" fmla="*/ 301721 w 816910"/>
              <a:gd name="connsiteY1" fmla="*/ 912763 h 1020381"/>
              <a:gd name="connsiteX2" fmla="*/ 195934 w 816910"/>
              <a:gd name="connsiteY2" fmla="*/ 1020255 h 1020381"/>
              <a:gd name="connsiteX3" fmla="*/ 57303 w 816910"/>
              <a:gd name="connsiteY3" fmla="*/ 934197 h 1020381"/>
              <a:gd name="connsiteX4" fmla="*/ 49838 w 816910"/>
              <a:gd name="connsiteY4" fmla="*/ 882584 h 1020381"/>
              <a:gd name="connsiteX5" fmla="*/ 49838 w 816910"/>
              <a:gd name="connsiteY5" fmla="*/ 90466 h 1020381"/>
              <a:gd name="connsiteX6" fmla="*/ 15820 w 816910"/>
              <a:gd name="connsiteY6" fmla="*/ 47810 h 1020381"/>
              <a:gd name="connsiteX7" fmla="*/ -1349 w 816910"/>
              <a:gd name="connsiteY7" fmla="*/ 27015 h 1020381"/>
              <a:gd name="connsiteX8" fmla="*/ 13154 w 816910"/>
              <a:gd name="connsiteY8" fmla="*/ 4408 h 1020381"/>
              <a:gd name="connsiteX9" fmla="*/ 43973 w 816910"/>
              <a:gd name="connsiteY9" fmla="*/ 569 h 1020381"/>
              <a:gd name="connsiteX10" fmla="*/ 309292 w 816910"/>
              <a:gd name="connsiteY10" fmla="*/ 569 h 1020381"/>
              <a:gd name="connsiteX11" fmla="*/ 334565 w 816910"/>
              <a:gd name="connsiteY11" fmla="*/ 2808 h 1020381"/>
              <a:gd name="connsiteX12" fmla="*/ 354934 w 816910"/>
              <a:gd name="connsiteY12" fmla="*/ 27442 h 1020381"/>
              <a:gd name="connsiteX13" fmla="*/ 333713 w 816910"/>
              <a:gd name="connsiteY13" fmla="*/ 48855 h 1020381"/>
              <a:gd name="connsiteX14" fmla="*/ 331686 w 816910"/>
              <a:gd name="connsiteY14" fmla="*/ 48770 h 1020381"/>
              <a:gd name="connsiteX15" fmla="*/ 303960 w 816910"/>
              <a:gd name="connsiteY15" fmla="*/ 78736 h 1020381"/>
              <a:gd name="connsiteX16" fmla="*/ 303960 w 816910"/>
              <a:gd name="connsiteY16" fmla="*/ 381165 h 1020381"/>
              <a:gd name="connsiteX17" fmla="*/ 308012 w 816910"/>
              <a:gd name="connsiteY17" fmla="*/ 393322 h 1020381"/>
              <a:gd name="connsiteX18" fmla="*/ 393324 w 816910"/>
              <a:gd name="connsiteY18" fmla="*/ 338189 h 1020381"/>
              <a:gd name="connsiteX19" fmla="*/ 408786 w 816910"/>
              <a:gd name="connsiteY19" fmla="*/ 308437 h 1020381"/>
              <a:gd name="connsiteX20" fmla="*/ 408786 w 816910"/>
              <a:gd name="connsiteY20" fmla="*/ 64552 h 1020381"/>
              <a:gd name="connsiteX21" fmla="*/ 393217 w 816910"/>
              <a:gd name="connsiteY21" fmla="*/ 43864 h 1020381"/>
              <a:gd name="connsiteX22" fmla="*/ 368796 w 816910"/>
              <a:gd name="connsiteY22" fmla="*/ 19337 h 1020381"/>
              <a:gd name="connsiteX23" fmla="*/ 399083 w 816910"/>
              <a:gd name="connsiteY23" fmla="*/ 889 h 1020381"/>
              <a:gd name="connsiteX24" fmla="*/ 576636 w 816910"/>
              <a:gd name="connsiteY24" fmla="*/ 889 h 1020381"/>
              <a:gd name="connsiteX25" fmla="*/ 625371 w 816910"/>
              <a:gd name="connsiteY25" fmla="*/ 1742 h 1020381"/>
              <a:gd name="connsiteX26" fmla="*/ 650857 w 816910"/>
              <a:gd name="connsiteY26" fmla="*/ 23070 h 1020381"/>
              <a:gd name="connsiteX27" fmla="*/ 627397 w 816910"/>
              <a:gd name="connsiteY27" fmla="*/ 43864 h 1020381"/>
              <a:gd name="connsiteX28" fmla="*/ 609055 w 816910"/>
              <a:gd name="connsiteY28" fmla="*/ 60895 h 1020381"/>
              <a:gd name="connsiteX29" fmla="*/ 609269 w 816910"/>
              <a:gd name="connsiteY29" fmla="*/ 64446 h 1020381"/>
              <a:gd name="connsiteX30" fmla="*/ 609269 w 816910"/>
              <a:gd name="connsiteY30" fmla="*/ 302465 h 1020381"/>
              <a:gd name="connsiteX31" fmla="*/ 636142 w 816910"/>
              <a:gd name="connsiteY31" fmla="*/ 344268 h 1020381"/>
              <a:gd name="connsiteX32" fmla="*/ 787783 w 816910"/>
              <a:gd name="connsiteY32" fmla="*/ 499855 h 1020381"/>
              <a:gd name="connsiteX33" fmla="*/ 814870 w 816910"/>
              <a:gd name="connsiteY33" fmla="*/ 635500 h 1020381"/>
              <a:gd name="connsiteX34" fmla="*/ 616199 w 816910"/>
              <a:gd name="connsiteY34" fmla="*/ 903272 h 1020381"/>
              <a:gd name="connsiteX35" fmla="*/ 469039 w 816910"/>
              <a:gd name="connsiteY35" fmla="*/ 920121 h 1020381"/>
              <a:gd name="connsiteX36" fmla="*/ 314624 w 816910"/>
              <a:gd name="connsiteY36" fmla="*/ 847926 h 1020381"/>
              <a:gd name="connsiteX37" fmla="*/ 304492 w 816910"/>
              <a:gd name="connsiteY37" fmla="*/ 841421 h 1020381"/>
              <a:gd name="connsiteX38" fmla="*/ 588368 w 816910"/>
              <a:gd name="connsiteY38" fmla="*/ 643605 h 1020381"/>
              <a:gd name="connsiteX39" fmla="*/ 740542 w 816910"/>
              <a:gd name="connsiteY39" fmla="*/ 643605 h 1020381"/>
              <a:gd name="connsiteX40" fmla="*/ 760162 w 816910"/>
              <a:gd name="connsiteY40" fmla="*/ 624729 h 1020381"/>
              <a:gd name="connsiteX41" fmla="*/ 753552 w 816910"/>
              <a:gd name="connsiteY41" fmla="*/ 567037 h 1020381"/>
              <a:gd name="connsiteX42" fmla="*/ 627290 w 816910"/>
              <a:gd name="connsiteY42" fmla="*/ 400893 h 1020381"/>
              <a:gd name="connsiteX43" fmla="*/ 554561 w 816910"/>
              <a:gd name="connsiteY43" fmla="*/ 281031 h 1020381"/>
              <a:gd name="connsiteX44" fmla="*/ 554561 w 816910"/>
              <a:gd name="connsiteY44" fmla="*/ 74150 h 1020381"/>
              <a:gd name="connsiteX45" fmla="*/ 536006 w 816910"/>
              <a:gd name="connsiteY45" fmla="*/ 55382 h 1020381"/>
              <a:gd name="connsiteX46" fmla="*/ 498896 w 816910"/>
              <a:gd name="connsiteY46" fmla="*/ 55382 h 1020381"/>
              <a:gd name="connsiteX47" fmla="*/ 464665 w 816910"/>
              <a:gd name="connsiteY47" fmla="*/ 88760 h 1020381"/>
              <a:gd name="connsiteX48" fmla="*/ 464665 w 816910"/>
              <a:gd name="connsiteY48" fmla="*/ 295533 h 1020381"/>
              <a:gd name="connsiteX49" fmla="*/ 404735 w 816910"/>
              <a:gd name="connsiteY49" fmla="*/ 393855 h 1020381"/>
              <a:gd name="connsiteX50" fmla="*/ 271754 w 816910"/>
              <a:gd name="connsiteY50" fmla="*/ 548482 h 1020381"/>
              <a:gd name="connsiteX51" fmla="*/ 285725 w 816910"/>
              <a:gd name="connsiteY51" fmla="*/ 566824 h 1020381"/>
              <a:gd name="connsiteX52" fmla="*/ 394495 w 816910"/>
              <a:gd name="connsiteY52" fmla="*/ 559359 h 1020381"/>
              <a:gd name="connsiteX53" fmla="*/ 420624 w 816910"/>
              <a:gd name="connsiteY53" fmla="*/ 584527 h 1020381"/>
              <a:gd name="connsiteX54" fmla="*/ 417318 w 816910"/>
              <a:gd name="connsiteY54" fmla="*/ 617478 h 1020381"/>
              <a:gd name="connsiteX55" fmla="*/ 441632 w 816910"/>
              <a:gd name="connsiteY55" fmla="*/ 643178 h 1020381"/>
              <a:gd name="connsiteX56" fmla="*/ 105290 w 816910"/>
              <a:gd name="connsiteY56" fmla="*/ 346401 h 1020381"/>
              <a:gd name="connsiteX57" fmla="*/ 105290 w 816910"/>
              <a:gd name="connsiteY57" fmla="*/ 346401 h 1020381"/>
              <a:gd name="connsiteX58" fmla="*/ 105290 w 816910"/>
              <a:gd name="connsiteY58" fmla="*/ 621424 h 1020381"/>
              <a:gd name="connsiteX59" fmla="*/ 127578 w 816910"/>
              <a:gd name="connsiteY59" fmla="*/ 643925 h 1020381"/>
              <a:gd name="connsiteX60" fmla="*/ 187936 w 816910"/>
              <a:gd name="connsiteY60" fmla="*/ 643925 h 1020381"/>
              <a:gd name="connsiteX61" fmla="*/ 209264 w 816910"/>
              <a:gd name="connsiteY61" fmla="*/ 621317 h 1020381"/>
              <a:gd name="connsiteX62" fmla="*/ 243495 w 816910"/>
              <a:gd name="connsiteY62" fmla="*/ 477354 h 1020381"/>
              <a:gd name="connsiteX63" fmla="*/ 248720 w 816910"/>
              <a:gd name="connsiteY63" fmla="*/ 454853 h 1020381"/>
              <a:gd name="connsiteX64" fmla="*/ 248720 w 816910"/>
              <a:gd name="connsiteY64" fmla="*/ 74470 h 1020381"/>
              <a:gd name="connsiteX65" fmla="*/ 230912 w 816910"/>
              <a:gd name="connsiteY65" fmla="*/ 55701 h 1020381"/>
              <a:gd name="connsiteX66" fmla="*/ 119686 w 816910"/>
              <a:gd name="connsiteY66" fmla="*/ 55701 h 1020381"/>
              <a:gd name="connsiteX67" fmla="*/ 104543 w 816910"/>
              <a:gd name="connsiteY67" fmla="*/ 71484 h 1020381"/>
              <a:gd name="connsiteX68" fmla="*/ 105290 w 816910"/>
              <a:gd name="connsiteY68" fmla="*/ 346401 h 1020381"/>
              <a:gd name="connsiteX69" fmla="*/ 472129 w 816910"/>
              <a:gd name="connsiteY69" fmla="*/ 864562 h 1020381"/>
              <a:gd name="connsiteX70" fmla="*/ 378180 w 816910"/>
              <a:gd name="connsiteY70" fmla="*/ 733609 h 1020381"/>
              <a:gd name="connsiteX71" fmla="*/ 361545 w 816910"/>
              <a:gd name="connsiteY71" fmla="*/ 722113 h 1020381"/>
              <a:gd name="connsiteX72" fmla="*/ 361118 w 816910"/>
              <a:gd name="connsiteY72" fmla="*/ 722198 h 1020381"/>
              <a:gd name="connsiteX73" fmla="*/ 304919 w 816910"/>
              <a:gd name="connsiteY73" fmla="*/ 726357 h 1020381"/>
              <a:gd name="connsiteX74" fmla="*/ 295428 w 816910"/>
              <a:gd name="connsiteY74" fmla="*/ 744592 h 1020381"/>
              <a:gd name="connsiteX75" fmla="*/ 364105 w 816910"/>
              <a:gd name="connsiteY75" fmla="*/ 820520 h 1020381"/>
              <a:gd name="connsiteX76" fmla="*/ 472129 w 816910"/>
              <a:gd name="connsiteY76" fmla="*/ 864562 h 10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16910" h="1020381">
                <a:moveTo>
                  <a:pt x="304492" y="841421"/>
                </a:moveTo>
                <a:cubicBezTo>
                  <a:pt x="303107" y="867441"/>
                  <a:pt x="304492" y="890155"/>
                  <a:pt x="301721" y="912763"/>
                </a:cubicBezTo>
                <a:cubicBezTo>
                  <a:pt x="294362" y="966083"/>
                  <a:pt x="246801" y="1015563"/>
                  <a:pt x="195934" y="1020255"/>
                </a:cubicBezTo>
                <a:cubicBezTo>
                  <a:pt x="130244" y="1026334"/>
                  <a:pt x="75751" y="991996"/>
                  <a:pt x="57303" y="934197"/>
                </a:cubicBezTo>
                <a:cubicBezTo>
                  <a:pt x="52077" y="917487"/>
                  <a:pt x="49625" y="900073"/>
                  <a:pt x="49838" y="882584"/>
                </a:cubicBezTo>
                <a:cubicBezTo>
                  <a:pt x="49838" y="618545"/>
                  <a:pt x="49838" y="354505"/>
                  <a:pt x="49838" y="90466"/>
                </a:cubicBezTo>
                <a:cubicBezTo>
                  <a:pt x="49838" y="56661"/>
                  <a:pt x="49838" y="56661"/>
                  <a:pt x="15820" y="47810"/>
                </a:cubicBezTo>
                <a:cubicBezTo>
                  <a:pt x="5902" y="45837"/>
                  <a:pt x="-1242" y="37146"/>
                  <a:pt x="-1349" y="27015"/>
                </a:cubicBezTo>
                <a:cubicBezTo>
                  <a:pt x="-3056" y="16874"/>
                  <a:pt x="3236" y="7116"/>
                  <a:pt x="13154" y="4408"/>
                </a:cubicBezTo>
                <a:cubicBezTo>
                  <a:pt x="23179" y="1795"/>
                  <a:pt x="33629" y="505"/>
                  <a:pt x="43973" y="569"/>
                </a:cubicBezTo>
                <a:cubicBezTo>
                  <a:pt x="132377" y="569"/>
                  <a:pt x="220781" y="569"/>
                  <a:pt x="309292" y="569"/>
                </a:cubicBezTo>
                <a:cubicBezTo>
                  <a:pt x="317717" y="622"/>
                  <a:pt x="326247" y="1369"/>
                  <a:pt x="334565" y="2808"/>
                </a:cubicBezTo>
                <a:cubicBezTo>
                  <a:pt x="346936" y="4045"/>
                  <a:pt x="356000" y="15029"/>
                  <a:pt x="354934" y="27442"/>
                </a:cubicBezTo>
                <a:cubicBezTo>
                  <a:pt x="354934" y="39225"/>
                  <a:pt x="345443" y="48813"/>
                  <a:pt x="333713" y="48855"/>
                </a:cubicBezTo>
                <a:cubicBezTo>
                  <a:pt x="333072" y="48855"/>
                  <a:pt x="332326" y="48834"/>
                  <a:pt x="331686" y="48770"/>
                </a:cubicBezTo>
                <a:cubicBezTo>
                  <a:pt x="312171" y="48770"/>
                  <a:pt x="303960" y="59967"/>
                  <a:pt x="303960" y="78736"/>
                </a:cubicBezTo>
                <a:lnTo>
                  <a:pt x="303960" y="381165"/>
                </a:lnTo>
                <a:cubicBezTo>
                  <a:pt x="303000" y="385655"/>
                  <a:pt x="304492" y="390325"/>
                  <a:pt x="308012" y="393322"/>
                </a:cubicBezTo>
                <a:cubicBezTo>
                  <a:pt x="335099" y="372922"/>
                  <a:pt x="363571" y="354494"/>
                  <a:pt x="393324" y="338189"/>
                </a:cubicBezTo>
                <a:cubicBezTo>
                  <a:pt x="403561" y="331898"/>
                  <a:pt x="409533" y="320455"/>
                  <a:pt x="408786" y="308437"/>
                </a:cubicBezTo>
                <a:cubicBezTo>
                  <a:pt x="408786" y="227178"/>
                  <a:pt x="408786" y="145812"/>
                  <a:pt x="408786" y="64552"/>
                </a:cubicBezTo>
                <a:cubicBezTo>
                  <a:pt x="408786" y="53888"/>
                  <a:pt x="405800" y="45144"/>
                  <a:pt x="393217" y="43864"/>
                </a:cubicBezTo>
                <a:cubicBezTo>
                  <a:pt x="378180" y="42371"/>
                  <a:pt x="367196" y="33947"/>
                  <a:pt x="368796" y="19337"/>
                </a:cubicBezTo>
                <a:cubicBezTo>
                  <a:pt x="370396" y="4728"/>
                  <a:pt x="385326" y="889"/>
                  <a:pt x="399083" y="889"/>
                </a:cubicBezTo>
                <a:cubicBezTo>
                  <a:pt x="458268" y="889"/>
                  <a:pt x="517451" y="889"/>
                  <a:pt x="576636" y="889"/>
                </a:cubicBezTo>
                <a:cubicBezTo>
                  <a:pt x="592846" y="889"/>
                  <a:pt x="608628" y="889"/>
                  <a:pt x="625371" y="1742"/>
                </a:cubicBezTo>
                <a:cubicBezTo>
                  <a:pt x="638488" y="2488"/>
                  <a:pt x="650644" y="7287"/>
                  <a:pt x="650857" y="23070"/>
                </a:cubicBezTo>
                <a:cubicBezTo>
                  <a:pt x="651071" y="38852"/>
                  <a:pt x="640193" y="42905"/>
                  <a:pt x="627397" y="43864"/>
                </a:cubicBezTo>
                <a:cubicBezTo>
                  <a:pt x="617587" y="43502"/>
                  <a:pt x="609375" y="51116"/>
                  <a:pt x="609055" y="60895"/>
                </a:cubicBezTo>
                <a:cubicBezTo>
                  <a:pt x="608948" y="62078"/>
                  <a:pt x="609055" y="63273"/>
                  <a:pt x="609269" y="64446"/>
                </a:cubicBezTo>
                <a:cubicBezTo>
                  <a:pt x="609269" y="143786"/>
                  <a:pt x="609269" y="223125"/>
                  <a:pt x="609269" y="302465"/>
                </a:cubicBezTo>
                <a:cubicBezTo>
                  <a:pt x="609055" y="320519"/>
                  <a:pt x="619612" y="336942"/>
                  <a:pt x="636142" y="344268"/>
                </a:cubicBezTo>
                <a:cubicBezTo>
                  <a:pt x="704070" y="375801"/>
                  <a:pt x="758030" y="431168"/>
                  <a:pt x="787783" y="499855"/>
                </a:cubicBezTo>
                <a:cubicBezTo>
                  <a:pt x="808044" y="542073"/>
                  <a:pt x="817429" y="588728"/>
                  <a:pt x="814870" y="635500"/>
                </a:cubicBezTo>
                <a:cubicBezTo>
                  <a:pt x="804206" y="750244"/>
                  <a:pt x="740222" y="855604"/>
                  <a:pt x="616199" y="903272"/>
                </a:cubicBezTo>
                <a:cubicBezTo>
                  <a:pt x="569492" y="921720"/>
                  <a:pt x="518732" y="927532"/>
                  <a:pt x="469039" y="920121"/>
                </a:cubicBezTo>
                <a:cubicBezTo>
                  <a:pt x="411345" y="912709"/>
                  <a:pt x="357280" y="887468"/>
                  <a:pt x="314624" y="847926"/>
                </a:cubicBezTo>
                <a:cubicBezTo>
                  <a:pt x="311424" y="845548"/>
                  <a:pt x="308012" y="843373"/>
                  <a:pt x="304492" y="841421"/>
                </a:cubicBezTo>
                <a:close/>
                <a:moveTo>
                  <a:pt x="588368" y="643605"/>
                </a:moveTo>
                <a:cubicBezTo>
                  <a:pt x="639128" y="643605"/>
                  <a:pt x="689782" y="643605"/>
                  <a:pt x="740542" y="643605"/>
                </a:cubicBezTo>
                <a:cubicBezTo>
                  <a:pt x="754617" y="643605"/>
                  <a:pt x="760696" y="639446"/>
                  <a:pt x="760162" y="624729"/>
                </a:cubicBezTo>
                <a:cubicBezTo>
                  <a:pt x="759842" y="605332"/>
                  <a:pt x="757603" y="586009"/>
                  <a:pt x="753552" y="567037"/>
                </a:cubicBezTo>
                <a:cubicBezTo>
                  <a:pt x="736382" y="492390"/>
                  <a:pt x="695221" y="434591"/>
                  <a:pt x="627290" y="400893"/>
                </a:cubicBezTo>
                <a:cubicBezTo>
                  <a:pt x="575251" y="374980"/>
                  <a:pt x="554882" y="335097"/>
                  <a:pt x="554561" y="281031"/>
                </a:cubicBezTo>
                <a:cubicBezTo>
                  <a:pt x="554561" y="212035"/>
                  <a:pt x="554561" y="143039"/>
                  <a:pt x="554561" y="74150"/>
                </a:cubicBezTo>
                <a:cubicBezTo>
                  <a:pt x="554561" y="59327"/>
                  <a:pt x="550510" y="54208"/>
                  <a:pt x="536006" y="55382"/>
                </a:cubicBezTo>
                <a:cubicBezTo>
                  <a:pt x="523744" y="56448"/>
                  <a:pt x="511268" y="55382"/>
                  <a:pt x="498896" y="55382"/>
                </a:cubicBezTo>
                <a:cubicBezTo>
                  <a:pt x="464665" y="55382"/>
                  <a:pt x="464665" y="55382"/>
                  <a:pt x="464665" y="88760"/>
                </a:cubicBezTo>
                <a:cubicBezTo>
                  <a:pt x="464665" y="157649"/>
                  <a:pt x="464024" y="226644"/>
                  <a:pt x="464665" y="295533"/>
                </a:cubicBezTo>
                <a:cubicBezTo>
                  <a:pt x="467544" y="337688"/>
                  <a:pt x="443551" y="377070"/>
                  <a:pt x="404735" y="393855"/>
                </a:cubicBezTo>
                <a:cubicBezTo>
                  <a:pt x="340643" y="424354"/>
                  <a:pt x="292336" y="480500"/>
                  <a:pt x="271754" y="548482"/>
                </a:cubicBezTo>
                <a:cubicBezTo>
                  <a:pt x="267275" y="562132"/>
                  <a:pt x="270582" y="566931"/>
                  <a:pt x="285725" y="566824"/>
                </a:cubicBezTo>
                <a:cubicBezTo>
                  <a:pt x="322088" y="566312"/>
                  <a:pt x="358452" y="563817"/>
                  <a:pt x="394495" y="559359"/>
                </a:cubicBezTo>
                <a:cubicBezTo>
                  <a:pt x="417638" y="556480"/>
                  <a:pt x="422223" y="560639"/>
                  <a:pt x="420624" y="584527"/>
                </a:cubicBezTo>
                <a:cubicBezTo>
                  <a:pt x="419770" y="595190"/>
                  <a:pt x="417638" y="606494"/>
                  <a:pt x="417318" y="617478"/>
                </a:cubicBezTo>
                <a:cubicBezTo>
                  <a:pt x="416570" y="641792"/>
                  <a:pt x="418065" y="643178"/>
                  <a:pt x="441632" y="643178"/>
                </a:cubicBezTo>
                <a:close/>
                <a:moveTo>
                  <a:pt x="105290" y="346401"/>
                </a:moveTo>
                <a:lnTo>
                  <a:pt x="105290" y="346401"/>
                </a:lnTo>
                <a:cubicBezTo>
                  <a:pt x="105290" y="438110"/>
                  <a:pt x="105290" y="529820"/>
                  <a:pt x="105290" y="621424"/>
                </a:cubicBezTo>
                <a:cubicBezTo>
                  <a:pt x="105290" y="638273"/>
                  <a:pt x="110302" y="644991"/>
                  <a:pt x="127578" y="643925"/>
                </a:cubicBezTo>
                <a:cubicBezTo>
                  <a:pt x="147626" y="642698"/>
                  <a:pt x="167888" y="642698"/>
                  <a:pt x="187936" y="643925"/>
                </a:cubicBezTo>
                <a:cubicBezTo>
                  <a:pt x="205745" y="645098"/>
                  <a:pt x="210544" y="637846"/>
                  <a:pt x="209264" y="621317"/>
                </a:cubicBezTo>
                <a:cubicBezTo>
                  <a:pt x="207237" y="571101"/>
                  <a:pt x="219075" y="521289"/>
                  <a:pt x="243495" y="477354"/>
                </a:cubicBezTo>
                <a:cubicBezTo>
                  <a:pt x="247015" y="470380"/>
                  <a:pt x="248827" y="462659"/>
                  <a:pt x="248720" y="454853"/>
                </a:cubicBezTo>
                <a:cubicBezTo>
                  <a:pt x="248720" y="328091"/>
                  <a:pt x="248720" y="201296"/>
                  <a:pt x="248720" y="74470"/>
                </a:cubicBezTo>
                <a:cubicBezTo>
                  <a:pt x="248720" y="61566"/>
                  <a:pt x="244774" y="55488"/>
                  <a:pt x="230912" y="55701"/>
                </a:cubicBezTo>
                <a:cubicBezTo>
                  <a:pt x="193802" y="56234"/>
                  <a:pt x="156797" y="56234"/>
                  <a:pt x="119686" y="55701"/>
                </a:cubicBezTo>
                <a:cubicBezTo>
                  <a:pt x="107850" y="55701"/>
                  <a:pt x="104438" y="59327"/>
                  <a:pt x="104543" y="71484"/>
                </a:cubicBezTo>
                <a:cubicBezTo>
                  <a:pt x="105504" y="163087"/>
                  <a:pt x="105290" y="254797"/>
                  <a:pt x="105290" y="346401"/>
                </a:cubicBezTo>
                <a:close/>
                <a:moveTo>
                  <a:pt x="472129" y="864562"/>
                </a:moveTo>
                <a:cubicBezTo>
                  <a:pt x="427875" y="831855"/>
                  <a:pt x="394922" y="786043"/>
                  <a:pt x="378180" y="733609"/>
                </a:cubicBezTo>
                <a:cubicBezTo>
                  <a:pt x="376794" y="725845"/>
                  <a:pt x="369330" y="720695"/>
                  <a:pt x="361545" y="722113"/>
                </a:cubicBezTo>
                <a:cubicBezTo>
                  <a:pt x="361439" y="722134"/>
                  <a:pt x="361225" y="722166"/>
                  <a:pt x="361118" y="722198"/>
                </a:cubicBezTo>
                <a:cubicBezTo>
                  <a:pt x="342350" y="723904"/>
                  <a:pt x="323688" y="725504"/>
                  <a:pt x="304919" y="726357"/>
                </a:cubicBezTo>
                <a:cubicBezTo>
                  <a:pt x="290310" y="726997"/>
                  <a:pt x="288284" y="732542"/>
                  <a:pt x="295428" y="744592"/>
                </a:cubicBezTo>
                <a:cubicBezTo>
                  <a:pt x="313344" y="773961"/>
                  <a:pt x="336698" y="799704"/>
                  <a:pt x="364105" y="820520"/>
                </a:cubicBezTo>
                <a:cubicBezTo>
                  <a:pt x="395670" y="844407"/>
                  <a:pt x="432887" y="859603"/>
                  <a:pt x="472129" y="864562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6" name="Forma libre: forma 43">
            <a:extLst>
              <a:ext uri="{FF2B5EF4-FFF2-40B4-BE49-F238E27FC236}">
                <a16:creationId xmlns:a16="http://schemas.microsoft.com/office/drawing/2014/main" id="{5722E7CA-993E-05A2-0378-D239E5125314}"/>
              </a:ext>
            </a:extLst>
          </p:cNvPr>
          <p:cNvSpPr/>
          <p:nvPr/>
        </p:nvSpPr>
        <p:spPr>
          <a:xfrm>
            <a:off x="1688285" y="3949130"/>
            <a:ext cx="400245" cy="399600"/>
          </a:xfrm>
          <a:custGeom>
            <a:avLst/>
            <a:gdLst>
              <a:gd name="connsiteX0" fmla="*/ 827535 w 1014114"/>
              <a:gd name="connsiteY0" fmla="*/ 776 h 1012479"/>
              <a:gd name="connsiteX1" fmla="*/ 987494 w 1014114"/>
              <a:gd name="connsiteY1" fmla="*/ 93233 h 1012479"/>
              <a:gd name="connsiteX2" fmla="*/ 983013 w 1014114"/>
              <a:gd name="connsiteY2" fmla="*/ 283477 h 1012479"/>
              <a:gd name="connsiteX3" fmla="*/ 906767 w 1014114"/>
              <a:gd name="connsiteY3" fmla="*/ 367936 h 1012479"/>
              <a:gd name="connsiteX4" fmla="*/ 812390 w 1014114"/>
              <a:gd name="connsiteY4" fmla="*/ 462525 h 1012479"/>
              <a:gd name="connsiteX5" fmla="*/ 607536 w 1014114"/>
              <a:gd name="connsiteY5" fmla="*/ 668126 h 1012479"/>
              <a:gd name="connsiteX6" fmla="*/ 543552 w 1014114"/>
              <a:gd name="connsiteY6" fmla="*/ 731150 h 1012479"/>
              <a:gd name="connsiteX7" fmla="*/ 524891 w 1014114"/>
              <a:gd name="connsiteY7" fmla="*/ 778818 h 1012479"/>
              <a:gd name="connsiteX8" fmla="*/ 527557 w 1014114"/>
              <a:gd name="connsiteY8" fmla="*/ 801959 h 1012479"/>
              <a:gd name="connsiteX9" fmla="*/ 503669 w 1014114"/>
              <a:gd name="connsiteY9" fmla="*/ 835657 h 1012479"/>
              <a:gd name="connsiteX10" fmla="*/ 447577 w 1014114"/>
              <a:gd name="connsiteY10" fmla="*/ 842375 h 1012479"/>
              <a:gd name="connsiteX11" fmla="*/ 356720 w 1014114"/>
              <a:gd name="connsiteY11" fmla="*/ 861997 h 1012479"/>
              <a:gd name="connsiteX12" fmla="*/ 320357 w 1014114"/>
              <a:gd name="connsiteY12" fmla="*/ 861997 h 1012479"/>
              <a:gd name="connsiteX13" fmla="*/ 245709 w 1014114"/>
              <a:gd name="connsiteY13" fmla="*/ 880019 h 1012479"/>
              <a:gd name="connsiteX14" fmla="*/ 137150 w 1014114"/>
              <a:gd name="connsiteY14" fmla="*/ 989111 h 1012479"/>
              <a:gd name="connsiteX15" fmla="*/ 50665 w 1014114"/>
              <a:gd name="connsiteY15" fmla="*/ 1007986 h 1012479"/>
              <a:gd name="connsiteX16" fmla="*/ -1482 w 1014114"/>
              <a:gd name="connsiteY16" fmla="*/ 939097 h 1012479"/>
              <a:gd name="connsiteX17" fmla="*/ 25712 w 1014114"/>
              <a:gd name="connsiteY17" fmla="*/ 872874 h 1012479"/>
              <a:gd name="connsiteX18" fmla="*/ 136297 w 1014114"/>
              <a:gd name="connsiteY18" fmla="*/ 762715 h 1012479"/>
              <a:gd name="connsiteX19" fmla="*/ 152186 w 1014114"/>
              <a:gd name="connsiteY19" fmla="*/ 714834 h 1012479"/>
              <a:gd name="connsiteX20" fmla="*/ 220009 w 1014114"/>
              <a:gd name="connsiteY20" fmla="*/ 529068 h 1012479"/>
              <a:gd name="connsiteX21" fmla="*/ 431794 w 1014114"/>
              <a:gd name="connsiteY21" fmla="*/ 317069 h 1012479"/>
              <a:gd name="connsiteX22" fmla="*/ 699674 w 1014114"/>
              <a:gd name="connsiteY22" fmla="*/ 50470 h 1012479"/>
              <a:gd name="connsiteX23" fmla="*/ 827535 w 1014114"/>
              <a:gd name="connsiteY23" fmla="*/ 776 h 1012479"/>
              <a:gd name="connsiteX24" fmla="*/ 745103 w 1014114"/>
              <a:gd name="connsiteY24" fmla="*/ 217467 h 1012479"/>
              <a:gd name="connsiteX25" fmla="*/ 739982 w 1014114"/>
              <a:gd name="connsiteY25" fmla="*/ 246474 h 1012479"/>
              <a:gd name="connsiteX26" fmla="*/ 704045 w 1014114"/>
              <a:gd name="connsiteY26" fmla="*/ 282198 h 1012479"/>
              <a:gd name="connsiteX27" fmla="*/ 678133 w 1014114"/>
              <a:gd name="connsiteY27" fmla="*/ 282198 h 1012479"/>
              <a:gd name="connsiteX28" fmla="*/ 648166 w 1014114"/>
              <a:gd name="connsiteY28" fmla="*/ 254578 h 1012479"/>
              <a:gd name="connsiteX29" fmla="*/ 626838 w 1014114"/>
              <a:gd name="connsiteY29" fmla="*/ 256604 h 1012479"/>
              <a:gd name="connsiteX30" fmla="*/ 633342 w 1014114"/>
              <a:gd name="connsiteY30" fmla="*/ 295741 h 1012479"/>
              <a:gd name="connsiteX31" fmla="*/ 633342 w 1014114"/>
              <a:gd name="connsiteY31" fmla="*/ 351727 h 1012479"/>
              <a:gd name="connsiteX32" fmla="*/ 566692 w 1014114"/>
              <a:gd name="connsiteY32" fmla="*/ 352793 h 1012479"/>
              <a:gd name="connsiteX33" fmla="*/ 534701 w 1014114"/>
              <a:gd name="connsiteY33" fmla="*/ 347781 h 1012479"/>
              <a:gd name="connsiteX34" fmla="*/ 538434 w 1014114"/>
              <a:gd name="connsiteY34" fmla="*/ 382439 h 1012479"/>
              <a:gd name="connsiteX35" fmla="*/ 536195 w 1014114"/>
              <a:gd name="connsiteY35" fmla="*/ 448875 h 1012479"/>
              <a:gd name="connsiteX36" fmla="*/ 481596 w 1014114"/>
              <a:gd name="connsiteY36" fmla="*/ 448875 h 1012479"/>
              <a:gd name="connsiteX37" fmla="*/ 473064 w 1014114"/>
              <a:gd name="connsiteY37" fmla="*/ 440770 h 1012479"/>
              <a:gd name="connsiteX38" fmla="*/ 443952 w 1014114"/>
              <a:gd name="connsiteY38" fmla="*/ 438446 h 1012479"/>
              <a:gd name="connsiteX39" fmla="*/ 443206 w 1014114"/>
              <a:gd name="connsiteY39" fmla="*/ 439064 h 1012479"/>
              <a:gd name="connsiteX40" fmla="*/ 442352 w 1014114"/>
              <a:gd name="connsiteY40" fmla="*/ 468305 h 1012479"/>
              <a:gd name="connsiteX41" fmla="*/ 444485 w 1014114"/>
              <a:gd name="connsiteY41" fmla="*/ 470310 h 1012479"/>
              <a:gd name="connsiteX42" fmla="*/ 467732 w 1014114"/>
              <a:gd name="connsiteY42" fmla="*/ 493877 h 1012479"/>
              <a:gd name="connsiteX43" fmla="*/ 472425 w 1014114"/>
              <a:gd name="connsiteY43" fmla="*/ 512923 h 1012479"/>
              <a:gd name="connsiteX44" fmla="*/ 468586 w 1014114"/>
              <a:gd name="connsiteY44" fmla="*/ 517018 h 1012479"/>
              <a:gd name="connsiteX45" fmla="*/ 428596 w 1014114"/>
              <a:gd name="connsiteY45" fmla="*/ 556901 h 1012479"/>
              <a:gd name="connsiteX46" fmla="*/ 407268 w 1014114"/>
              <a:gd name="connsiteY46" fmla="*/ 556901 h 1012479"/>
              <a:gd name="connsiteX47" fmla="*/ 383700 w 1014114"/>
              <a:gd name="connsiteY47" fmla="*/ 533440 h 1012479"/>
              <a:gd name="connsiteX48" fmla="*/ 352135 w 1014114"/>
              <a:gd name="connsiteY48" fmla="*/ 530455 h 1012479"/>
              <a:gd name="connsiteX49" fmla="*/ 350535 w 1014114"/>
              <a:gd name="connsiteY49" fmla="*/ 531948 h 1012479"/>
              <a:gd name="connsiteX50" fmla="*/ 354054 w 1014114"/>
              <a:gd name="connsiteY50" fmla="*/ 561380 h 1012479"/>
              <a:gd name="connsiteX51" fmla="*/ 378688 w 1014114"/>
              <a:gd name="connsiteY51" fmla="*/ 586334 h 1012479"/>
              <a:gd name="connsiteX52" fmla="*/ 382527 w 1014114"/>
              <a:gd name="connsiteY52" fmla="*/ 602788 h 1012479"/>
              <a:gd name="connsiteX53" fmla="*/ 379329 w 1014114"/>
              <a:gd name="connsiteY53" fmla="*/ 606168 h 1012479"/>
              <a:gd name="connsiteX54" fmla="*/ 337953 w 1014114"/>
              <a:gd name="connsiteY54" fmla="*/ 647331 h 1012479"/>
              <a:gd name="connsiteX55" fmla="*/ 320037 w 1014114"/>
              <a:gd name="connsiteY55" fmla="*/ 650733 h 1012479"/>
              <a:gd name="connsiteX56" fmla="*/ 316625 w 1014114"/>
              <a:gd name="connsiteY56" fmla="*/ 647331 h 1012479"/>
              <a:gd name="connsiteX57" fmla="*/ 288045 w 1014114"/>
              <a:gd name="connsiteY57" fmla="*/ 621098 h 1012479"/>
              <a:gd name="connsiteX58" fmla="*/ 262344 w 1014114"/>
              <a:gd name="connsiteY58" fmla="*/ 621098 h 1012479"/>
              <a:gd name="connsiteX59" fmla="*/ 260532 w 1014114"/>
              <a:gd name="connsiteY59" fmla="*/ 647875 h 1012479"/>
              <a:gd name="connsiteX60" fmla="*/ 261492 w 1014114"/>
              <a:gd name="connsiteY60" fmla="*/ 648931 h 1012479"/>
              <a:gd name="connsiteX61" fmla="*/ 286658 w 1014114"/>
              <a:gd name="connsiteY61" fmla="*/ 675804 h 1012479"/>
              <a:gd name="connsiteX62" fmla="*/ 290711 w 1014114"/>
              <a:gd name="connsiteY62" fmla="*/ 694679 h 1012479"/>
              <a:gd name="connsiteX63" fmla="*/ 286658 w 1014114"/>
              <a:gd name="connsiteY63" fmla="*/ 698732 h 1012479"/>
              <a:gd name="connsiteX64" fmla="*/ 261278 w 1014114"/>
              <a:gd name="connsiteY64" fmla="*/ 725605 h 1012479"/>
              <a:gd name="connsiteX65" fmla="*/ 259678 w 1014114"/>
              <a:gd name="connsiteY65" fmla="*/ 748169 h 1012479"/>
              <a:gd name="connsiteX66" fmla="*/ 261278 w 1014114"/>
              <a:gd name="connsiteY66" fmla="*/ 749812 h 1012479"/>
              <a:gd name="connsiteX67" fmla="*/ 287938 w 1014114"/>
              <a:gd name="connsiteY67" fmla="*/ 751945 h 1012479"/>
              <a:gd name="connsiteX68" fmla="*/ 303720 w 1014114"/>
              <a:gd name="connsiteY68" fmla="*/ 737548 h 1012479"/>
              <a:gd name="connsiteX69" fmla="*/ 518918 w 1014114"/>
              <a:gd name="connsiteY69" fmla="*/ 522243 h 1012479"/>
              <a:gd name="connsiteX70" fmla="*/ 761205 w 1014114"/>
              <a:gd name="connsiteY70" fmla="*/ 278892 h 1012479"/>
              <a:gd name="connsiteX71" fmla="*/ 795116 w 1014114"/>
              <a:gd name="connsiteY71" fmla="*/ 269295 h 1012479"/>
              <a:gd name="connsiteX72" fmla="*/ 858352 w 1014114"/>
              <a:gd name="connsiteY72" fmla="*/ 199765 h 1012479"/>
              <a:gd name="connsiteX73" fmla="*/ 789891 w 1014114"/>
              <a:gd name="connsiteY73" fmla="*/ 156043 h 1012479"/>
              <a:gd name="connsiteX74" fmla="*/ 745103 w 1014114"/>
              <a:gd name="connsiteY74" fmla="*/ 217467 h 101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014114" h="1012479">
                <a:moveTo>
                  <a:pt x="827535" y="776"/>
                </a:moveTo>
                <a:cubicBezTo>
                  <a:pt x="898022" y="1736"/>
                  <a:pt x="952943" y="31168"/>
                  <a:pt x="987494" y="93233"/>
                </a:cubicBezTo>
                <a:cubicBezTo>
                  <a:pt x="1022045" y="155297"/>
                  <a:pt x="1020978" y="221200"/>
                  <a:pt x="983013" y="283477"/>
                </a:cubicBezTo>
                <a:cubicBezTo>
                  <a:pt x="962966" y="316643"/>
                  <a:pt x="932253" y="339890"/>
                  <a:pt x="906767" y="367936"/>
                </a:cubicBezTo>
                <a:cubicBezTo>
                  <a:pt x="876801" y="401101"/>
                  <a:pt x="843424" y="430640"/>
                  <a:pt x="812390" y="462525"/>
                </a:cubicBezTo>
                <a:cubicBezTo>
                  <a:pt x="745103" y="531948"/>
                  <a:pt x="675894" y="599663"/>
                  <a:pt x="607536" y="668126"/>
                </a:cubicBezTo>
                <a:cubicBezTo>
                  <a:pt x="586208" y="689454"/>
                  <a:pt x="566055" y="710782"/>
                  <a:pt x="543552" y="731150"/>
                </a:cubicBezTo>
                <a:cubicBezTo>
                  <a:pt x="528624" y="742102"/>
                  <a:pt x="521371" y="760657"/>
                  <a:pt x="524891" y="778818"/>
                </a:cubicBezTo>
                <a:cubicBezTo>
                  <a:pt x="526278" y="786389"/>
                  <a:pt x="526492" y="794280"/>
                  <a:pt x="527557" y="801959"/>
                </a:cubicBezTo>
                <a:cubicBezTo>
                  <a:pt x="531183" y="827659"/>
                  <a:pt x="528944" y="830431"/>
                  <a:pt x="503669" y="835657"/>
                </a:cubicBezTo>
                <a:cubicBezTo>
                  <a:pt x="485221" y="839378"/>
                  <a:pt x="466452" y="841628"/>
                  <a:pt x="447577" y="842375"/>
                </a:cubicBezTo>
                <a:cubicBezTo>
                  <a:pt x="416226" y="843761"/>
                  <a:pt x="387113" y="855918"/>
                  <a:pt x="356720" y="861997"/>
                </a:cubicBezTo>
                <a:cubicBezTo>
                  <a:pt x="344776" y="864876"/>
                  <a:pt x="332300" y="864876"/>
                  <a:pt x="320357" y="861997"/>
                </a:cubicBezTo>
                <a:cubicBezTo>
                  <a:pt x="292417" y="854425"/>
                  <a:pt x="267676" y="856665"/>
                  <a:pt x="245709" y="880019"/>
                </a:cubicBezTo>
                <a:cubicBezTo>
                  <a:pt x="210731" y="917449"/>
                  <a:pt x="173087" y="952533"/>
                  <a:pt x="137150" y="989111"/>
                </a:cubicBezTo>
                <a:cubicBezTo>
                  <a:pt x="112196" y="1014491"/>
                  <a:pt x="81804" y="1017690"/>
                  <a:pt x="50665" y="1007986"/>
                </a:cubicBezTo>
                <a:cubicBezTo>
                  <a:pt x="20380" y="998442"/>
                  <a:pt x="-522" y="970811"/>
                  <a:pt x="-1482" y="939097"/>
                </a:cubicBezTo>
                <a:cubicBezTo>
                  <a:pt x="-2975" y="914026"/>
                  <a:pt x="7050" y="889637"/>
                  <a:pt x="25712" y="872874"/>
                </a:cubicBezTo>
                <a:cubicBezTo>
                  <a:pt x="62609" y="836190"/>
                  <a:pt x="98973" y="798973"/>
                  <a:pt x="136297" y="762715"/>
                </a:cubicBezTo>
                <a:cubicBezTo>
                  <a:pt x="149200" y="750356"/>
                  <a:pt x="155066" y="732440"/>
                  <a:pt x="152186" y="714834"/>
                </a:cubicBezTo>
                <a:cubicBezTo>
                  <a:pt x="143441" y="641253"/>
                  <a:pt x="166475" y="580788"/>
                  <a:pt x="220009" y="529068"/>
                </a:cubicBezTo>
                <a:cubicBezTo>
                  <a:pt x="291884" y="459752"/>
                  <a:pt x="361199" y="387664"/>
                  <a:pt x="431794" y="317069"/>
                </a:cubicBezTo>
                <a:cubicBezTo>
                  <a:pt x="520839" y="228025"/>
                  <a:pt x="609775" y="138874"/>
                  <a:pt x="699674" y="50470"/>
                </a:cubicBezTo>
                <a:cubicBezTo>
                  <a:pt x="733264" y="16463"/>
                  <a:pt x="779760" y="-1612"/>
                  <a:pt x="827535" y="776"/>
                </a:cubicBezTo>
                <a:close/>
                <a:moveTo>
                  <a:pt x="745103" y="217467"/>
                </a:moveTo>
                <a:cubicBezTo>
                  <a:pt x="745103" y="227385"/>
                  <a:pt x="749901" y="237729"/>
                  <a:pt x="739982" y="246474"/>
                </a:cubicBezTo>
                <a:cubicBezTo>
                  <a:pt x="727399" y="257138"/>
                  <a:pt x="715563" y="269828"/>
                  <a:pt x="704045" y="282198"/>
                </a:cubicBezTo>
                <a:cubicBezTo>
                  <a:pt x="694980" y="291902"/>
                  <a:pt x="687302" y="292222"/>
                  <a:pt x="678133" y="282198"/>
                </a:cubicBezTo>
                <a:cubicBezTo>
                  <a:pt x="669388" y="271704"/>
                  <a:pt x="659364" y="262416"/>
                  <a:pt x="648166" y="254578"/>
                </a:cubicBezTo>
                <a:cubicBezTo>
                  <a:pt x="641660" y="249363"/>
                  <a:pt x="632277" y="250259"/>
                  <a:pt x="626838" y="256604"/>
                </a:cubicBezTo>
                <a:cubicBezTo>
                  <a:pt x="614256" y="267268"/>
                  <a:pt x="616175" y="277932"/>
                  <a:pt x="633342" y="295741"/>
                </a:cubicBezTo>
                <a:cubicBezTo>
                  <a:pt x="663522" y="327733"/>
                  <a:pt x="666401" y="318562"/>
                  <a:pt x="633342" y="351727"/>
                </a:cubicBezTo>
                <a:cubicBezTo>
                  <a:pt x="600285" y="384891"/>
                  <a:pt x="600712" y="384252"/>
                  <a:pt x="566692" y="352793"/>
                </a:cubicBezTo>
                <a:cubicBezTo>
                  <a:pt x="556882" y="343622"/>
                  <a:pt x="545364" y="336691"/>
                  <a:pt x="534701" y="347781"/>
                </a:cubicBezTo>
                <a:cubicBezTo>
                  <a:pt x="524037" y="358871"/>
                  <a:pt x="527984" y="371242"/>
                  <a:pt x="538434" y="382439"/>
                </a:cubicBezTo>
                <a:cubicBezTo>
                  <a:pt x="569465" y="415710"/>
                  <a:pt x="569041" y="415710"/>
                  <a:pt x="536195" y="448875"/>
                </a:cubicBezTo>
                <a:cubicBezTo>
                  <a:pt x="503349" y="482040"/>
                  <a:pt x="510069" y="476388"/>
                  <a:pt x="481596" y="448875"/>
                </a:cubicBezTo>
                <a:cubicBezTo>
                  <a:pt x="478716" y="446102"/>
                  <a:pt x="476050" y="443224"/>
                  <a:pt x="473064" y="440770"/>
                </a:cubicBezTo>
                <a:cubicBezTo>
                  <a:pt x="465706" y="432079"/>
                  <a:pt x="452590" y="431035"/>
                  <a:pt x="443952" y="438446"/>
                </a:cubicBezTo>
                <a:cubicBezTo>
                  <a:pt x="443631" y="438649"/>
                  <a:pt x="443418" y="438851"/>
                  <a:pt x="443206" y="439064"/>
                </a:cubicBezTo>
                <a:cubicBezTo>
                  <a:pt x="434887" y="446892"/>
                  <a:pt x="434460" y="459987"/>
                  <a:pt x="442352" y="468305"/>
                </a:cubicBezTo>
                <a:cubicBezTo>
                  <a:pt x="442992" y="469030"/>
                  <a:pt x="443738" y="469691"/>
                  <a:pt x="444485" y="470310"/>
                </a:cubicBezTo>
                <a:cubicBezTo>
                  <a:pt x="451949" y="478414"/>
                  <a:pt x="459520" y="486519"/>
                  <a:pt x="467732" y="493877"/>
                </a:cubicBezTo>
                <a:cubicBezTo>
                  <a:pt x="474237" y="497855"/>
                  <a:pt x="476370" y="506375"/>
                  <a:pt x="472425" y="512923"/>
                </a:cubicBezTo>
                <a:cubicBezTo>
                  <a:pt x="471464" y="514533"/>
                  <a:pt x="470078" y="515930"/>
                  <a:pt x="468586" y="517018"/>
                </a:cubicBezTo>
                <a:cubicBezTo>
                  <a:pt x="455149" y="530241"/>
                  <a:pt x="441499" y="543251"/>
                  <a:pt x="428596" y="556901"/>
                </a:cubicBezTo>
                <a:cubicBezTo>
                  <a:pt x="420917" y="565219"/>
                  <a:pt x="414732" y="564473"/>
                  <a:pt x="407268" y="556901"/>
                </a:cubicBezTo>
                <a:cubicBezTo>
                  <a:pt x="399803" y="549330"/>
                  <a:pt x="391698" y="541118"/>
                  <a:pt x="383700" y="533440"/>
                </a:cubicBezTo>
                <a:cubicBezTo>
                  <a:pt x="375809" y="523907"/>
                  <a:pt x="361733" y="522574"/>
                  <a:pt x="352135" y="530455"/>
                </a:cubicBezTo>
                <a:cubicBezTo>
                  <a:pt x="351601" y="530924"/>
                  <a:pt x="351069" y="531425"/>
                  <a:pt x="350535" y="531948"/>
                </a:cubicBezTo>
                <a:cubicBezTo>
                  <a:pt x="341258" y="541118"/>
                  <a:pt x="345737" y="552529"/>
                  <a:pt x="354054" y="561380"/>
                </a:cubicBezTo>
                <a:cubicBezTo>
                  <a:pt x="362372" y="570231"/>
                  <a:pt x="370157" y="578442"/>
                  <a:pt x="378688" y="586334"/>
                </a:cubicBezTo>
                <a:cubicBezTo>
                  <a:pt x="384234" y="589831"/>
                  <a:pt x="385940" y="597189"/>
                  <a:pt x="382527" y="602788"/>
                </a:cubicBezTo>
                <a:cubicBezTo>
                  <a:pt x="381674" y="604110"/>
                  <a:pt x="380608" y="605262"/>
                  <a:pt x="379329" y="606168"/>
                </a:cubicBezTo>
                <a:cubicBezTo>
                  <a:pt x="365465" y="619818"/>
                  <a:pt x="351495" y="633362"/>
                  <a:pt x="337953" y="647331"/>
                </a:cubicBezTo>
                <a:cubicBezTo>
                  <a:pt x="333900" y="653218"/>
                  <a:pt x="325902" y="654743"/>
                  <a:pt x="320037" y="650733"/>
                </a:cubicBezTo>
                <a:cubicBezTo>
                  <a:pt x="318650" y="649816"/>
                  <a:pt x="317584" y="648664"/>
                  <a:pt x="316625" y="647331"/>
                </a:cubicBezTo>
                <a:cubicBezTo>
                  <a:pt x="307559" y="638064"/>
                  <a:pt x="298068" y="629309"/>
                  <a:pt x="288045" y="621098"/>
                </a:cubicBezTo>
                <a:cubicBezTo>
                  <a:pt x="280047" y="614700"/>
                  <a:pt x="271303" y="611287"/>
                  <a:pt x="262344" y="621098"/>
                </a:cubicBezTo>
                <a:cubicBezTo>
                  <a:pt x="254453" y="627987"/>
                  <a:pt x="253600" y="639973"/>
                  <a:pt x="260532" y="647875"/>
                </a:cubicBezTo>
                <a:cubicBezTo>
                  <a:pt x="260851" y="648238"/>
                  <a:pt x="261171" y="648590"/>
                  <a:pt x="261492" y="648931"/>
                </a:cubicBezTo>
                <a:cubicBezTo>
                  <a:pt x="269490" y="658315"/>
                  <a:pt x="277914" y="667166"/>
                  <a:pt x="286658" y="675804"/>
                </a:cubicBezTo>
                <a:cubicBezTo>
                  <a:pt x="292950" y="679899"/>
                  <a:pt x="294763" y="688345"/>
                  <a:pt x="290711" y="694679"/>
                </a:cubicBezTo>
                <a:cubicBezTo>
                  <a:pt x="289645" y="696300"/>
                  <a:pt x="288258" y="697686"/>
                  <a:pt x="286658" y="698732"/>
                </a:cubicBezTo>
                <a:cubicBezTo>
                  <a:pt x="277808" y="707263"/>
                  <a:pt x="269383" y="716327"/>
                  <a:pt x="261278" y="725605"/>
                </a:cubicBezTo>
                <a:cubicBezTo>
                  <a:pt x="254560" y="731384"/>
                  <a:pt x="253814" y="741483"/>
                  <a:pt x="259678" y="748169"/>
                </a:cubicBezTo>
                <a:cubicBezTo>
                  <a:pt x="260105" y="748756"/>
                  <a:pt x="260639" y="749300"/>
                  <a:pt x="261278" y="749812"/>
                </a:cubicBezTo>
                <a:cubicBezTo>
                  <a:pt x="268210" y="757404"/>
                  <a:pt x="279833" y="758343"/>
                  <a:pt x="287938" y="751945"/>
                </a:cubicBezTo>
                <a:cubicBezTo>
                  <a:pt x="293697" y="747658"/>
                  <a:pt x="298922" y="742838"/>
                  <a:pt x="303720" y="737548"/>
                </a:cubicBezTo>
                <a:cubicBezTo>
                  <a:pt x="375489" y="665748"/>
                  <a:pt x="447258" y="593980"/>
                  <a:pt x="518918" y="522243"/>
                </a:cubicBezTo>
                <a:cubicBezTo>
                  <a:pt x="599752" y="441197"/>
                  <a:pt x="680478" y="360077"/>
                  <a:pt x="761205" y="278892"/>
                </a:cubicBezTo>
                <a:cubicBezTo>
                  <a:pt x="769203" y="268622"/>
                  <a:pt x="782958" y="264730"/>
                  <a:pt x="795116" y="269295"/>
                </a:cubicBezTo>
                <a:cubicBezTo>
                  <a:pt x="828386" y="278679"/>
                  <a:pt x="868162" y="233037"/>
                  <a:pt x="858352" y="199765"/>
                </a:cubicBezTo>
                <a:cubicBezTo>
                  <a:pt x="850995" y="169117"/>
                  <a:pt x="820815" y="149783"/>
                  <a:pt x="789891" y="156043"/>
                </a:cubicBezTo>
                <a:cubicBezTo>
                  <a:pt x="763871" y="159669"/>
                  <a:pt x="743928" y="186435"/>
                  <a:pt x="745103" y="217467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7" name="Forma libre: forma 46">
            <a:extLst>
              <a:ext uri="{FF2B5EF4-FFF2-40B4-BE49-F238E27FC236}">
                <a16:creationId xmlns:a16="http://schemas.microsoft.com/office/drawing/2014/main" id="{95F268EB-04A0-5D5B-31DC-7D09C348E318}"/>
              </a:ext>
            </a:extLst>
          </p:cNvPr>
          <p:cNvSpPr/>
          <p:nvPr/>
        </p:nvSpPr>
        <p:spPr>
          <a:xfrm>
            <a:off x="7269810" y="3689893"/>
            <a:ext cx="606486" cy="760916"/>
          </a:xfrm>
          <a:custGeom>
            <a:avLst/>
            <a:gdLst>
              <a:gd name="connsiteX0" fmla="*/ 443779 w 812077"/>
              <a:gd name="connsiteY0" fmla="*/ 1018341 h 1018857"/>
              <a:gd name="connsiteX1" fmla="*/ 199787 w 812077"/>
              <a:gd name="connsiteY1" fmla="*/ 1018341 h 1018857"/>
              <a:gd name="connsiteX2" fmla="*/ 169716 w 812077"/>
              <a:gd name="connsiteY2" fmla="*/ 1008210 h 1018857"/>
              <a:gd name="connsiteX3" fmla="*/ 184219 w 812077"/>
              <a:gd name="connsiteY3" fmla="*/ 960862 h 1018857"/>
              <a:gd name="connsiteX4" fmla="*/ 234126 w 812077"/>
              <a:gd name="connsiteY4" fmla="*/ 939534 h 1018857"/>
              <a:gd name="connsiteX5" fmla="*/ 337673 w 812077"/>
              <a:gd name="connsiteY5" fmla="*/ 922792 h 1018857"/>
              <a:gd name="connsiteX6" fmla="*/ 356015 w 812077"/>
              <a:gd name="connsiteY6" fmla="*/ 910422 h 1018857"/>
              <a:gd name="connsiteX7" fmla="*/ 341405 w 812077"/>
              <a:gd name="connsiteY7" fmla="*/ 887281 h 1018857"/>
              <a:gd name="connsiteX8" fmla="*/ 263664 w 812077"/>
              <a:gd name="connsiteY8" fmla="*/ 847824 h 1018857"/>
              <a:gd name="connsiteX9" fmla="*/ 230820 w 812077"/>
              <a:gd name="connsiteY9" fmla="*/ 838014 h 1018857"/>
              <a:gd name="connsiteX10" fmla="*/ 154999 w 812077"/>
              <a:gd name="connsiteY10" fmla="*/ 784694 h 1018857"/>
              <a:gd name="connsiteX11" fmla="*/ 120875 w 812077"/>
              <a:gd name="connsiteY11" fmla="*/ 760380 h 1018857"/>
              <a:gd name="connsiteX12" fmla="*/ 21060 w 812077"/>
              <a:gd name="connsiteY12" fmla="*/ 737772 h 1018857"/>
              <a:gd name="connsiteX13" fmla="*/ -268 w 812077"/>
              <a:gd name="connsiteY13" fmla="*/ 693411 h 1018857"/>
              <a:gd name="connsiteX14" fmla="*/ 12529 w 812077"/>
              <a:gd name="connsiteY14" fmla="*/ 681360 h 1018857"/>
              <a:gd name="connsiteX15" fmla="*/ 26179 w 812077"/>
              <a:gd name="connsiteY15" fmla="*/ 681360 h 1018857"/>
              <a:gd name="connsiteX16" fmla="*/ 428210 w 812077"/>
              <a:gd name="connsiteY16" fmla="*/ 681360 h 1018857"/>
              <a:gd name="connsiteX17" fmla="*/ 456895 w 812077"/>
              <a:gd name="connsiteY17" fmla="*/ 693624 h 1018857"/>
              <a:gd name="connsiteX18" fmla="*/ 441646 w 812077"/>
              <a:gd name="connsiteY18" fmla="*/ 734360 h 1018857"/>
              <a:gd name="connsiteX19" fmla="*/ 342685 w 812077"/>
              <a:gd name="connsiteY19" fmla="*/ 760593 h 1018857"/>
              <a:gd name="connsiteX20" fmla="*/ 334900 w 812077"/>
              <a:gd name="connsiteY20" fmla="*/ 760593 h 1018857"/>
              <a:gd name="connsiteX21" fmla="*/ 305254 w 812077"/>
              <a:gd name="connsiteY21" fmla="*/ 773497 h 1018857"/>
              <a:gd name="connsiteX22" fmla="*/ 325516 w 812077"/>
              <a:gd name="connsiteY22" fmla="*/ 794824 h 1018857"/>
              <a:gd name="connsiteX23" fmla="*/ 478970 w 812077"/>
              <a:gd name="connsiteY23" fmla="*/ 826816 h 1018857"/>
              <a:gd name="connsiteX24" fmla="*/ 696301 w 812077"/>
              <a:gd name="connsiteY24" fmla="*/ 627187 h 1018857"/>
              <a:gd name="connsiteX25" fmla="*/ 644368 w 812077"/>
              <a:gd name="connsiteY25" fmla="*/ 413908 h 1018857"/>
              <a:gd name="connsiteX26" fmla="*/ 620054 w 812077"/>
              <a:gd name="connsiteY26" fmla="*/ 403244 h 1018857"/>
              <a:gd name="connsiteX27" fmla="*/ 610456 w 812077"/>
              <a:gd name="connsiteY27" fmla="*/ 403884 h 1018857"/>
              <a:gd name="connsiteX28" fmla="*/ 541461 w 812077"/>
              <a:gd name="connsiteY28" fmla="*/ 433850 h 1018857"/>
              <a:gd name="connsiteX29" fmla="*/ 455403 w 812077"/>
              <a:gd name="connsiteY29" fmla="*/ 521188 h 1018857"/>
              <a:gd name="connsiteX30" fmla="*/ 426823 w 812077"/>
              <a:gd name="connsiteY30" fmla="*/ 521721 h 1018857"/>
              <a:gd name="connsiteX31" fmla="*/ 294270 w 812077"/>
              <a:gd name="connsiteY31" fmla="*/ 389594 h 1018857"/>
              <a:gd name="connsiteX32" fmla="*/ 293417 w 812077"/>
              <a:gd name="connsiteY32" fmla="*/ 353124 h 1018857"/>
              <a:gd name="connsiteX33" fmla="*/ 616749 w 812077"/>
              <a:gd name="connsiteY33" fmla="*/ 29260 h 1018857"/>
              <a:gd name="connsiteX34" fmla="*/ 727866 w 812077"/>
              <a:gd name="connsiteY34" fmla="*/ 24354 h 1018857"/>
              <a:gd name="connsiteX35" fmla="*/ 797822 w 812077"/>
              <a:gd name="connsiteY35" fmla="*/ 99535 h 1018857"/>
              <a:gd name="connsiteX36" fmla="*/ 786305 w 812077"/>
              <a:gd name="connsiteY36" fmla="*/ 188793 h 1018857"/>
              <a:gd name="connsiteX37" fmla="*/ 701527 w 812077"/>
              <a:gd name="connsiteY37" fmla="*/ 274637 h 1018857"/>
              <a:gd name="connsiteX38" fmla="*/ 692356 w 812077"/>
              <a:gd name="connsiteY38" fmla="*/ 297031 h 1018857"/>
              <a:gd name="connsiteX39" fmla="*/ 731812 w 812077"/>
              <a:gd name="connsiteY39" fmla="*/ 407403 h 1018857"/>
              <a:gd name="connsiteX40" fmla="*/ 776174 w 812077"/>
              <a:gd name="connsiteY40" fmla="*/ 530892 h 1018857"/>
              <a:gd name="connsiteX41" fmla="*/ 762951 w 812077"/>
              <a:gd name="connsiteY41" fmla="*/ 676028 h 1018857"/>
              <a:gd name="connsiteX42" fmla="*/ 610349 w 812077"/>
              <a:gd name="connsiteY42" fmla="*/ 862647 h 1018857"/>
              <a:gd name="connsiteX43" fmla="*/ 546366 w 812077"/>
              <a:gd name="connsiteY43" fmla="*/ 890267 h 1018857"/>
              <a:gd name="connsiteX44" fmla="*/ 529410 w 812077"/>
              <a:gd name="connsiteY44" fmla="*/ 910422 h 1018857"/>
              <a:gd name="connsiteX45" fmla="*/ 549886 w 812077"/>
              <a:gd name="connsiteY45" fmla="*/ 921832 h 1018857"/>
              <a:gd name="connsiteX46" fmla="*/ 682865 w 812077"/>
              <a:gd name="connsiteY46" fmla="*/ 948385 h 1018857"/>
              <a:gd name="connsiteX47" fmla="*/ 719336 w 812077"/>
              <a:gd name="connsiteY47" fmla="*/ 996480 h 1018857"/>
              <a:gd name="connsiteX48" fmla="*/ 698008 w 812077"/>
              <a:gd name="connsiteY48" fmla="*/ 1017808 h 1018857"/>
              <a:gd name="connsiteX49" fmla="*/ 443779 w 812077"/>
              <a:gd name="connsiteY49" fmla="*/ 1018341 h 1018857"/>
              <a:gd name="connsiteX50" fmla="*/ 514801 w 812077"/>
              <a:gd name="connsiteY50" fmla="*/ 318359 h 1018857"/>
              <a:gd name="connsiteX51" fmla="*/ 625920 w 812077"/>
              <a:gd name="connsiteY51" fmla="*/ 225370 h 1018857"/>
              <a:gd name="connsiteX52" fmla="*/ 647248 w 812077"/>
              <a:gd name="connsiteY52" fmla="*/ 221317 h 1018857"/>
              <a:gd name="connsiteX53" fmla="*/ 721895 w 812077"/>
              <a:gd name="connsiteY53" fmla="*/ 146670 h 1018857"/>
              <a:gd name="connsiteX54" fmla="*/ 725414 w 812077"/>
              <a:gd name="connsiteY54" fmla="*/ 128296 h 1018857"/>
              <a:gd name="connsiteX55" fmla="*/ 723814 w 812077"/>
              <a:gd name="connsiteY55" fmla="*/ 126408 h 1018857"/>
              <a:gd name="connsiteX56" fmla="*/ 686810 w 812077"/>
              <a:gd name="connsiteY56" fmla="*/ 89404 h 1018857"/>
              <a:gd name="connsiteX57" fmla="*/ 666762 w 812077"/>
              <a:gd name="connsiteY57" fmla="*/ 87879 h 1018857"/>
              <a:gd name="connsiteX58" fmla="*/ 664096 w 812077"/>
              <a:gd name="connsiteY58" fmla="*/ 91004 h 1018857"/>
              <a:gd name="connsiteX59" fmla="*/ 394725 w 812077"/>
              <a:gd name="connsiteY59" fmla="*/ 360482 h 1018857"/>
              <a:gd name="connsiteX60" fmla="*/ 394725 w 812077"/>
              <a:gd name="connsiteY60" fmla="*/ 379570 h 1018857"/>
              <a:gd name="connsiteX61" fmla="*/ 430449 w 812077"/>
              <a:gd name="connsiteY61" fmla="*/ 415401 h 1018857"/>
              <a:gd name="connsiteX62" fmla="*/ 449111 w 812077"/>
              <a:gd name="connsiteY62" fmla="*/ 419656 h 1018857"/>
              <a:gd name="connsiteX63" fmla="*/ 453376 w 812077"/>
              <a:gd name="connsiteY63" fmla="*/ 415401 h 1018857"/>
              <a:gd name="connsiteX64" fmla="*/ 487928 w 812077"/>
              <a:gd name="connsiteY64" fmla="*/ 380957 h 1018857"/>
              <a:gd name="connsiteX65" fmla="*/ 514801 w 812077"/>
              <a:gd name="connsiteY65" fmla="*/ 318359 h 1018857"/>
              <a:gd name="connsiteX66" fmla="*/ 570573 w 812077"/>
              <a:gd name="connsiteY66" fmla="*/ 311748 h 1018857"/>
              <a:gd name="connsiteX67" fmla="*/ 602565 w 812077"/>
              <a:gd name="connsiteY67" fmla="*/ 349605 h 1018857"/>
              <a:gd name="connsiteX68" fmla="*/ 642555 w 812077"/>
              <a:gd name="connsiteY68" fmla="*/ 315587 h 1018857"/>
              <a:gd name="connsiteX69" fmla="*/ 603738 w 812077"/>
              <a:gd name="connsiteY69" fmla="*/ 276983 h 1018857"/>
              <a:gd name="connsiteX70" fmla="*/ 570466 w 812077"/>
              <a:gd name="connsiteY70" fmla="*/ 307653 h 1018857"/>
              <a:gd name="connsiteX71" fmla="*/ 570573 w 812077"/>
              <a:gd name="connsiteY71" fmla="*/ 311748 h 1018857"/>
              <a:gd name="connsiteX72" fmla="*/ 250016 w 812077"/>
              <a:gd name="connsiteY72" fmla="*/ 759634 h 1018857"/>
              <a:gd name="connsiteX73" fmla="*/ 230393 w 812077"/>
              <a:gd name="connsiteY73" fmla="*/ 736717 h 1018857"/>
              <a:gd name="connsiteX74" fmla="*/ 227301 w 812077"/>
              <a:gd name="connsiteY74" fmla="*/ 736706 h 1018857"/>
              <a:gd name="connsiteX75" fmla="*/ 205973 w 812077"/>
              <a:gd name="connsiteY75" fmla="*/ 758780 h 1018857"/>
              <a:gd name="connsiteX76" fmla="*/ 227940 w 812077"/>
              <a:gd name="connsiteY76" fmla="*/ 782134 h 1018857"/>
              <a:gd name="connsiteX77" fmla="*/ 249589 w 812077"/>
              <a:gd name="connsiteY77" fmla="*/ 759953 h 10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812077" h="1018857">
                <a:moveTo>
                  <a:pt x="443779" y="1018341"/>
                </a:moveTo>
                <a:cubicBezTo>
                  <a:pt x="362413" y="1018341"/>
                  <a:pt x="281047" y="1018341"/>
                  <a:pt x="199787" y="1018341"/>
                </a:cubicBezTo>
                <a:cubicBezTo>
                  <a:pt x="189124" y="1018341"/>
                  <a:pt x="175154" y="1024313"/>
                  <a:pt x="169716" y="1008210"/>
                </a:cubicBezTo>
                <a:cubicBezTo>
                  <a:pt x="164384" y="990945"/>
                  <a:pt x="170143" y="972155"/>
                  <a:pt x="184219" y="960862"/>
                </a:cubicBezTo>
                <a:cubicBezTo>
                  <a:pt x="199255" y="950401"/>
                  <a:pt x="216210" y="943139"/>
                  <a:pt x="234126" y="939534"/>
                </a:cubicBezTo>
                <a:cubicBezTo>
                  <a:pt x="268144" y="931035"/>
                  <a:pt x="302695" y="925426"/>
                  <a:pt x="337673" y="922792"/>
                </a:cubicBezTo>
                <a:cubicBezTo>
                  <a:pt x="346310" y="922259"/>
                  <a:pt x="354948" y="922792"/>
                  <a:pt x="356015" y="910422"/>
                </a:cubicBezTo>
                <a:cubicBezTo>
                  <a:pt x="357081" y="898051"/>
                  <a:pt x="354521" y="890800"/>
                  <a:pt x="341405" y="887281"/>
                </a:cubicBezTo>
                <a:cubicBezTo>
                  <a:pt x="313466" y="878643"/>
                  <a:pt x="287126" y="865303"/>
                  <a:pt x="263664" y="847824"/>
                </a:cubicBezTo>
                <a:cubicBezTo>
                  <a:pt x="254068" y="841085"/>
                  <a:pt x="242550" y="837640"/>
                  <a:pt x="230820" y="838014"/>
                </a:cubicBezTo>
                <a:cubicBezTo>
                  <a:pt x="196269" y="839709"/>
                  <a:pt x="165023" y="817741"/>
                  <a:pt x="154999" y="784694"/>
                </a:cubicBezTo>
                <a:cubicBezTo>
                  <a:pt x="149134" y="765819"/>
                  <a:pt x="138151" y="760913"/>
                  <a:pt x="120875" y="760380"/>
                </a:cubicBezTo>
                <a:cubicBezTo>
                  <a:pt x="86430" y="759975"/>
                  <a:pt x="52412" y="752265"/>
                  <a:pt x="21060" y="737772"/>
                </a:cubicBezTo>
                <a:cubicBezTo>
                  <a:pt x="479" y="727962"/>
                  <a:pt x="-4426" y="716444"/>
                  <a:pt x="-268" y="693411"/>
                </a:cubicBezTo>
                <a:cubicBezTo>
                  <a:pt x="52" y="686607"/>
                  <a:pt x="5704" y="681296"/>
                  <a:pt x="12529" y="681360"/>
                </a:cubicBezTo>
                <a:cubicBezTo>
                  <a:pt x="17007" y="681360"/>
                  <a:pt x="21593" y="681360"/>
                  <a:pt x="26179" y="681360"/>
                </a:cubicBezTo>
                <a:cubicBezTo>
                  <a:pt x="160118" y="681360"/>
                  <a:pt x="294164" y="681360"/>
                  <a:pt x="428210" y="681360"/>
                </a:cubicBezTo>
                <a:cubicBezTo>
                  <a:pt x="438874" y="681360"/>
                  <a:pt x="453697" y="676881"/>
                  <a:pt x="456895" y="693624"/>
                </a:cubicBezTo>
                <a:cubicBezTo>
                  <a:pt x="460095" y="710366"/>
                  <a:pt x="458281" y="725616"/>
                  <a:pt x="441646" y="734360"/>
                </a:cubicBezTo>
                <a:cubicBezTo>
                  <a:pt x="410721" y="749684"/>
                  <a:pt x="377129" y="758599"/>
                  <a:pt x="342685" y="760593"/>
                </a:cubicBezTo>
                <a:cubicBezTo>
                  <a:pt x="340125" y="760593"/>
                  <a:pt x="337566" y="760593"/>
                  <a:pt x="334900" y="760593"/>
                </a:cubicBezTo>
                <a:cubicBezTo>
                  <a:pt x="323277" y="761126"/>
                  <a:pt x="309093" y="760593"/>
                  <a:pt x="305254" y="773497"/>
                </a:cubicBezTo>
                <a:cubicBezTo>
                  <a:pt x="301415" y="786400"/>
                  <a:pt x="316984" y="790239"/>
                  <a:pt x="325516" y="794824"/>
                </a:cubicBezTo>
                <a:cubicBezTo>
                  <a:pt x="371690" y="822327"/>
                  <a:pt x="425650" y="833588"/>
                  <a:pt x="478970" y="826816"/>
                </a:cubicBezTo>
                <a:cubicBezTo>
                  <a:pt x="586569" y="813433"/>
                  <a:pt x="673801" y="733272"/>
                  <a:pt x="696301" y="627187"/>
                </a:cubicBezTo>
                <a:cubicBezTo>
                  <a:pt x="713043" y="546461"/>
                  <a:pt x="690543" y="477892"/>
                  <a:pt x="644368" y="413908"/>
                </a:cubicBezTo>
                <a:cubicBezTo>
                  <a:pt x="638609" y="405910"/>
                  <a:pt x="631891" y="398659"/>
                  <a:pt x="620054" y="403244"/>
                </a:cubicBezTo>
                <a:cubicBezTo>
                  <a:pt x="616961" y="404460"/>
                  <a:pt x="613656" y="404684"/>
                  <a:pt x="610456" y="403884"/>
                </a:cubicBezTo>
                <a:cubicBezTo>
                  <a:pt x="579212" y="395246"/>
                  <a:pt x="560550" y="413375"/>
                  <a:pt x="541461" y="433850"/>
                </a:cubicBezTo>
                <a:cubicBezTo>
                  <a:pt x="513628" y="463709"/>
                  <a:pt x="483982" y="491862"/>
                  <a:pt x="455403" y="521188"/>
                </a:cubicBezTo>
                <a:cubicBezTo>
                  <a:pt x="445485" y="531318"/>
                  <a:pt x="438128" y="533238"/>
                  <a:pt x="426823" y="521721"/>
                </a:cubicBezTo>
                <a:cubicBezTo>
                  <a:pt x="383315" y="477071"/>
                  <a:pt x="339166" y="433029"/>
                  <a:pt x="294270" y="389594"/>
                </a:cubicBezTo>
                <a:cubicBezTo>
                  <a:pt x="280835" y="376478"/>
                  <a:pt x="278914" y="367414"/>
                  <a:pt x="293417" y="353124"/>
                </a:cubicBezTo>
                <a:cubicBezTo>
                  <a:pt x="401763" y="245738"/>
                  <a:pt x="510535" y="138779"/>
                  <a:pt x="616749" y="29260"/>
                </a:cubicBezTo>
                <a:cubicBezTo>
                  <a:pt x="656632" y="-11796"/>
                  <a:pt x="686277" y="-4545"/>
                  <a:pt x="727866" y="24354"/>
                </a:cubicBezTo>
                <a:cubicBezTo>
                  <a:pt x="756446" y="43923"/>
                  <a:pt x="780333" y="69602"/>
                  <a:pt x="797822" y="99535"/>
                </a:cubicBezTo>
                <a:cubicBezTo>
                  <a:pt x="817657" y="133873"/>
                  <a:pt x="814351" y="160000"/>
                  <a:pt x="786305" y="188793"/>
                </a:cubicBezTo>
                <a:cubicBezTo>
                  <a:pt x="758258" y="217585"/>
                  <a:pt x="730107" y="246378"/>
                  <a:pt x="701527" y="274637"/>
                </a:cubicBezTo>
                <a:cubicBezTo>
                  <a:pt x="696301" y="281004"/>
                  <a:pt x="693102" y="288810"/>
                  <a:pt x="692356" y="297031"/>
                </a:cubicBezTo>
                <a:cubicBezTo>
                  <a:pt x="681692" y="342993"/>
                  <a:pt x="710377" y="373279"/>
                  <a:pt x="731812" y="407403"/>
                </a:cubicBezTo>
                <a:cubicBezTo>
                  <a:pt x="754313" y="445346"/>
                  <a:pt x="769456" y="487266"/>
                  <a:pt x="776174" y="530892"/>
                </a:cubicBezTo>
                <a:cubicBezTo>
                  <a:pt x="784066" y="579615"/>
                  <a:pt x="779586" y="629544"/>
                  <a:pt x="762951" y="676028"/>
                </a:cubicBezTo>
                <a:cubicBezTo>
                  <a:pt x="738744" y="755965"/>
                  <a:pt x="683931" y="823073"/>
                  <a:pt x="610349" y="862647"/>
                </a:cubicBezTo>
                <a:cubicBezTo>
                  <a:pt x="590515" y="874943"/>
                  <a:pt x="568973" y="884252"/>
                  <a:pt x="546366" y="890267"/>
                </a:cubicBezTo>
                <a:cubicBezTo>
                  <a:pt x="536981" y="892293"/>
                  <a:pt x="528238" y="897412"/>
                  <a:pt x="529410" y="910422"/>
                </a:cubicBezTo>
                <a:cubicBezTo>
                  <a:pt x="530583" y="923432"/>
                  <a:pt x="541568" y="921086"/>
                  <a:pt x="549886" y="921832"/>
                </a:cubicBezTo>
                <a:cubicBezTo>
                  <a:pt x="595207" y="924242"/>
                  <a:pt x="639996" y="933178"/>
                  <a:pt x="682865" y="948385"/>
                </a:cubicBezTo>
                <a:cubicBezTo>
                  <a:pt x="712297" y="959902"/>
                  <a:pt x="719122" y="969713"/>
                  <a:pt x="719336" y="996480"/>
                </a:cubicBezTo>
                <a:cubicBezTo>
                  <a:pt x="719336" y="1012156"/>
                  <a:pt x="713791" y="1017808"/>
                  <a:pt x="698008" y="1017808"/>
                </a:cubicBezTo>
                <a:cubicBezTo>
                  <a:pt x="612909" y="1018021"/>
                  <a:pt x="528344" y="1018341"/>
                  <a:pt x="443779" y="1018341"/>
                </a:cubicBezTo>
                <a:close/>
                <a:moveTo>
                  <a:pt x="514801" y="318359"/>
                </a:moveTo>
                <a:cubicBezTo>
                  <a:pt x="514801" y="254376"/>
                  <a:pt x="566095" y="213426"/>
                  <a:pt x="625920" y="225370"/>
                </a:cubicBezTo>
                <a:cubicBezTo>
                  <a:pt x="634131" y="226969"/>
                  <a:pt x="640102" y="228142"/>
                  <a:pt x="647248" y="221317"/>
                </a:cubicBezTo>
                <a:cubicBezTo>
                  <a:pt x="671667" y="196151"/>
                  <a:pt x="696622" y="171410"/>
                  <a:pt x="721895" y="146670"/>
                </a:cubicBezTo>
                <a:cubicBezTo>
                  <a:pt x="727973" y="142554"/>
                  <a:pt x="729466" y="134332"/>
                  <a:pt x="725414" y="128296"/>
                </a:cubicBezTo>
                <a:cubicBezTo>
                  <a:pt x="724880" y="127624"/>
                  <a:pt x="724348" y="126984"/>
                  <a:pt x="723814" y="126408"/>
                </a:cubicBezTo>
                <a:cubicBezTo>
                  <a:pt x="713150" y="112502"/>
                  <a:pt x="700674" y="100058"/>
                  <a:pt x="686810" y="89404"/>
                </a:cubicBezTo>
                <a:cubicBezTo>
                  <a:pt x="681692" y="83465"/>
                  <a:pt x="672735" y="82782"/>
                  <a:pt x="666762" y="87879"/>
                </a:cubicBezTo>
                <a:cubicBezTo>
                  <a:pt x="665803" y="88786"/>
                  <a:pt x="664842" y="89831"/>
                  <a:pt x="664096" y="91004"/>
                </a:cubicBezTo>
                <a:cubicBezTo>
                  <a:pt x="574625" y="181082"/>
                  <a:pt x="484836" y="270905"/>
                  <a:pt x="394725" y="360482"/>
                </a:cubicBezTo>
                <a:cubicBezTo>
                  <a:pt x="387579" y="367734"/>
                  <a:pt x="386727" y="372426"/>
                  <a:pt x="394725" y="379570"/>
                </a:cubicBezTo>
                <a:cubicBezTo>
                  <a:pt x="406989" y="391088"/>
                  <a:pt x="419039" y="403031"/>
                  <a:pt x="430449" y="415401"/>
                </a:cubicBezTo>
                <a:cubicBezTo>
                  <a:pt x="434394" y="421736"/>
                  <a:pt x="442819" y="423634"/>
                  <a:pt x="449111" y="419656"/>
                </a:cubicBezTo>
                <a:cubicBezTo>
                  <a:pt x="450817" y="418569"/>
                  <a:pt x="452310" y="417118"/>
                  <a:pt x="453376" y="415401"/>
                </a:cubicBezTo>
                <a:cubicBezTo>
                  <a:pt x="464681" y="403671"/>
                  <a:pt x="475984" y="391941"/>
                  <a:pt x="487928" y="380957"/>
                </a:cubicBezTo>
                <a:cubicBezTo>
                  <a:pt x="507016" y="362721"/>
                  <a:pt x="528131" y="345339"/>
                  <a:pt x="514801" y="318359"/>
                </a:cubicBezTo>
                <a:close/>
                <a:moveTo>
                  <a:pt x="570573" y="311748"/>
                </a:moveTo>
                <a:cubicBezTo>
                  <a:pt x="570573" y="335848"/>
                  <a:pt x="581237" y="349072"/>
                  <a:pt x="602565" y="349605"/>
                </a:cubicBezTo>
                <a:cubicBezTo>
                  <a:pt x="623893" y="350138"/>
                  <a:pt x="642768" y="333929"/>
                  <a:pt x="642555" y="315587"/>
                </a:cubicBezTo>
                <a:cubicBezTo>
                  <a:pt x="641595" y="294579"/>
                  <a:pt x="624747" y="277794"/>
                  <a:pt x="603738" y="276983"/>
                </a:cubicBezTo>
                <a:cubicBezTo>
                  <a:pt x="586037" y="276269"/>
                  <a:pt x="571214" y="290004"/>
                  <a:pt x="570466" y="307653"/>
                </a:cubicBezTo>
                <a:cubicBezTo>
                  <a:pt x="570466" y="309018"/>
                  <a:pt x="570466" y="310383"/>
                  <a:pt x="570573" y="311748"/>
                </a:cubicBezTo>
                <a:close/>
                <a:moveTo>
                  <a:pt x="250016" y="759634"/>
                </a:moveTo>
                <a:cubicBezTo>
                  <a:pt x="250975" y="747892"/>
                  <a:pt x="242124" y="737634"/>
                  <a:pt x="230393" y="736717"/>
                </a:cubicBezTo>
                <a:cubicBezTo>
                  <a:pt x="229327" y="736642"/>
                  <a:pt x="228367" y="736631"/>
                  <a:pt x="227301" y="736706"/>
                </a:cubicBezTo>
                <a:cubicBezTo>
                  <a:pt x="211731" y="735960"/>
                  <a:pt x="205973" y="746090"/>
                  <a:pt x="205973" y="758780"/>
                </a:cubicBezTo>
                <a:cubicBezTo>
                  <a:pt x="205973" y="771470"/>
                  <a:pt x="211624" y="782454"/>
                  <a:pt x="227940" y="782134"/>
                </a:cubicBezTo>
                <a:cubicBezTo>
                  <a:pt x="242870" y="782561"/>
                  <a:pt x="249589" y="774243"/>
                  <a:pt x="249589" y="759953"/>
                </a:cubicBezTo>
                <a:close/>
              </a:path>
            </a:pathLst>
          </a:custGeom>
          <a:solidFill>
            <a:schemeClr val="bg1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BA31BB-205D-651A-7109-9F719412411C}"/>
              </a:ext>
            </a:extLst>
          </p:cNvPr>
          <p:cNvGrpSpPr/>
          <p:nvPr/>
        </p:nvGrpSpPr>
        <p:grpSpPr>
          <a:xfrm>
            <a:off x="10309570" y="3947570"/>
            <a:ext cx="181077" cy="419443"/>
            <a:chOff x="5715908" y="5003997"/>
            <a:chExt cx="551198" cy="1276779"/>
          </a:xfrm>
        </p:grpSpPr>
        <p:sp>
          <p:nvSpPr>
            <p:cNvPr id="9" name="Forma libre: forma 48">
              <a:extLst>
                <a:ext uri="{FF2B5EF4-FFF2-40B4-BE49-F238E27FC236}">
                  <a16:creationId xmlns:a16="http://schemas.microsoft.com/office/drawing/2014/main" id="{93D47874-925C-02DE-8B86-3E264C360A1C}"/>
                </a:ext>
              </a:extLst>
            </p:cNvPr>
            <p:cNvSpPr/>
            <p:nvPr/>
          </p:nvSpPr>
          <p:spPr>
            <a:xfrm>
              <a:off x="5715908" y="5003997"/>
              <a:ext cx="551198" cy="1051697"/>
            </a:xfrm>
            <a:custGeom>
              <a:avLst/>
              <a:gdLst>
                <a:gd name="connsiteX0" fmla="*/ 229006 w 458802"/>
                <a:gd name="connsiteY0" fmla="*/ 875876 h 875403"/>
                <a:gd name="connsiteX1" fmla="*/ 147107 w 458802"/>
                <a:gd name="connsiteY1" fmla="*/ 875876 h 875403"/>
                <a:gd name="connsiteX2" fmla="*/ -908 w 458802"/>
                <a:gd name="connsiteY2" fmla="*/ 735154 h 875403"/>
                <a:gd name="connsiteX3" fmla="*/ -908 w 458802"/>
                <a:gd name="connsiteY3" fmla="*/ 731912 h 875403"/>
                <a:gd name="connsiteX4" fmla="*/ -908 w 458802"/>
                <a:gd name="connsiteY4" fmla="*/ 277095 h 875403"/>
                <a:gd name="connsiteX5" fmla="*/ 127593 w 458802"/>
                <a:gd name="connsiteY5" fmla="*/ 133452 h 875403"/>
                <a:gd name="connsiteX6" fmla="*/ 143482 w 458802"/>
                <a:gd name="connsiteY6" fmla="*/ 120335 h 875403"/>
                <a:gd name="connsiteX7" fmla="*/ 182406 w 458802"/>
                <a:gd name="connsiteY7" fmla="*/ 87170 h 875403"/>
                <a:gd name="connsiteX8" fmla="*/ 201707 w 458802"/>
                <a:gd name="connsiteY8" fmla="*/ 65309 h 875403"/>
                <a:gd name="connsiteX9" fmla="*/ 201707 w 458802"/>
                <a:gd name="connsiteY9" fmla="*/ 18494 h 875403"/>
                <a:gd name="connsiteX10" fmla="*/ 214718 w 458802"/>
                <a:gd name="connsiteY10" fmla="*/ 750 h 875403"/>
                <a:gd name="connsiteX11" fmla="*/ 219730 w 458802"/>
                <a:gd name="connsiteY11" fmla="*/ 792 h 875403"/>
                <a:gd name="connsiteX12" fmla="*/ 239245 w 458802"/>
                <a:gd name="connsiteY12" fmla="*/ 792 h 875403"/>
                <a:gd name="connsiteX13" fmla="*/ 257053 w 458802"/>
                <a:gd name="connsiteY13" fmla="*/ 18388 h 875403"/>
                <a:gd name="connsiteX14" fmla="*/ 257053 w 458802"/>
                <a:gd name="connsiteY14" fmla="*/ 69041 h 875403"/>
                <a:gd name="connsiteX15" fmla="*/ 274114 w 458802"/>
                <a:gd name="connsiteY15" fmla="*/ 87063 h 875403"/>
                <a:gd name="connsiteX16" fmla="*/ 314851 w 458802"/>
                <a:gd name="connsiteY16" fmla="*/ 120548 h 875403"/>
                <a:gd name="connsiteX17" fmla="*/ 331061 w 458802"/>
                <a:gd name="connsiteY17" fmla="*/ 133665 h 875403"/>
                <a:gd name="connsiteX18" fmla="*/ 454763 w 458802"/>
                <a:gd name="connsiteY18" fmla="*/ 244677 h 875403"/>
                <a:gd name="connsiteX19" fmla="*/ 457109 w 458802"/>
                <a:gd name="connsiteY19" fmla="*/ 269737 h 875403"/>
                <a:gd name="connsiteX20" fmla="*/ 457109 w 458802"/>
                <a:gd name="connsiteY20" fmla="*/ 738204 h 875403"/>
                <a:gd name="connsiteX21" fmla="*/ 318478 w 458802"/>
                <a:gd name="connsiteY21" fmla="*/ 875876 h 875403"/>
                <a:gd name="connsiteX22" fmla="*/ 229006 w 458802"/>
                <a:gd name="connsiteY22" fmla="*/ 875876 h 875403"/>
                <a:gd name="connsiteX23" fmla="*/ 150734 w 458802"/>
                <a:gd name="connsiteY23" fmla="*/ 818717 h 875403"/>
                <a:gd name="connsiteX24" fmla="*/ 142202 w 458802"/>
                <a:gd name="connsiteY24" fmla="*/ 810719 h 875403"/>
                <a:gd name="connsiteX25" fmla="*/ 91762 w 458802"/>
                <a:gd name="connsiteY25" fmla="*/ 704080 h 875403"/>
                <a:gd name="connsiteX26" fmla="*/ 91762 w 458802"/>
                <a:gd name="connsiteY26" fmla="*/ 579205 h 875403"/>
                <a:gd name="connsiteX27" fmla="*/ 120341 w 458802"/>
                <a:gd name="connsiteY27" fmla="*/ 550838 h 875403"/>
                <a:gd name="connsiteX28" fmla="*/ 383740 w 458802"/>
                <a:gd name="connsiteY28" fmla="*/ 550838 h 875403"/>
                <a:gd name="connsiteX29" fmla="*/ 407627 w 458802"/>
                <a:gd name="connsiteY29" fmla="*/ 531857 h 875403"/>
                <a:gd name="connsiteX30" fmla="*/ 382995 w 458802"/>
                <a:gd name="connsiteY30" fmla="*/ 511382 h 875403"/>
                <a:gd name="connsiteX31" fmla="*/ 324450 w 458802"/>
                <a:gd name="connsiteY31" fmla="*/ 511382 h 875403"/>
                <a:gd name="connsiteX32" fmla="*/ 265905 w 458802"/>
                <a:gd name="connsiteY32" fmla="*/ 510742 h 875403"/>
                <a:gd name="connsiteX33" fmla="*/ 232419 w 458802"/>
                <a:gd name="connsiteY33" fmla="*/ 479603 h 875403"/>
                <a:gd name="connsiteX34" fmla="*/ 268251 w 458802"/>
                <a:gd name="connsiteY34" fmla="*/ 455716 h 875403"/>
                <a:gd name="connsiteX35" fmla="*/ 389285 w 458802"/>
                <a:gd name="connsiteY35" fmla="*/ 455716 h 875403"/>
                <a:gd name="connsiteX36" fmla="*/ 406776 w 458802"/>
                <a:gd name="connsiteY36" fmla="*/ 448038 h 875403"/>
                <a:gd name="connsiteX37" fmla="*/ 373610 w 458802"/>
                <a:gd name="connsiteY37" fmla="*/ 402610 h 875403"/>
                <a:gd name="connsiteX38" fmla="*/ 262385 w 458802"/>
                <a:gd name="connsiteY38" fmla="*/ 401543 h 875403"/>
                <a:gd name="connsiteX39" fmla="*/ 232526 w 458802"/>
                <a:gd name="connsiteY39" fmla="*/ 373390 h 875403"/>
                <a:gd name="connsiteX40" fmla="*/ 264518 w 458802"/>
                <a:gd name="connsiteY40" fmla="*/ 350250 h 875403"/>
                <a:gd name="connsiteX41" fmla="*/ 383633 w 458802"/>
                <a:gd name="connsiteY41" fmla="*/ 350250 h 875403"/>
                <a:gd name="connsiteX42" fmla="*/ 406989 w 458802"/>
                <a:gd name="connsiteY42" fmla="*/ 321884 h 875403"/>
                <a:gd name="connsiteX43" fmla="*/ 383209 w 458802"/>
                <a:gd name="connsiteY43" fmla="*/ 296290 h 875403"/>
                <a:gd name="connsiteX44" fmla="*/ 262279 w 458802"/>
                <a:gd name="connsiteY44" fmla="*/ 295757 h 875403"/>
                <a:gd name="connsiteX45" fmla="*/ 232099 w 458802"/>
                <a:gd name="connsiteY45" fmla="*/ 267924 h 875403"/>
                <a:gd name="connsiteX46" fmla="*/ 264091 w 458802"/>
                <a:gd name="connsiteY46" fmla="*/ 244677 h 875403"/>
                <a:gd name="connsiteX47" fmla="*/ 383102 w 458802"/>
                <a:gd name="connsiteY47" fmla="*/ 244677 h 875403"/>
                <a:gd name="connsiteX48" fmla="*/ 391631 w 458802"/>
                <a:gd name="connsiteY48" fmla="*/ 230067 h 875403"/>
                <a:gd name="connsiteX49" fmla="*/ 319332 w 458802"/>
                <a:gd name="connsiteY49" fmla="*/ 187411 h 875403"/>
                <a:gd name="connsiteX50" fmla="*/ 138043 w 458802"/>
                <a:gd name="connsiteY50" fmla="*/ 187411 h 875403"/>
                <a:gd name="connsiteX51" fmla="*/ 53584 w 458802"/>
                <a:gd name="connsiteY51" fmla="*/ 270803 h 875403"/>
                <a:gd name="connsiteX52" fmla="*/ 53584 w 458802"/>
                <a:gd name="connsiteY52" fmla="*/ 271443 h 875403"/>
                <a:gd name="connsiteX53" fmla="*/ 53584 w 458802"/>
                <a:gd name="connsiteY53" fmla="*/ 363153 h 875403"/>
                <a:gd name="connsiteX54" fmla="*/ 53584 w 458802"/>
                <a:gd name="connsiteY54" fmla="*/ 729993 h 875403"/>
                <a:gd name="connsiteX55" fmla="*/ 150734 w 458802"/>
                <a:gd name="connsiteY55" fmla="*/ 818717 h 87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58802" h="875403">
                  <a:moveTo>
                    <a:pt x="229006" y="875876"/>
                  </a:moveTo>
                  <a:cubicBezTo>
                    <a:pt x="201707" y="875876"/>
                    <a:pt x="174408" y="875876"/>
                    <a:pt x="147107" y="875876"/>
                  </a:cubicBezTo>
                  <a:cubicBezTo>
                    <a:pt x="67341" y="877880"/>
                    <a:pt x="1119" y="814878"/>
                    <a:pt x="-908" y="735154"/>
                  </a:cubicBezTo>
                  <a:cubicBezTo>
                    <a:pt x="-908" y="734077"/>
                    <a:pt x="-908" y="732989"/>
                    <a:pt x="-908" y="731912"/>
                  </a:cubicBezTo>
                  <a:cubicBezTo>
                    <a:pt x="-1868" y="580271"/>
                    <a:pt x="-1868" y="428662"/>
                    <a:pt x="-908" y="277095"/>
                  </a:cubicBezTo>
                  <a:cubicBezTo>
                    <a:pt x="-374" y="202447"/>
                    <a:pt x="52412" y="144755"/>
                    <a:pt x="127593" y="133452"/>
                  </a:cubicBezTo>
                  <a:cubicBezTo>
                    <a:pt x="136230" y="132172"/>
                    <a:pt x="141455" y="130253"/>
                    <a:pt x="143482" y="120335"/>
                  </a:cubicBezTo>
                  <a:cubicBezTo>
                    <a:pt x="148280" y="97514"/>
                    <a:pt x="159158" y="87810"/>
                    <a:pt x="182406" y="87170"/>
                  </a:cubicBezTo>
                  <a:cubicBezTo>
                    <a:pt x="198615" y="87170"/>
                    <a:pt x="202347" y="79385"/>
                    <a:pt x="201707" y="65309"/>
                  </a:cubicBezTo>
                  <a:cubicBezTo>
                    <a:pt x="201068" y="51233"/>
                    <a:pt x="201707" y="34064"/>
                    <a:pt x="201707" y="18494"/>
                  </a:cubicBezTo>
                  <a:cubicBezTo>
                    <a:pt x="200427" y="9995"/>
                    <a:pt x="206293" y="2051"/>
                    <a:pt x="214718" y="750"/>
                  </a:cubicBezTo>
                  <a:cubicBezTo>
                    <a:pt x="216423" y="494"/>
                    <a:pt x="218128" y="504"/>
                    <a:pt x="219730" y="792"/>
                  </a:cubicBezTo>
                  <a:cubicBezTo>
                    <a:pt x="226233" y="792"/>
                    <a:pt x="232739" y="792"/>
                    <a:pt x="239245" y="792"/>
                  </a:cubicBezTo>
                  <a:cubicBezTo>
                    <a:pt x="251401" y="792"/>
                    <a:pt x="257160" y="6017"/>
                    <a:pt x="257053" y="18388"/>
                  </a:cubicBezTo>
                  <a:cubicBezTo>
                    <a:pt x="257053" y="35237"/>
                    <a:pt x="257053" y="52192"/>
                    <a:pt x="257053" y="69041"/>
                  </a:cubicBezTo>
                  <a:cubicBezTo>
                    <a:pt x="257053" y="81198"/>
                    <a:pt x="261531" y="86744"/>
                    <a:pt x="274114" y="87063"/>
                  </a:cubicBezTo>
                  <a:cubicBezTo>
                    <a:pt x="295976" y="87597"/>
                    <a:pt x="311651" y="96981"/>
                    <a:pt x="314851" y="120548"/>
                  </a:cubicBezTo>
                  <a:cubicBezTo>
                    <a:pt x="316132" y="130573"/>
                    <a:pt x="322529" y="132065"/>
                    <a:pt x="331061" y="133665"/>
                  </a:cubicBezTo>
                  <a:cubicBezTo>
                    <a:pt x="395044" y="145502"/>
                    <a:pt x="437700" y="180800"/>
                    <a:pt x="454763" y="244677"/>
                  </a:cubicBezTo>
                  <a:cubicBezTo>
                    <a:pt x="456575" y="252898"/>
                    <a:pt x="457429" y="261312"/>
                    <a:pt x="457109" y="269737"/>
                  </a:cubicBezTo>
                  <a:cubicBezTo>
                    <a:pt x="457109" y="426145"/>
                    <a:pt x="457109" y="582297"/>
                    <a:pt x="457109" y="738204"/>
                  </a:cubicBezTo>
                  <a:cubicBezTo>
                    <a:pt x="455721" y="814003"/>
                    <a:pt x="394297" y="874969"/>
                    <a:pt x="318478" y="875876"/>
                  </a:cubicBezTo>
                  <a:cubicBezTo>
                    <a:pt x="288938" y="876089"/>
                    <a:pt x="258972" y="875876"/>
                    <a:pt x="229006" y="875876"/>
                  </a:cubicBezTo>
                  <a:close/>
                  <a:moveTo>
                    <a:pt x="150734" y="818717"/>
                  </a:moveTo>
                  <a:cubicBezTo>
                    <a:pt x="146787" y="814985"/>
                    <a:pt x="144655" y="812532"/>
                    <a:pt x="142202" y="810719"/>
                  </a:cubicBezTo>
                  <a:cubicBezTo>
                    <a:pt x="107972" y="786405"/>
                    <a:pt x="88776" y="745989"/>
                    <a:pt x="91762" y="704080"/>
                  </a:cubicBezTo>
                  <a:cubicBezTo>
                    <a:pt x="92935" y="662490"/>
                    <a:pt x="91762" y="620794"/>
                    <a:pt x="91762" y="579205"/>
                  </a:cubicBezTo>
                  <a:cubicBezTo>
                    <a:pt x="91762" y="551479"/>
                    <a:pt x="92508" y="550838"/>
                    <a:pt x="120341" y="550838"/>
                  </a:cubicBezTo>
                  <a:cubicBezTo>
                    <a:pt x="208105" y="550838"/>
                    <a:pt x="295869" y="550838"/>
                    <a:pt x="383740" y="550838"/>
                  </a:cubicBezTo>
                  <a:cubicBezTo>
                    <a:pt x="397283" y="550838"/>
                    <a:pt x="407413" y="550838"/>
                    <a:pt x="407627" y="531857"/>
                  </a:cubicBezTo>
                  <a:cubicBezTo>
                    <a:pt x="407840" y="512875"/>
                    <a:pt x="397710" y="510529"/>
                    <a:pt x="382995" y="511382"/>
                  </a:cubicBezTo>
                  <a:cubicBezTo>
                    <a:pt x="363479" y="511382"/>
                    <a:pt x="343964" y="511382"/>
                    <a:pt x="324450" y="511382"/>
                  </a:cubicBezTo>
                  <a:cubicBezTo>
                    <a:pt x="304934" y="511382"/>
                    <a:pt x="285312" y="512129"/>
                    <a:pt x="265905" y="510742"/>
                  </a:cubicBezTo>
                  <a:cubicBezTo>
                    <a:pt x="244577" y="509143"/>
                    <a:pt x="231458" y="495386"/>
                    <a:pt x="232419" y="479603"/>
                  </a:cubicBezTo>
                  <a:cubicBezTo>
                    <a:pt x="233380" y="463821"/>
                    <a:pt x="244364" y="455823"/>
                    <a:pt x="268251" y="455716"/>
                  </a:cubicBezTo>
                  <a:cubicBezTo>
                    <a:pt x="308561" y="455716"/>
                    <a:pt x="348869" y="455716"/>
                    <a:pt x="389285" y="455716"/>
                  </a:cubicBezTo>
                  <a:cubicBezTo>
                    <a:pt x="395791" y="455716"/>
                    <a:pt x="403683" y="458169"/>
                    <a:pt x="406776" y="448038"/>
                  </a:cubicBezTo>
                  <a:cubicBezTo>
                    <a:pt x="415945" y="417006"/>
                    <a:pt x="405922" y="402929"/>
                    <a:pt x="373610" y="402610"/>
                  </a:cubicBezTo>
                  <a:cubicBezTo>
                    <a:pt x="336499" y="402610"/>
                    <a:pt x="298962" y="402610"/>
                    <a:pt x="262385" y="401543"/>
                  </a:cubicBezTo>
                  <a:cubicBezTo>
                    <a:pt x="241057" y="400797"/>
                    <a:pt x="230394" y="389173"/>
                    <a:pt x="232526" y="373390"/>
                  </a:cubicBezTo>
                  <a:cubicBezTo>
                    <a:pt x="234978" y="354515"/>
                    <a:pt x="248095" y="350143"/>
                    <a:pt x="264518" y="350250"/>
                  </a:cubicBezTo>
                  <a:cubicBezTo>
                    <a:pt x="304187" y="350250"/>
                    <a:pt x="343964" y="350250"/>
                    <a:pt x="383633" y="350250"/>
                  </a:cubicBezTo>
                  <a:cubicBezTo>
                    <a:pt x="406882" y="350250"/>
                    <a:pt x="406242" y="350250"/>
                    <a:pt x="406989" y="321884"/>
                  </a:cubicBezTo>
                  <a:cubicBezTo>
                    <a:pt x="406989" y="304501"/>
                    <a:pt x="403683" y="295544"/>
                    <a:pt x="383209" y="296290"/>
                  </a:cubicBezTo>
                  <a:cubicBezTo>
                    <a:pt x="342899" y="297676"/>
                    <a:pt x="302482" y="297143"/>
                    <a:pt x="262279" y="295757"/>
                  </a:cubicBezTo>
                  <a:cubicBezTo>
                    <a:pt x="240951" y="295117"/>
                    <a:pt x="230287" y="283707"/>
                    <a:pt x="232099" y="267924"/>
                  </a:cubicBezTo>
                  <a:cubicBezTo>
                    <a:pt x="234338" y="248836"/>
                    <a:pt x="247454" y="244570"/>
                    <a:pt x="264091" y="244677"/>
                  </a:cubicBezTo>
                  <a:cubicBezTo>
                    <a:pt x="303760" y="244677"/>
                    <a:pt x="343430" y="244677"/>
                    <a:pt x="383102" y="244677"/>
                  </a:cubicBezTo>
                  <a:cubicBezTo>
                    <a:pt x="395258" y="244677"/>
                    <a:pt x="399311" y="241371"/>
                    <a:pt x="391631" y="230067"/>
                  </a:cubicBezTo>
                  <a:cubicBezTo>
                    <a:pt x="374250" y="204580"/>
                    <a:pt x="351428" y="187944"/>
                    <a:pt x="319332" y="187411"/>
                  </a:cubicBezTo>
                  <a:cubicBezTo>
                    <a:pt x="258865" y="187411"/>
                    <a:pt x="198295" y="186878"/>
                    <a:pt x="138043" y="187411"/>
                  </a:cubicBezTo>
                  <a:cubicBezTo>
                    <a:pt x="91655" y="187113"/>
                    <a:pt x="53905" y="224447"/>
                    <a:pt x="53584" y="270803"/>
                  </a:cubicBezTo>
                  <a:cubicBezTo>
                    <a:pt x="53584" y="271017"/>
                    <a:pt x="53584" y="271230"/>
                    <a:pt x="53584" y="271443"/>
                  </a:cubicBezTo>
                  <a:cubicBezTo>
                    <a:pt x="53584" y="301942"/>
                    <a:pt x="53584" y="332548"/>
                    <a:pt x="53584" y="363153"/>
                  </a:cubicBezTo>
                  <a:cubicBezTo>
                    <a:pt x="53584" y="485362"/>
                    <a:pt x="54332" y="607677"/>
                    <a:pt x="53584" y="729993"/>
                  </a:cubicBezTo>
                  <a:cubicBezTo>
                    <a:pt x="53372" y="786618"/>
                    <a:pt x="103279" y="828208"/>
                    <a:pt x="150734" y="81871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0" name="Forma libre: forma 69">
              <a:extLst>
                <a:ext uri="{FF2B5EF4-FFF2-40B4-BE49-F238E27FC236}">
                  <a16:creationId xmlns:a16="http://schemas.microsoft.com/office/drawing/2014/main" id="{BCF10DC4-D478-8CFE-F580-6684470C639F}"/>
                </a:ext>
              </a:extLst>
            </p:cNvPr>
            <p:cNvSpPr/>
            <p:nvPr/>
          </p:nvSpPr>
          <p:spPr>
            <a:xfrm>
              <a:off x="5888369" y="6073238"/>
              <a:ext cx="280659" cy="207538"/>
            </a:xfrm>
            <a:custGeom>
              <a:avLst/>
              <a:gdLst>
                <a:gd name="connsiteX0" fmla="*/ 86522 w 233613"/>
                <a:gd name="connsiteY0" fmla="*/ 907 h 172749"/>
                <a:gd name="connsiteX1" fmla="*/ 143042 w 233613"/>
                <a:gd name="connsiteY1" fmla="*/ 907 h 172749"/>
                <a:gd name="connsiteX2" fmla="*/ 171407 w 233613"/>
                <a:gd name="connsiteY2" fmla="*/ 15943 h 172749"/>
                <a:gd name="connsiteX3" fmla="*/ 148480 w 233613"/>
                <a:gd name="connsiteY3" fmla="*/ 58599 h 172749"/>
                <a:gd name="connsiteX4" fmla="*/ 135044 w 233613"/>
                <a:gd name="connsiteY4" fmla="*/ 60092 h 172749"/>
                <a:gd name="connsiteX5" fmla="*/ 118194 w 233613"/>
                <a:gd name="connsiteY5" fmla="*/ 93470 h 172749"/>
                <a:gd name="connsiteX6" fmla="*/ 160102 w 233613"/>
                <a:gd name="connsiteY6" fmla="*/ 117250 h 172749"/>
                <a:gd name="connsiteX7" fmla="*/ 208731 w 233613"/>
                <a:gd name="connsiteY7" fmla="*/ 117250 h 172749"/>
                <a:gd name="connsiteX8" fmla="*/ 231660 w 233613"/>
                <a:gd name="connsiteY8" fmla="*/ 141137 h 172749"/>
                <a:gd name="connsiteX9" fmla="*/ 231660 w 233613"/>
                <a:gd name="connsiteY9" fmla="*/ 158733 h 172749"/>
                <a:gd name="connsiteX10" fmla="*/ 218861 w 233613"/>
                <a:gd name="connsiteY10" fmla="*/ 172596 h 172749"/>
                <a:gd name="connsiteX11" fmla="*/ 130139 w 233613"/>
                <a:gd name="connsiteY11" fmla="*/ 167158 h 172749"/>
                <a:gd name="connsiteX12" fmla="*/ 58796 w 233613"/>
                <a:gd name="connsiteY12" fmla="*/ 78967 h 172749"/>
                <a:gd name="connsiteX13" fmla="*/ 38534 w 233613"/>
                <a:gd name="connsiteY13" fmla="*/ 60518 h 172749"/>
                <a:gd name="connsiteX14" fmla="*/ 3983 w 233613"/>
                <a:gd name="connsiteY14" fmla="*/ 43456 h 172749"/>
                <a:gd name="connsiteX15" fmla="*/ 26377 w 233613"/>
                <a:gd name="connsiteY15" fmla="*/ 1546 h 172749"/>
                <a:gd name="connsiteX16" fmla="*/ 86522 w 233613"/>
                <a:gd name="connsiteY16" fmla="*/ 907 h 17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3613" h="172749">
                  <a:moveTo>
                    <a:pt x="86522" y="907"/>
                  </a:moveTo>
                  <a:cubicBezTo>
                    <a:pt x="105398" y="907"/>
                    <a:pt x="124166" y="907"/>
                    <a:pt x="143042" y="907"/>
                  </a:cubicBezTo>
                  <a:cubicBezTo>
                    <a:pt x="154664" y="907"/>
                    <a:pt x="169061" y="-3039"/>
                    <a:pt x="171407" y="15943"/>
                  </a:cubicBezTo>
                  <a:cubicBezTo>
                    <a:pt x="173753" y="34925"/>
                    <a:pt x="164690" y="53800"/>
                    <a:pt x="148480" y="58599"/>
                  </a:cubicBezTo>
                  <a:cubicBezTo>
                    <a:pt x="144106" y="59633"/>
                    <a:pt x="139522" y="60134"/>
                    <a:pt x="135044" y="60092"/>
                  </a:cubicBezTo>
                  <a:cubicBezTo>
                    <a:pt x="113716" y="61265"/>
                    <a:pt x="105931" y="75981"/>
                    <a:pt x="118194" y="93470"/>
                  </a:cubicBezTo>
                  <a:cubicBezTo>
                    <a:pt x="126512" y="108666"/>
                    <a:pt x="142721" y="117869"/>
                    <a:pt x="160102" y="117250"/>
                  </a:cubicBezTo>
                  <a:cubicBezTo>
                    <a:pt x="176205" y="116184"/>
                    <a:pt x="192094" y="117997"/>
                    <a:pt x="208731" y="117250"/>
                  </a:cubicBezTo>
                  <a:cubicBezTo>
                    <a:pt x="227179" y="115864"/>
                    <a:pt x="233578" y="123862"/>
                    <a:pt x="231660" y="141137"/>
                  </a:cubicBezTo>
                  <a:cubicBezTo>
                    <a:pt x="231019" y="147003"/>
                    <a:pt x="231660" y="152868"/>
                    <a:pt x="231660" y="158733"/>
                  </a:cubicBezTo>
                  <a:cubicBezTo>
                    <a:pt x="231660" y="167158"/>
                    <a:pt x="227286" y="172916"/>
                    <a:pt x="218861" y="172596"/>
                  </a:cubicBezTo>
                  <a:cubicBezTo>
                    <a:pt x="189215" y="171636"/>
                    <a:pt x="159571" y="177288"/>
                    <a:pt x="130139" y="167158"/>
                  </a:cubicBezTo>
                  <a:cubicBezTo>
                    <a:pt x="90680" y="154947"/>
                    <a:pt x="62528" y="120108"/>
                    <a:pt x="58796" y="78967"/>
                  </a:cubicBezTo>
                  <a:cubicBezTo>
                    <a:pt x="57730" y="64251"/>
                    <a:pt x="52185" y="59452"/>
                    <a:pt x="38534" y="60518"/>
                  </a:cubicBezTo>
                  <a:cubicBezTo>
                    <a:pt x="24564" y="62694"/>
                    <a:pt x="10702" y="55869"/>
                    <a:pt x="3983" y="43456"/>
                  </a:cubicBezTo>
                  <a:cubicBezTo>
                    <a:pt x="-8920" y="20742"/>
                    <a:pt x="1211" y="1760"/>
                    <a:pt x="26377" y="1546"/>
                  </a:cubicBezTo>
                  <a:cubicBezTo>
                    <a:pt x="46212" y="907"/>
                    <a:pt x="66368" y="907"/>
                    <a:pt x="86522" y="90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351D161-B881-8892-0751-37F52CE2304C}"/>
              </a:ext>
            </a:extLst>
          </p:cNvPr>
          <p:cNvSpPr txBox="1"/>
          <p:nvPr/>
        </p:nvSpPr>
        <p:spPr>
          <a:xfrm>
            <a:off x="638135" y="4460537"/>
            <a:ext cx="2435807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2E771F-541E-4B84-AB09-007EDB31279A}"/>
              </a:ext>
            </a:extLst>
          </p:cNvPr>
          <p:cNvSpPr txBox="1"/>
          <p:nvPr/>
        </p:nvSpPr>
        <p:spPr>
          <a:xfrm>
            <a:off x="3509907" y="4450809"/>
            <a:ext cx="2435807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10B97F-4AD1-EE99-6933-4A3FA1CC5435}"/>
              </a:ext>
            </a:extLst>
          </p:cNvPr>
          <p:cNvSpPr txBox="1"/>
          <p:nvPr/>
        </p:nvSpPr>
        <p:spPr>
          <a:xfrm>
            <a:off x="6355149" y="4535115"/>
            <a:ext cx="2435807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E32900-10CE-996F-3BE1-4199EBB60918}"/>
              </a:ext>
            </a:extLst>
          </p:cNvPr>
          <p:cNvSpPr txBox="1"/>
          <p:nvPr/>
        </p:nvSpPr>
        <p:spPr>
          <a:xfrm>
            <a:off x="9240523" y="4535115"/>
            <a:ext cx="2435807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92300014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" grpId="0"/>
      <p:bldP spid="3" grpId="0"/>
      <p:bldP spid="5" grpId="0" animBg="1"/>
      <p:bldP spid="6" grpId="0" animBg="1"/>
      <p:bldP spid="7" grpId="0" animBg="1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AC8B3EB-550A-183C-D1D7-83B64B11692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AD7BD3-4655-3073-84D0-1205486527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3367" y="1550587"/>
            <a:ext cx="4598670" cy="473975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1000" sy="1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endParaRPr lang="fa-IR" altLang="en-US" sz="2400" b="1" dirty="0">
              <a:latin typeface="Damavand ExtraBold" panose="00000900000000000000" pitchFamily="2" charset="-78"/>
              <a:cs typeface="B Nazanin" panose="00000400000000000000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latin typeface="Damavand ExtraBold" panose="00000900000000000000" pitchFamily="2" charset="-78"/>
                <a:cs typeface="B Nazanin" panose="00000400000000000000" pitchFamily="2" charset="-78"/>
              </a:rPr>
              <a:t>عـــــــنوان:</a:t>
            </a: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0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قالب پاورپوینت  اهدای خون | 41 اسلاید</a:t>
            </a: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000" b="1" dirty="0">
                <a:latin typeface="Damavand ExtraBold" panose="00000900000000000000" pitchFamily="2" charset="-78"/>
                <a:cs typeface="B Nazanin" panose="00000400000000000000" pitchFamily="2" charset="-78"/>
              </a:rPr>
              <a:t>استاد راهنما:</a:t>
            </a: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600" dirty="0">
                <a:latin typeface="IranNastaliq" panose="02020505000000020003" pitchFamily="18" charset="0"/>
                <a:cs typeface="B Nazanin" panose="00000400000000000000" pitchFamily="2" charset="-78"/>
              </a:rPr>
              <a:t>...........</a:t>
            </a:r>
            <a:endParaRPr lang="en-US" altLang="en-US" sz="4000" dirty="0">
              <a:latin typeface="IranNastaliq" panose="02020505000000020003" pitchFamily="18" charset="0"/>
              <a:cs typeface="B Nazanin" panose="00000400000000000000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000" b="1" dirty="0">
                <a:latin typeface="Damavand ExtraBold" panose="00000900000000000000" pitchFamily="2" charset="-78"/>
                <a:cs typeface="B Nazanin" panose="00000400000000000000" pitchFamily="2" charset="-78"/>
              </a:rPr>
              <a:t>پژوهشگــــران:</a:t>
            </a:r>
          </a:p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600" dirty="0">
                <a:latin typeface="IranNastaliq" panose="02020505000000020003" pitchFamily="18" charset="0"/>
                <a:cs typeface="B Nazanin" panose="00000400000000000000" pitchFamily="2" charset="-78"/>
              </a:rPr>
              <a:t>...........</a:t>
            </a:r>
          </a:p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fa-IR" altLang="en-US" sz="1800" b="1" dirty="0">
                <a:latin typeface="Damavand ExtraBold" panose="00000900000000000000" pitchFamily="2" charset="-78"/>
                <a:cs typeface="B Nazanin" panose="00000400000000000000" pitchFamily="2" charset="-78"/>
              </a:rPr>
              <a:t>تابستان 1402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918098-A7D4-31F2-34BD-6EEA81CAC5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4744" y="685800"/>
            <a:ext cx="1035916" cy="172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6036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DDE2962-F8CF-4E6A-F8C5-07C6D2FDA58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6147" y="412953"/>
            <a:ext cx="2962826" cy="6002133"/>
          </a:xfrm>
          <a:prstGeom prst="roundRect">
            <a:avLst>
              <a:gd name="adj" fmla="val 11871"/>
            </a:avLst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912CDF-3502-846F-B97C-351407AB8820}"/>
              </a:ext>
            </a:extLst>
          </p:cNvPr>
          <p:cNvSpPr txBox="1"/>
          <p:nvPr/>
        </p:nvSpPr>
        <p:spPr>
          <a:xfrm>
            <a:off x="7023370" y="1421933"/>
            <a:ext cx="425790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F60AD0-4C77-19CB-4B44-EF7810FC6AF6}"/>
              </a:ext>
            </a:extLst>
          </p:cNvPr>
          <p:cNvSpPr txBox="1"/>
          <p:nvPr/>
        </p:nvSpPr>
        <p:spPr>
          <a:xfrm>
            <a:off x="6892046" y="3429000"/>
            <a:ext cx="4520553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1E5A9A-0439-A37F-FA76-CDFD01BAFEFA}"/>
              </a:ext>
            </a:extLst>
          </p:cNvPr>
          <p:cNvSpPr txBox="1"/>
          <p:nvPr/>
        </p:nvSpPr>
        <p:spPr>
          <a:xfrm>
            <a:off x="3667326" y="639724"/>
            <a:ext cx="2276274" cy="1746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C3E4AC-871A-F0DC-8B7D-7B4152C78AE7}"/>
              </a:ext>
            </a:extLst>
          </p:cNvPr>
          <p:cNvSpPr txBox="1"/>
          <p:nvPr/>
        </p:nvSpPr>
        <p:spPr>
          <a:xfrm>
            <a:off x="3667326" y="2540703"/>
            <a:ext cx="2276274" cy="1746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E84FDD-BD95-3C11-461D-7999A05A24BD}"/>
              </a:ext>
            </a:extLst>
          </p:cNvPr>
          <p:cNvSpPr txBox="1"/>
          <p:nvPr/>
        </p:nvSpPr>
        <p:spPr>
          <a:xfrm>
            <a:off x="3667326" y="4441682"/>
            <a:ext cx="2276274" cy="1746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2420392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0F2E7B6-3784-4B1C-C39F-03BBF0E7A46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6B96C52-04DA-EE9C-1B34-305A3B4BA363}"/>
              </a:ext>
            </a:extLst>
          </p:cNvPr>
          <p:cNvSpPr/>
          <p:nvPr/>
        </p:nvSpPr>
        <p:spPr>
          <a:xfrm>
            <a:off x="6430297" y="3429000"/>
            <a:ext cx="3878826" cy="126098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4CCD8A7-67D0-D73B-5A89-BBA27DBA1ACB}"/>
              </a:ext>
            </a:extLst>
          </p:cNvPr>
          <p:cNvSpPr/>
          <p:nvPr/>
        </p:nvSpPr>
        <p:spPr>
          <a:xfrm>
            <a:off x="486384" y="1285672"/>
            <a:ext cx="2149812" cy="2430294"/>
          </a:xfrm>
          <a:prstGeom prst="roundRect">
            <a:avLst>
              <a:gd name="adj" fmla="val 13431"/>
            </a:avLst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917FEA-3B4C-53FA-BC12-CE6F32EA788F}"/>
              </a:ext>
            </a:extLst>
          </p:cNvPr>
          <p:cNvSpPr txBox="1"/>
          <p:nvPr/>
        </p:nvSpPr>
        <p:spPr>
          <a:xfrm>
            <a:off x="6536986" y="770180"/>
            <a:ext cx="4257907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  <a:spcBef>
                <a:spcPct val="0"/>
              </a:spcBef>
              <a:buNone/>
            </a:pPr>
            <a:r>
              <a:rPr lang="fa-IR" altLang="en-US" sz="3600" b="1" dirty="0">
                <a:solidFill>
                  <a:srgbClr val="26262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2000" b="1" dirty="0">
              <a:solidFill>
                <a:srgbClr val="262626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4352DF-4096-8550-3B0D-E0D0F62B43B2}"/>
              </a:ext>
            </a:extLst>
          </p:cNvPr>
          <p:cNvSpPr txBox="1"/>
          <p:nvPr/>
        </p:nvSpPr>
        <p:spPr>
          <a:xfrm>
            <a:off x="6536986" y="4828228"/>
            <a:ext cx="418223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endParaRPr lang="en-US" sz="1600" dirty="0"/>
          </a:p>
        </p:txBody>
      </p:sp>
      <p:sp>
        <p:nvSpPr>
          <p:cNvPr id="8" name="Forma libre: forma 46">
            <a:extLst>
              <a:ext uri="{FF2B5EF4-FFF2-40B4-BE49-F238E27FC236}">
                <a16:creationId xmlns:a16="http://schemas.microsoft.com/office/drawing/2014/main" id="{C67B32A3-E7A6-68AF-1A98-AA6365F981A6}"/>
              </a:ext>
            </a:extLst>
          </p:cNvPr>
          <p:cNvSpPr/>
          <p:nvPr/>
        </p:nvSpPr>
        <p:spPr>
          <a:xfrm>
            <a:off x="9476297" y="3679035"/>
            <a:ext cx="606486" cy="760916"/>
          </a:xfrm>
          <a:custGeom>
            <a:avLst/>
            <a:gdLst>
              <a:gd name="connsiteX0" fmla="*/ 443779 w 812077"/>
              <a:gd name="connsiteY0" fmla="*/ 1018341 h 1018857"/>
              <a:gd name="connsiteX1" fmla="*/ 199787 w 812077"/>
              <a:gd name="connsiteY1" fmla="*/ 1018341 h 1018857"/>
              <a:gd name="connsiteX2" fmla="*/ 169716 w 812077"/>
              <a:gd name="connsiteY2" fmla="*/ 1008210 h 1018857"/>
              <a:gd name="connsiteX3" fmla="*/ 184219 w 812077"/>
              <a:gd name="connsiteY3" fmla="*/ 960862 h 1018857"/>
              <a:gd name="connsiteX4" fmla="*/ 234126 w 812077"/>
              <a:gd name="connsiteY4" fmla="*/ 939534 h 1018857"/>
              <a:gd name="connsiteX5" fmla="*/ 337673 w 812077"/>
              <a:gd name="connsiteY5" fmla="*/ 922792 h 1018857"/>
              <a:gd name="connsiteX6" fmla="*/ 356015 w 812077"/>
              <a:gd name="connsiteY6" fmla="*/ 910422 h 1018857"/>
              <a:gd name="connsiteX7" fmla="*/ 341405 w 812077"/>
              <a:gd name="connsiteY7" fmla="*/ 887281 h 1018857"/>
              <a:gd name="connsiteX8" fmla="*/ 263664 w 812077"/>
              <a:gd name="connsiteY8" fmla="*/ 847824 h 1018857"/>
              <a:gd name="connsiteX9" fmla="*/ 230820 w 812077"/>
              <a:gd name="connsiteY9" fmla="*/ 838014 h 1018857"/>
              <a:gd name="connsiteX10" fmla="*/ 154999 w 812077"/>
              <a:gd name="connsiteY10" fmla="*/ 784694 h 1018857"/>
              <a:gd name="connsiteX11" fmla="*/ 120875 w 812077"/>
              <a:gd name="connsiteY11" fmla="*/ 760380 h 1018857"/>
              <a:gd name="connsiteX12" fmla="*/ 21060 w 812077"/>
              <a:gd name="connsiteY12" fmla="*/ 737772 h 1018857"/>
              <a:gd name="connsiteX13" fmla="*/ -268 w 812077"/>
              <a:gd name="connsiteY13" fmla="*/ 693411 h 1018857"/>
              <a:gd name="connsiteX14" fmla="*/ 12529 w 812077"/>
              <a:gd name="connsiteY14" fmla="*/ 681360 h 1018857"/>
              <a:gd name="connsiteX15" fmla="*/ 26179 w 812077"/>
              <a:gd name="connsiteY15" fmla="*/ 681360 h 1018857"/>
              <a:gd name="connsiteX16" fmla="*/ 428210 w 812077"/>
              <a:gd name="connsiteY16" fmla="*/ 681360 h 1018857"/>
              <a:gd name="connsiteX17" fmla="*/ 456895 w 812077"/>
              <a:gd name="connsiteY17" fmla="*/ 693624 h 1018857"/>
              <a:gd name="connsiteX18" fmla="*/ 441646 w 812077"/>
              <a:gd name="connsiteY18" fmla="*/ 734360 h 1018857"/>
              <a:gd name="connsiteX19" fmla="*/ 342685 w 812077"/>
              <a:gd name="connsiteY19" fmla="*/ 760593 h 1018857"/>
              <a:gd name="connsiteX20" fmla="*/ 334900 w 812077"/>
              <a:gd name="connsiteY20" fmla="*/ 760593 h 1018857"/>
              <a:gd name="connsiteX21" fmla="*/ 305254 w 812077"/>
              <a:gd name="connsiteY21" fmla="*/ 773497 h 1018857"/>
              <a:gd name="connsiteX22" fmla="*/ 325516 w 812077"/>
              <a:gd name="connsiteY22" fmla="*/ 794824 h 1018857"/>
              <a:gd name="connsiteX23" fmla="*/ 478970 w 812077"/>
              <a:gd name="connsiteY23" fmla="*/ 826816 h 1018857"/>
              <a:gd name="connsiteX24" fmla="*/ 696301 w 812077"/>
              <a:gd name="connsiteY24" fmla="*/ 627187 h 1018857"/>
              <a:gd name="connsiteX25" fmla="*/ 644368 w 812077"/>
              <a:gd name="connsiteY25" fmla="*/ 413908 h 1018857"/>
              <a:gd name="connsiteX26" fmla="*/ 620054 w 812077"/>
              <a:gd name="connsiteY26" fmla="*/ 403244 h 1018857"/>
              <a:gd name="connsiteX27" fmla="*/ 610456 w 812077"/>
              <a:gd name="connsiteY27" fmla="*/ 403884 h 1018857"/>
              <a:gd name="connsiteX28" fmla="*/ 541461 w 812077"/>
              <a:gd name="connsiteY28" fmla="*/ 433850 h 1018857"/>
              <a:gd name="connsiteX29" fmla="*/ 455403 w 812077"/>
              <a:gd name="connsiteY29" fmla="*/ 521188 h 1018857"/>
              <a:gd name="connsiteX30" fmla="*/ 426823 w 812077"/>
              <a:gd name="connsiteY30" fmla="*/ 521721 h 1018857"/>
              <a:gd name="connsiteX31" fmla="*/ 294270 w 812077"/>
              <a:gd name="connsiteY31" fmla="*/ 389594 h 1018857"/>
              <a:gd name="connsiteX32" fmla="*/ 293417 w 812077"/>
              <a:gd name="connsiteY32" fmla="*/ 353124 h 1018857"/>
              <a:gd name="connsiteX33" fmla="*/ 616749 w 812077"/>
              <a:gd name="connsiteY33" fmla="*/ 29260 h 1018857"/>
              <a:gd name="connsiteX34" fmla="*/ 727866 w 812077"/>
              <a:gd name="connsiteY34" fmla="*/ 24354 h 1018857"/>
              <a:gd name="connsiteX35" fmla="*/ 797822 w 812077"/>
              <a:gd name="connsiteY35" fmla="*/ 99535 h 1018857"/>
              <a:gd name="connsiteX36" fmla="*/ 786305 w 812077"/>
              <a:gd name="connsiteY36" fmla="*/ 188793 h 1018857"/>
              <a:gd name="connsiteX37" fmla="*/ 701527 w 812077"/>
              <a:gd name="connsiteY37" fmla="*/ 274637 h 1018857"/>
              <a:gd name="connsiteX38" fmla="*/ 692356 w 812077"/>
              <a:gd name="connsiteY38" fmla="*/ 297031 h 1018857"/>
              <a:gd name="connsiteX39" fmla="*/ 731812 w 812077"/>
              <a:gd name="connsiteY39" fmla="*/ 407403 h 1018857"/>
              <a:gd name="connsiteX40" fmla="*/ 776174 w 812077"/>
              <a:gd name="connsiteY40" fmla="*/ 530892 h 1018857"/>
              <a:gd name="connsiteX41" fmla="*/ 762951 w 812077"/>
              <a:gd name="connsiteY41" fmla="*/ 676028 h 1018857"/>
              <a:gd name="connsiteX42" fmla="*/ 610349 w 812077"/>
              <a:gd name="connsiteY42" fmla="*/ 862647 h 1018857"/>
              <a:gd name="connsiteX43" fmla="*/ 546366 w 812077"/>
              <a:gd name="connsiteY43" fmla="*/ 890267 h 1018857"/>
              <a:gd name="connsiteX44" fmla="*/ 529410 w 812077"/>
              <a:gd name="connsiteY44" fmla="*/ 910422 h 1018857"/>
              <a:gd name="connsiteX45" fmla="*/ 549886 w 812077"/>
              <a:gd name="connsiteY45" fmla="*/ 921832 h 1018857"/>
              <a:gd name="connsiteX46" fmla="*/ 682865 w 812077"/>
              <a:gd name="connsiteY46" fmla="*/ 948385 h 1018857"/>
              <a:gd name="connsiteX47" fmla="*/ 719336 w 812077"/>
              <a:gd name="connsiteY47" fmla="*/ 996480 h 1018857"/>
              <a:gd name="connsiteX48" fmla="*/ 698008 w 812077"/>
              <a:gd name="connsiteY48" fmla="*/ 1017808 h 1018857"/>
              <a:gd name="connsiteX49" fmla="*/ 443779 w 812077"/>
              <a:gd name="connsiteY49" fmla="*/ 1018341 h 1018857"/>
              <a:gd name="connsiteX50" fmla="*/ 514801 w 812077"/>
              <a:gd name="connsiteY50" fmla="*/ 318359 h 1018857"/>
              <a:gd name="connsiteX51" fmla="*/ 625920 w 812077"/>
              <a:gd name="connsiteY51" fmla="*/ 225370 h 1018857"/>
              <a:gd name="connsiteX52" fmla="*/ 647248 w 812077"/>
              <a:gd name="connsiteY52" fmla="*/ 221317 h 1018857"/>
              <a:gd name="connsiteX53" fmla="*/ 721895 w 812077"/>
              <a:gd name="connsiteY53" fmla="*/ 146670 h 1018857"/>
              <a:gd name="connsiteX54" fmla="*/ 725414 w 812077"/>
              <a:gd name="connsiteY54" fmla="*/ 128296 h 1018857"/>
              <a:gd name="connsiteX55" fmla="*/ 723814 w 812077"/>
              <a:gd name="connsiteY55" fmla="*/ 126408 h 1018857"/>
              <a:gd name="connsiteX56" fmla="*/ 686810 w 812077"/>
              <a:gd name="connsiteY56" fmla="*/ 89404 h 1018857"/>
              <a:gd name="connsiteX57" fmla="*/ 666762 w 812077"/>
              <a:gd name="connsiteY57" fmla="*/ 87879 h 1018857"/>
              <a:gd name="connsiteX58" fmla="*/ 664096 w 812077"/>
              <a:gd name="connsiteY58" fmla="*/ 91004 h 1018857"/>
              <a:gd name="connsiteX59" fmla="*/ 394725 w 812077"/>
              <a:gd name="connsiteY59" fmla="*/ 360482 h 1018857"/>
              <a:gd name="connsiteX60" fmla="*/ 394725 w 812077"/>
              <a:gd name="connsiteY60" fmla="*/ 379570 h 1018857"/>
              <a:gd name="connsiteX61" fmla="*/ 430449 w 812077"/>
              <a:gd name="connsiteY61" fmla="*/ 415401 h 1018857"/>
              <a:gd name="connsiteX62" fmla="*/ 449111 w 812077"/>
              <a:gd name="connsiteY62" fmla="*/ 419656 h 1018857"/>
              <a:gd name="connsiteX63" fmla="*/ 453376 w 812077"/>
              <a:gd name="connsiteY63" fmla="*/ 415401 h 1018857"/>
              <a:gd name="connsiteX64" fmla="*/ 487928 w 812077"/>
              <a:gd name="connsiteY64" fmla="*/ 380957 h 1018857"/>
              <a:gd name="connsiteX65" fmla="*/ 514801 w 812077"/>
              <a:gd name="connsiteY65" fmla="*/ 318359 h 1018857"/>
              <a:gd name="connsiteX66" fmla="*/ 570573 w 812077"/>
              <a:gd name="connsiteY66" fmla="*/ 311748 h 1018857"/>
              <a:gd name="connsiteX67" fmla="*/ 602565 w 812077"/>
              <a:gd name="connsiteY67" fmla="*/ 349605 h 1018857"/>
              <a:gd name="connsiteX68" fmla="*/ 642555 w 812077"/>
              <a:gd name="connsiteY68" fmla="*/ 315587 h 1018857"/>
              <a:gd name="connsiteX69" fmla="*/ 603738 w 812077"/>
              <a:gd name="connsiteY69" fmla="*/ 276983 h 1018857"/>
              <a:gd name="connsiteX70" fmla="*/ 570466 w 812077"/>
              <a:gd name="connsiteY70" fmla="*/ 307653 h 1018857"/>
              <a:gd name="connsiteX71" fmla="*/ 570573 w 812077"/>
              <a:gd name="connsiteY71" fmla="*/ 311748 h 1018857"/>
              <a:gd name="connsiteX72" fmla="*/ 250016 w 812077"/>
              <a:gd name="connsiteY72" fmla="*/ 759634 h 1018857"/>
              <a:gd name="connsiteX73" fmla="*/ 230393 w 812077"/>
              <a:gd name="connsiteY73" fmla="*/ 736717 h 1018857"/>
              <a:gd name="connsiteX74" fmla="*/ 227301 w 812077"/>
              <a:gd name="connsiteY74" fmla="*/ 736706 h 1018857"/>
              <a:gd name="connsiteX75" fmla="*/ 205973 w 812077"/>
              <a:gd name="connsiteY75" fmla="*/ 758780 h 1018857"/>
              <a:gd name="connsiteX76" fmla="*/ 227940 w 812077"/>
              <a:gd name="connsiteY76" fmla="*/ 782134 h 1018857"/>
              <a:gd name="connsiteX77" fmla="*/ 249589 w 812077"/>
              <a:gd name="connsiteY77" fmla="*/ 759953 h 10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812077" h="1018857">
                <a:moveTo>
                  <a:pt x="443779" y="1018341"/>
                </a:moveTo>
                <a:cubicBezTo>
                  <a:pt x="362413" y="1018341"/>
                  <a:pt x="281047" y="1018341"/>
                  <a:pt x="199787" y="1018341"/>
                </a:cubicBezTo>
                <a:cubicBezTo>
                  <a:pt x="189124" y="1018341"/>
                  <a:pt x="175154" y="1024313"/>
                  <a:pt x="169716" y="1008210"/>
                </a:cubicBezTo>
                <a:cubicBezTo>
                  <a:pt x="164384" y="990945"/>
                  <a:pt x="170143" y="972155"/>
                  <a:pt x="184219" y="960862"/>
                </a:cubicBezTo>
                <a:cubicBezTo>
                  <a:pt x="199255" y="950401"/>
                  <a:pt x="216210" y="943139"/>
                  <a:pt x="234126" y="939534"/>
                </a:cubicBezTo>
                <a:cubicBezTo>
                  <a:pt x="268144" y="931035"/>
                  <a:pt x="302695" y="925426"/>
                  <a:pt x="337673" y="922792"/>
                </a:cubicBezTo>
                <a:cubicBezTo>
                  <a:pt x="346310" y="922259"/>
                  <a:pt x="354948" y="922792"/>
                  <a:pt x="356015" y="910422"/>
                </a:cubicBezTo>
                <a:cubicBezTo>
                  <a:pt x="357081" y="898051"/>
                  <a:pt x="354521" y="890800"/>
                  <a:pt x="341405" y="887281"/>
                </a:cubicBezTo>
                <a:cubicBezTo>
                  <a:pt x="313466" y="878643"/>
                  <a:pt x="287126" y="865303"/>
                  <a:pt x="263664" y="847824"/>
                </a:cubicBezTo>
                <a:cubicBezTo>
                  <a:pt x="254068" y="841085"/>
                  <a:pt x="242550" y="837640"/>
                  <a:pt x="230820" y="838014"/>
                </a:cubicBezTo>
                <a:cubicBezTo>
                  <a:pt x="196269" y="839709"/>
                  <a:pt x="165023" y="817741"/>
                  <a:pt x="154999" y="784694"/>
                </a:cubicBezTo>
                <a:cubicBezTo>
                  <a:pt x="149134" y="765819"/>
                  <a:pt x="138151" y="760913"/>
                  <a:pt x="120875" y="760380"/>
                </a:cubicBezTo>
                <a:cubicBezTo>
                  <a:pt x="86430" y="759975"/>
                  <a:pt x="52412" y="752265"/>
                  <a:pt x="21060" y="737772"/>
                </a:cubicBezTo>
                <a:cubicBezTo>
                  <a:pt x="479" y="727962"/>
                  <a:pt x="-4426" y="716444"/>
                  <a:pt x="-268" y="693411"/>
                </a:cubicBezTo>
                <a:cubicBezTo>
                  <a:pt x="52" y="686607"/>
                  <a:pt x="5704" y="681296"/>
                  <a:pt x="12529" y="681360"/>
                </a:cubicBezTo>
                <a:cubicBezTo>
                  <a:pt x="17007" y="681360"/>
                  <a:pt x="21593" y="681360"/>
                  <a:pt x="26179" y="681360"/>
                </a:cubicBezTo>
                <a:cubicBezTo>
                  <a:pt x="160118" y="681360"/>
                  <a:pt x="294164" y="681360"/>
                  <a:pt x="428210" y="681360"/>
                </a:cubicBezTo>
                <a:cubicBezTo>
                  <a:pt x="438874" y="681360"/>
                  <a:pt x="453697" y="676881"/>
                  <a:pt x="456895" y="693624"/>
                </a:cubicBezTo>
                <a:cubicBezTo>
                  <a:pt x="460095" y="710366"/>
                  <a:pt x="458281" y="725616"/>
                  <a:pt x="441646" y="734360"/>
                </a:cubicBezTo>
                <a:cubicBezTo>
                  <a:pt x="410721" y="749684"/>
                  <a:pt x="377129" y="758599"/>
                  <a:pt x="342685" y="760593"/>
                </a:cubicBezTo>
                <a:cubicBezTo>
                  <a:pt x="340125" y="760593"/>
                  <a:pt x="337566" y="760593"/>
                  <a:pt x="334900" y="760593"/>
                </a:cubicBezTo>
                <a:cubicBezTo>
                  <a:pt x="323277" y="761126"/>
                  <a:pt x="309093" y="760593"/>
                  <a:pt x="305254" y="773497"/>
                </a:cubicBezTo>
                <a:cubicBezTo>
                  <a:pt x="301415" y="786400"/>
                  <a:pt x="316984" y="790239"/>
                  <a:pt x="325516" y="794824"/>
                </a:cubicBezTo>
                <a:cubicBezTo>
                  <a:pt x="371690" y="822327"/>
                  <a:pt x="425650" y="833588"/>
                  <a:pt x="478970" y="826816"/>
                </a:cubicBezTo>
                <a:cubicBezTo>
                  <a:pt x="586569" y="813433"/>
                  <a:pt x="673801" y="733272"/>
                  <a:pt x="696301" y="627187"/>
                </a:cubicBezTo>
                <a:cubicBezTo>
                  <a:pt x="713043" y="546461"/>
                  <a:pt x="690543" y="477892"/>
                  <a:pt x="644368" y="413908"/>
                </a:cubicBezTo>
                <a:cubicBezTo>
                  <a:pt x="638609" y="405910"/>
                  <a:pt x="631891" y="398659"/>
                  <a:pt x="620054" y="403244"/>
                </a:cubicBezTo>
                <a:cubicBezTo>
                  <a:pt x="616961" y="404460"/>
                  <a:pt x="613656" y="404684"/>
                  <a:pt x="610456" y="403884"/>
                </a:cubicBezTo>
                <a:cubicBezTo>
                  <a:pt x="579212" y="395246"/>
                  <a:pt x="560550" y="413375"/>
                  <a:pt x="541461" y="433850"/>
                </a:cubicBezTo>
                <a:cubicBezTo>
                  <a:pt x="513628" y="463709"/>
                  <a:pt x="483982" y="491862"/>
                  <a:pt x="455403" y="521188"/>
                </a:cubicBezTo>
                <a:cubicBezTo>
                  <a:pt x="445485" y="531318"/>
                  <a:pt x="438128" y="533238"/>
                  <a:pt x="426823" y="521721"/>
                </a:cubicBezTo>
                <a:cubicBezTo>
                  <a:pt x="383315" y="477071"/>
                  <a:pt x="339166" y="433029"/>
                  <a:pt x="294270" y="389594"/>
                </a:cubicBezTo>
                <a:cubicBezTo>
                  <a:pt x="280835" y="376478"/>
                  <a:pt x="278914" y="367414"/>
                  <a:pt x="293417" y="353124"/>
                </a:cubicBezTo>
                <a:cubicBezTo>
                  <a:pt x="401763" y="245738"/>
                  <a:pt x="510535" y="138779"/>
                  <a:pt x="616749" y="29260"/>
                </a:cubicBezTo>
                <a:cubicBezTo>
                  <a:pt x="656632" y="-11796"/>
                  <a:pt x="686277" y="-4545"/>
                  <a:pt x="727866" y="24354"/>
                </a:cubicBezTo>
                <a:cubicBezTo>
                  <a:pt x="756446" y="43923"/>
                  <a:pt x="780333" y="69602"/>
                  <a:pt x="797822" y="99535"/>
                </a:cubicBezTo>
                <a:cubicBezTo>
                  <a:pt x="817657" y="133873"/>
                  <a:pt x="814351" y="160000"/>
                  <a:pt x="786305" y="188793"/>
                </a:cubicBezTo>
                <a:cubicBezTo>
                  <a:pt x="758258" y="217585"/>
                  <a:pt x="730107" y="246378"/>
                  <a:pt x="701527" y="274637"/>
                </a:cubicBezTo>
                <a:cubicBezTo>
                  <a:pt x="696301" y="281004"/>
                  <a:pt x="693102" y="288810"/>
                  <a:pt x="692356" y="297031"/>
                </a:cubicBezTo>
                <a:cubicBezTo>
                  <a:pt x="681692" y="342993"/>
                  <a:pt x="710377" y="373279"/>
                  <a:pt x="731812" y="407403"/>
                </a:cubicBezTo>
                <a:cubicBezTo>
                  <a:pt x="754313" y="445346"/>
                  <a:pt x="769456" y="487266"/>
                  <a:pt x="776174" y="530892"/>
                </a:cubicBezTo>
                <a:cubicBezTo>
                  <a:pt x="784066" y="579615"/>
                  <a:pt x="779586" y="629544"/>
                  <a:pt x="762951" y="676028"/>
                </a:cubicBezTo>
                <a:cubicBezTo>
                  <a:pt x="738744" y="755965"/>
                  <a:pt x="683931" y="823073"/>
                  <a:pt x="610349" y="862647"/>
                </a:cubicBezTo>
                <a:cubicBezTo>
                  <a:pt x="590515" y="874943"/>
                  <a:pt x="568973" y="884252"/>
                  <a:pt x="546366" y="890267"/>
                </a:cubicBezTo>
                <a:cubicBezTo>
                  <a:pt x="536981" y="892293"/>
                  <a:pt x="528238" y="897412"/>
                  <a:pt x="529410" y="910422"/>
                </a:cubicBezTo>
                <a:cubicBezTo>
                  <a:pt x="530583" y="923432"/>
                  <a:pt x="541568" y="921086"/>
                  <a:pt x="549886" y="921832"/>
                </a:cubicBezTo>
                <a:cubicBezTo>
                  <a:pt x="595207" y="924242"/>
                  <a:pt x="639996" y="933178"/>
                  <a:pt x="682865" y="948385"/>
                </a:cubicBezTo>
                <a:cubicBezTo>
                  <a:pt x="712297" y="959902"/>
                  <a:pt x="719122" y="969713"/>
                  <a:pt x="719336" y="996480"/>
                </a:cubicBezTo>
                <a:cubicBezTo>
                  <a:pt x="719336" y="1012156"/>
                  <a:pt x="713791" y="1017808"/>
                  <a:pt x="698008" y="1017808"/>
                </a:cubicBezTo>
                <a:cubicBezTo>
                  <a:pt x="612909" y="1018021"/>
                  <a:pt x="528344" y="1018341"/>
                  <a:pt x="443779" y="1018341"/>
                </a:cubicBezTo>
                <a:close/>
                <a:moveTo>
                  <a:pt x="514801" y="318359"/>
                </a:moveTo>
                <a:cubicBezTo>
                  <a:pt x="514801" y="254376"/>
                  <a:pt x="566095" y="213426"/>
                  <a:pt x="625920" y="225370"/>
                </a:cubicBezTo>
                <a:cubicBezTo>
                  <a:pt x="634131" y="226969"/>
                  <a:pt x="640102" y="228142"/>
                  <a:pt x="647248" y="221317"/>
                </a:cubicBezTo>
                <a:cubicBezTo>
                  <a:pt x="671667" y="196151"/>
                  <a:pt x="696622" y="171410"/>
                  <a:pt x="721895" y="146670"/>
                </a:cubicBezTo>
                <a:cubicBezTo>
                  <a:pt x="727973" y="142554"/>
                  <a:pt x="729466" y="134332"/>
                  <a:pt x="725414" y="128296"/>
                </a:cubicBezTo>
                <a:cubicBezTo>
                  <a:pt x="724880" y="127624"/>
                  <a:pt x="724348" y="126984"/>
                  <a:pt x="723814" y="126408"/>
                </a:cubicBezTo>
                <a:cubicBezTo>
                  <a:pt x="713150" y="112502"/>
                  <a:pt x="700674" y="100058"/>
                  <a:pt x="686810" y="89404"/>
                </a:cubicBezTo>
                <a:cubicBezTo>
                  <a:pt x="681692" y="83465"/>
                  <a:pt x="672735" y="82782"/>
                  <a:pt x="666762" y="87879"/>
                </a:cubicBezTo>
                <a:cubicBezTo>
                  <a:pt x="665803" y="88786"/>
                  <a:pt x="664842" y="89831"/>
                  <a:pt x="664096" y="91004"/>
                </a:cubicBezTo>
                <a:cubicBezTo>
                  <a:pt x="574625" y="181082"/>
                  <a:pt x="484836" y="270905"/>
                  <a:pt x="394725" y="360482"/>
                </a:cubicBezTo>
                <a:cubicBezTo>
                  <a:pt x="387579" y="367734"/>
                  <a:pt x="386727" y="372426"/>
                  <a:pt x="394725" y="379570"/>
                </a:cubicBezTo>
                <a:cubicBezTo>
                  <a:pt x="406989" y="391088"/>
                  <a:pt x="419039" y="403031"/>
                  <a:pt x="430449" y="415401"/>
                </a:cubicBezTo>
                <a:cubicBezTo>
                  <a:pt x="434394" y="421736"/>
                  <a:pt x="442819" y="423634"/>
                  <a:pt x="449111" y="419656"/>
                </a:cubicBezTo>
                <a:cubicBezTo>
                  <a:pt x="450817" y="418569"/>
                  <a:pt x="452310" y="417118"/>
                  <a:pt x="453376" y="415401"/>
                </a:cubicBezTo>
                <a:cubicBezTo>
                  <a:pt x="464681" y="403671"/>
                  <a:pt x="475984" y="391941"/>
                  <a:pt x="487928" y="380957"/>
                </a:cubicBezTo>
                <a:cubicBezTo>
                  <a:pt x="507016" y="362721"/>
                  <a:pt x="528131" y="345339"/>
                  <a:pt x="514801" y="318359"/>
                </a:cubicBezTo>
                <a:close/>
                <a:moveTo>
                  <a:pt x="570573" y="311748"/>
                </a:moveTo>
                <a:cubicBezTo>
                  <a:pt x="570573" y="335848"/>
                  <a:pt x="581237" y="349072"/>
                  <a:pt x="602565" y="349605"/>
                </a:cubicBezTo>
                <a:cubicBezTo>
                  <a:pt x="623893" y="350138"/>
                  <a:pt x="642768" y="333929"/>
                  <a:pt x="642555" y="315587"/>
                </a:cubicBezTo>
                <a:cubicBezTo>
                  <a:pt x="641595" y="294579"/>
                  <a:pt x="624747" y="277794"/>
                  <a:pt x="603738" y="276983"/>
                </a:cubicBezTo>
                <a:cubicBezTo>
                  <a:pt x="586037" y="276269"/>
                  <a:pt x="571214" y="290004"/>
                  <a:pt x="570466" y="307653"/>
                </a:cubicBezTo>
                <a:cubicBezTo>
                  <a:pt x="570466" y="309018"/>
                  <a:pt x="570466" y="310383"/>
                  <a:pt x="570573" y="311748"/>
                </a:cubicBezTo>
                <a:close/>
                <a:moveTo>
                  <a:pt x="250016" y="759634"/>
                </a:moveTo>
                <a:cubicBezTo>
                  <a:pt x="250975" y="747892"/>
                  <a:pt x="242124" y="737634"/>
                  <a:pt x="230393" y="736717"/>
                </a:cubicBezTo>
                <a:cubicBezTo>
                  <a:pt x="229327" y="736642"/>
                  <a:pt x="228367" y="736631"/>
                  <a:pt x="227301" y="736706"/>
                </a:cubicBezTo>
                <a:cubicBezTo>
                  <a:pt x="211731" y="735960"/>
                  <a:pt x="205973" y="746090"/>
                  <a:pt x="205973" y="758780"/>
                </a:cubicBezTo>
                <a:cubicBezTo>
                  <a:pt x="205973" y="771470"/>
                  <a:pt x="211624" y="782454"/>
                  <a:pt x="227940" y="782134"/>
                </a:cubicBezTo>
                <a:cubicBezTo>
                  <a:pt x="242870" y="782561"/>
                  <a:pt x="249589" y="774243"/>
                  <a:pt x="249589" y="759953"/>
                </a:cubicBezTo>
                <a:close/>
              </a:path>
            </a:pathLst>
          </a:custGeom>
          <a:solidFill>
            <a:schemeClr val="tx1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121089-CE11-5B01-6B3F-B9620251393B}"/>
              </a:ext>
            </a:extLst>
          </p:cNvPr>
          <p:cNvSpPr txBox="1"/>
          <p:nvPr/>
        </p:nvSpPr>
        <p:spPr>
          <a:xfrm>
            <a:off x="6430296" y="3609370"/>
            <a:ext cx="3046001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D94ED0-25D5-A73F-46DF-C88192D67F51}"/>
              </a:ext>
            </a:extLst>
          </p:cNvPr>
          <p:cNvSpPr txBox="1"/>
          <p:nvPr/>
        </p:nvSpPr>
        <p:spPr>
          <a:xfrm>
            <a:off x="466506" y="1373587"/>
            <a:ext cx="21498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6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13BEC9-61B4-9A7B-F7DE-F28E5A345D42}"/>
              </a:ext>
            </a:extLst>
          </p:cNvPr>
          <p:cNvSpPr txBox="1"/>
          <p:nvPr/>
        </p:nvSpPr>
        <p:spPr>
          <a:xfrm>
            <a:off x="501773" y="1910308"/>
            <a:ext cx="2079763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>
              <a:latin typeface="Kalameh" pitchFamily="2" charset="-78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5584042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7" grpId="0"/>
      <p:bldP spid="8" grpId="0" animBg="1"/>
      <p:bldP spid="9" grpId="0"/>
      <p:bldP spid="10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8249DCE-C846-89BC-04DB-35197E14F434}"/>
              </a:ext>
            </a:extLst>
          </p:cNvPr>
          <p:cNvGrpSpPr/>
          <p:nvPr/>
        </p:nvGrpSpPr>
        <p:grpSpPr>
          <a:xfrm flipH="1">
            <a:off x="2850058" y="3207026"/>
            <a:ext cx="3250574" cy="2599828"/>
            <a:chOff x="6038849" y="3276599"/>
            <a:chExt cx="3250574" cy="2599828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DCFDEDC8-7961-F8C2-2260-A3357BE30420}"/>
                </a:ext>
              </a:extLst>
            </p:cNvPr>
            <p:cNvSpPr/>
            <p:nvPr/>
          </p:nvSpPr>
          <p:spPr>
            <a:xfrm>
              <a:off x="6038849" y="3276599"/>
              <a:ext cx="2638425" cy="2238376"/>
            </a:xfrm>
            <a:custGeom>
              <a:avLst/>
              <a:gdLst>
                <a:gd name="connsiteX0" fmla="*/ 0 w 3317047"/>
                <a:gd name="connsiteY0" fmla="*/ 0 h 2313058"/>
                <a:gd name="connsiteX1" fmla="*/ 2914650 w 3317047"/>
                <a:gd name="connsiteY1" fmla="*/ 2085975 h 2313058"/>
                <a:gd name="connsiteX2" fmla="*/ 3286125 w 3317047"/>
                <a:gd name="connsiteY2" fmla="*/ 2257425 h 2313058"/>
                <a:gd name="connsiteX3" fmla="*/ 3295650 w 3317047"/>
                <a:gd name="connsiteY3" fmla="*/ 2257425 h 2313058"/>
                <a:gd name="connsiteX4" fmla="*/ 3305175 w 3317047"/>
                <a:gd name="connsiteY4" fmla="*/ 2257425 h 2313058"/>
                <a:gd name="connsiteX0" fmla="*/ 0 w 3317047"/>
                <a:gd name="connsiteY0" fmla="*/ 0 h 2313058"/>
                <a:gd name="connsiteX1" fmla="*/ 2914650 w 3317047"/>
                <a:gd name="connsiteY1" fmla="*/ 2085975 h 2313058"/>
                <a:gd name="connsiteX2" fmla="*/ 3286125 w 3317047"/>
                <a:gd name="connsiteY2" fmla="*/ 2257425 h 2313058"/>
                <a:gd name="connsiteX3" fmla="*/ 3295650 w 3317047"/>
                <a:gd name="connsiteY3" fmla="*/ 2257425 h 2313058"/>
                <a:gd name="connsiteX0" fmla="*/ 0 w 3313138"/>
                <a:gd name="connsiteY0" fmla="*/ 0 h 2313058"/>
                <a:gd name="connsiteX1" fmla="*/ 2914650 w 3313138"/>
                <a:gd name="connsiteY1" fmla="*/ 2085975 h 2313058"/>
                <a:gd name="connsiteX2" fmla="*/ 3286125 w 3313138"/>
                <a:gd name="connsiteY2" fmla="*/ 2257425 h 2313058"/>
                <a:gd name="connsiteX0" fmla="*/ 0 w 2914650"/>
                <a:gd name="connsiteY0" fmla="*/ 0 h 2085975"/>
                <a:gd name="connsiteX1" fmla="*/ 2914650 w 2914650"/>
                <a:gd name="connsiteY1" fmla="*/ 2085975 h 2085975"/>
                <a:gd name="connsiteX0" fmla="*/ 0 w 2914650"/>
                <a:gd name="connsiteY0" fmla="*/ 0 h 2085975"/>
                <a:gd name="connsiteX1" fmla="*/ 2914650 w 2914650"/>
                <a:gd name="connsiteY1" fmla="*/ 2085975 h 2085975"/>
                <a:gd name="connsiteX0" fmla="*/ 0 w 2914650"/>
                <a:gd name="connsiteY0" fmla="*/ 0 h 2085975"/>
                <a:gd name="connsiteX1" fmla="*/ 2914650 w 2914650"/>
                <a:gd name="connsiteY1" fmla="*/ 2085975 h 2085975"/>
                <a:gd name="connsiteX0" fmla="*/ 0 w 2952750"/>
                <a:gd name="connsiteY0" fmla="*/ 0 h 2152650"/>
                <a:gd name="connsiteX1" fmla="*/ 2952750 w 2952750"/>
                <a:gd name="connsiteY1" fmla="*/ 2152650 h 2152650"/>
                <a:gd name="connsiteX0" fmla="*/ 0 w 2952750"/>
                <a:gd name="connsiteY0" fmla="*/ 0 h 2152650"/>
                <a:gd name="connsiteX1" fmla="*/ 2952750 w 2952750"/>
                <a:gd name="connsiteY1" fmla="*/ 2152650 h 2152650"/>
                <a:gd name="connsiteX0" fmla="*/ 0 w 3257550"/>
                <a:gd name="connsiteY0" fmla="*/ 0 h 2276475"/>
                <a:gd name="connsiteX1" fmla="*/ 3257550 w 3257550"/>
                <a:gd name="connsiteY1" fmla="*/ 2276475 h 2276475"/>
                <a:gd name="connsiteX0" fmla="*/ 0 w 3257550"/>
                <a:gd name="connsiteY0" fmla="*/ 0 h 2276475"/>
                <a:gd name="connsiteX1" fmla="*/ 3257550 w 3257550"/>
                <a:gd name="connsiteY1" fmla="*/ 2276475 h 2276475"/>
                <a:gd name="connsiteX0" fmla="*/ 0 w 3257550"/>
                <a:gd name="connsiteY0" fmla="*/ 0 h 2276475"/>
                <a:gd name="connsiteX1" fmla="*/ 3257550 w 3257550"/>
                <a:gd name="connsiteY1" fmla="*/ 2276475 h 2276475"/>
                <a:gd name="connsiteX0" fmla="*/ 0 w 3295650"/>
                <a:gd name="connsiteY0" fmla="*/ 0 h 2228850"/>
                <a:gd name="connsiteX1" fmla="*/ 3295650 w 3295650"/>
                <a:gd name="connsiteY1" fmla="*/ 2228850 h 2228850"/>
                <a:gd name="connsiteX0" fmla="*/ 0 w 3295650"/>
                <a:gd name="connsiteY0" fmla="*/ 0 h 2228850"/>
                <a:gd name="connsiteX1" fmla="*/ 3295650 w 3295650"/>
                <a:gd name="connsiteY1" fmla="*/ 2228850 h 2228850"/>
                <a:gd name="connsiteX0" fmla="*/ 0 w 2657475"/>
                <a:gd name="connsiteY0" fmla="*/ 0 h 2152650"/>
                <a:gd name="connsiteX1" fmla="*/ 2657475 w 2657475"/>
                <a:gd name="connsiteY1" fmla="*/ 2152650 h 2152650"/>
                <a:gd name="connsiteX0" fmla="*/ 0 w 2657475"/>
                <a:gd name="connsiteY0" fmla="*/ 0 h 2152650"/>
                <a:gd name="connsiteX1" fmla="*/ 2657475 w 2657475"/>
                <a:gd name="connsiteY1" fmla="*/ 2152650 h 2152650"/>
                <a:gd name="connsiteX0" fmla="*/ 0 w 2657475"/>
                <a:gd name="connsiteY0" fmla="*/ 0 h 2152650"/>
                <a:gd name="connsiteX1" fmla="*/ 2657475 w 2657475"/>
                <a:gd name="connsiteY1" fmla="*/ 2152650 h 2152650"/>
                <a:gd name="connsiteX0" fmla="*/ 0 w 2657475"/>
                <a:gd name="connsiteY0" fmla="*/ 0 h 2152650"/>
                <a:gd name="connsiteX1" fmla="*/ 2657475 w 2657475"/>
                <a:gd name="connsiteY1" fmla="*/ 2152650 h 2152650"/>
                <a:gd name="connsiteX0" fmla="*/ 0 w 2638425"/>
                <a:gd name="connsiteY0" fmla="*/ 0 h 2238375"/>
                <a:gd name="connsiteX1" fmla="*/ 2638425 w 2638425"/>
                <a:gd name="connsiteY1" fmla="*/ 2238375 h 223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425" h="2238375">
                  <a:moveTo>
                    <a:pt x="0" y="0"/>
                  </a:moveTo>
                  <a:cubicBezTo>
                    <a:pt x="1114425" y="1152525"/>
                    <a:pt x="1981200" y="2200275"/>
                    <a:pt x="2638425" y="2238375"/>
                  </a:cubicBezTo>
                </a:path>
              </a:pathLst>
            </a:custGeom>
            <a:noFill/>
            <a:ln w="38100"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67DED99-CCE9-CEB1-665A-FB20648D63AB}"/>
                </a:ext>
              </a:extLst>
            </p:cNvPr>
            <p:cNvSpPr/>
            <p:nvPr/>
          </p:nvSpPr>
          <p:spPr>
            <a:xfrm>
              <a:off x="8472413" y="5059417"/>
              <a:ext cx="817010" cy="817010"/>
            </a:xfrm>
            <a:custGeom>
              <a:avLst/>
              <a:gdLst>
                <a:gd name="connsiteX0" fmla="*/ 1574105 w 3140196"/>
                <a:gd name="connsiteY0" fmla="*/ 3139958 h 3140196"/>
                <a:gd name="connsiteX1" fmla="*/ 1042445 w 3140196"/>
                <a:gd name="connsiteY1" fmla="*/ 3140220 h 3140196"/>
                <a:gd name="connsiteX2" fmla="*/ 1026469 w 3140196"/>
                <a:gd name="connsiteY2" fmla="*/ 3124506 h 3140196"/>
                <a:gd name="connsiteX3" fmla="*/ 1026731 w 3140196"/>
                <a:gd name="connsiteY3" fmla="*/ 2134519 h 3140196"/>
                <a:gd name="connsiteX4" fmla="*/ 1006303 w 3140196"/>
                <a:gd name="connsiteY4" fmla="*/ 2114615 h 3140196"/>
                <a:gd name="connsiteX5" fmla="*/ 18935 w 3140196"/>
                <a:gd name="connsiteY5" fmla="*/ 2114615 h 3140196"/>
                <a:gd name="connsiteX6" fmla="*/ 78 w 3140196"/>
                <a:gd name="connsiteY6" fmla="*/ 2095496 h 3140196"/>
                <a:gd name="connsiteX7" fmla="*/ 78 w 3140196"/>
                <a:gd name="connsiteY7" fmla="*/ 1046581 h 3140196"/>
                <a:gd name="connsiteX8" fmla="*/ 18935 w 3140196"/>
                <a:gd name="connsiteY8" fmla="*/ 1027725 h 3140196"/>
                <a:gd name="connsiteX9" fmla="*/ 1003684 w 3140196"/>
                <a:gd name="connsiteY9" fmla="*/ 1027725 h 3140196"/>
                <a:gd name="connsiteX10" fmla="*/ 1022802 w 3140196"/>
                <a:gd name="connsiteY10" fmla="*/ 1009130 h 3140196"/>
                <a:gd name="connsiteX11" fmla="*/ 1022802 w 3140196"/>
                <a:gd name="connsiteY11" fmla="*/ 19143 h 3140196"/>
                <a:gd name="connsiteX12" fmla="*/ 1041397 w 3140196"/>
                <a:gd name="connsiteY12" fmla="*/ 24 h 3140196"/>
                <a:gd name="connsiteX13" fmla="*/ 2092931 w 3140196"/>
                <a:gd name="connsiteY13" fmla="*/ 24 h 3140196"/>
                <a:gd name="connsiteX14" fmla="*/ 2113097 w 3140196"/>
                <a:gd name="connsiteY14" fmla="*/ 20714 h 3140196"/>
                <a:gd name="connsiteX15" fmla="*/ 2113097 w 3140196"/>
                <a:gd name="connsiteY15" fmla="*/ 1009391 h 3140196"/>
                <a:gd name="connsiteX16" fmla="*/ 2131169 w 3140196"/>
                <a:gd name="connsiteY16" fmla="*/ 1027725 h 3140196"/>
                <a:gd name="connsiteX17" fmla="*/ 3121155 w 3140196"/>
                <a:gd name="connsiteY17" fmla="*/ 1027725 h 3140196"/>
                <a:gd name="connsiteX18" fmla="*/ 3140536 w 3140196"/>
                <a:gd name="connsiteY18" fmla="*/ 1046581 h 3140196"/>
                <a:gd name="connsiteX19" fmla="*/ 3140536 w 3140196"/>
                <a:gd name="connsiteY19" fmla="*/ 2096805 h 3140196"/>
                <a:gd name="connsiteX20" fmla="*/ 3122989 w 3140196"/>
                <a:gd name="connsiteY20" fmla="*/ 2114615 h 3140196"/>
                <a:gd name="connsiteX21" fmla="*/ 2139549 w 3140196"/>
                <a:gd name="connsiteY21" fmla="*/ 2114615 h 3140196"/>
                <a:gd name="connsiteX22" fmla="*/ 2121216 w 3140196"/>
                <a:gd name="connsiteY22" fmla="*/ 2132948 h 3140196"/>
                <a:gd name="connsiteX23" fmla="*/ 2121216 w 3140196"/>
                <a:gd name="connsiteY23" fmla="*/ 3121625 h 3140196"/>
                <a:gd name="connsiteX24" fmla="*/ 2102883 w 3140196"/>
                <a:gd name="connsiteY24" fmla="*/ 3140220 h 3140196"/>
                <a:gd name="connsiteX25" fmla="*/ 1574105 w 3140196"/>
                <a:gd name="connsiteY25" fmla="*/ 3139958 h 314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40196" h="3140196">
                  <a:moveTo>
                    <a:pt x="1574105" y="3139958"/>
                  </a:moveTo>
                  <a:cubicBezTo>
                    <a:pt x="1396797" y="3139958"/>
                    <a:pt x="1219752" y="3139696"/>
                    <a:pt x="1042445" y="3140220"/>
                  </a:cubicBezTo>
                  <a:cubicBezTo>
                    <a:pt x="1029874" y="3140220"/>
                    <a:pt x="1026469" y="3137077"/>
                    <a:pt x="1026469" y="3124506"/>
                  </a:cubicBezTo>
                  <a:cubicBezTo>
                    <a:pt x="1026731" y="2794511"/>
                    <a:pt x="1026731" y="2464515"/>
                    <a:pt x="1026731" y="2134519"/>
                  </a:cubicBezTo>
                  <a:cubicBezTo>
                    <a:pt x="1026731" y="2111734"/>
                    <a:pt x="1029350" y="2114615"/>
                    <a:pt x="1006303" y="2114615"/>
                  </a:cubicBezTo>
                  <a:cubicBezTo>
                    <a:pt x="677093" y="2114615"/>
                    <a:pt x="348145" y="2114615"/>
                    <a:pt x="18935" y="2114615"/>
                  </a:cubicBezTo>
                  <a:cubicBezTo>
                    <a:pt x="-1755" y="2114615"/>
                    <a:pt x="78" y="2117234"/>
                    <a:pt x="78" y="2095496"/>
                  </a:cubicBezTo>
                  <a:cubicBezTo>
                    <a:pt x="78" y="1745858"/>
                    <a:pt x="78" y="1396220"/>
                    <a:pt x="78" y="1046581"/>
                  </a:cubicBezTo>
                  <a:cubicBezTo>
                    <a:pt x="78" y="1025367"/>
                    <a:pt x="-2279" y="1027725"/>
                    <a:pt x="18935" y="1027725"/>
                  </a:cubicBezTo>
                  <a:cubicBezTo>
                    <a:pt x="347097" y="1027725"/>
                    <a:pt x="675521" y="1027725"/>
                    <a:pt x="1003684" y="1027725"/>
                  </a:cubicBezTo>
                  <a:cubicBezTo>
                    <a:pt x="1024636" y="1027725"/>
                    <a:pt x="1022802" y="1030344"/>
                    <a:pt x="1022802" y="1009130"/>
                  </a:cubicBezTo>
                  <a:cubicBezTo>
                    <a:pt x="1022802" y="679134"/>
                    <a:pt x="1022802" y="349138"/>
                    <a:pt x="1022802" y="19143"/>
                  </a:cubicBezTo>
                  <a:cubicBezTo>
                    <a:pt x="1022802" y="-2333"/>
                    <a:pt x="1020445" y="286"/>
                    <a:pt x="1041397" y="24"/>
                  </a:cubicBezTo>
                  <a:cubicBezTo>
                    <a:pt x="1391821" y="24"/>
                    <a:pt x="1742507" y="24"/>
                    <a:pt x="2092931" y="24"/>
                  </a:cubicBezTo>
                  <a:cubicBezTo>
                    <a:pt x="2116240" y="24"/>
                    <a:pt x="2113097" y="-1547"/>
                    <a:pt x="2113097" y="20714"/>
                  </a:cubicBezTo>
                  <a:cubicBezTo>
                    <a:pt x="2113097" y="350186"/>
                    <a:pt x="2113097" y="679920"/>
                    <a:pt x="2113097" y="1009391"/>
                  </a:cubicBezTo>
                  <a:cubicBezTo>
                    <a:pt x="2113097" y="1027725"/>
                    <a:pt x="2113097" y="1027725"/>
                    <a:pt x="2131169" y="1027725"/>
                  </a:cubicBezTo>
                  <a:cubicBezTo>
                    <a:pt x="2461164" y="1027725"/>
                    <a:pt x="2791160" y="1027725"/>
                    <a:pt x="3121155" y="1027725"/>
                  </a:cubicBezTo>
                  <a:cubicBezTo>
                    <a:pt x="3140274" y="1027725"/>
                    <a:pt x="3140536" y="1027725"/>
                    <a:pt x="3140536" y="1046581"/>
                  </a:cubicBezTo>
                  <a:cubicBezTo>
                    <a:pt x="3140536" y="1396743"/>
                    <a:pt x="3140536" y="1746644"/>
                    <a:pt x="3140536" y="2096805"/>
                  </a:cubicBezTo>
                  <a:cubicBezTo>
                    <a:pt x="3140536" y="2114615"/>
                    <a:pt x="3140536" y="2114615"/>
                    <a:pt x="3122989" y="2114615"/>
                  </a:cubicBezTo>
                  <a:cubicBezTo>
                    <a:pt x="2795088" y="2114615"/>
                    <a:pt x="2467450" y="2114615"/>
                    <a:pt x="2139549" y="2114615"/>
                  </a:cubicBezTo>
                  <a:cubicBezTo>
                    <a:pt x="2121216" y="2114615"/>
                    <a:pt x="2121216" y="2114615"/>
                    <a:pt x="2121216" y="2132948"/>
                  </a:cubicBezTo>
                  <a:cubicBezTo>
                    <a:pt x="2121216" y="2462420"/>
                    <a:pt x="2121216" y="2792153"/>
                    <a:pt x="2121216" y="3121625"/>
                  </a:cubicBezTo>
                  <a:cubicBezTo>
                    <a:pt x="2121216" y="3140220"/>
                    <a:pt x="2121216" y="3140220"/>
                    <a:pt x="2102883" y="3140220"/>
                  </a:cubicBezTo>
                  <a:cubicBezTo>
                    <a:pt x="1926886" y="3139958"/>
                    <a:pt x="1750364" y="3139958"/>
                    <a:pt x="1574105" y="3139958"/>
                  </a:cubicBezTo>
                  <a:close/>
                </a:path>
              </a:pathLst>
            </a:custGeom>
            <a:solidFill>
              <a:srgbClr val="FD2906"/>
            </a:solidFill>
            <a:ln w="2614" cap="flat">
              <a:solidFill>
                <a:srgbClr val="FD290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C9424C0-200D-7945-1F9C-93C3A7F99AB9}"/>
              </a:ext>
            </a:extLst>
          </p:cNvPr>
          <p:cNvGrpSpPr/>
          <p:nvPr/>
        </p:nvGrpSpPr>
        <p:grpSpPr>
          <a:xfrm>
            <a:off x="6038849" y="3207026"/>
            <a:ext cx="3250574" cy="2599828"/>
            <a:chOff x="6038849" y="3276599"/>
            <a:chExt cx="3250574" cy="2599828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038D84B-8607-1CCB-571A-6B8174439892}"/>
                </a:ext>
              </a:extLst>
            </p:cNvPr>
            <p:cNvSpPr/>
            <p:nvPr/>
          </p:nvSpPr>
          <p:spPr>
            <a:xfrm>
              <a:off x="6038849" y="3276599"/>
              <a:ext cx="2638425" cy="2238376"/>
            </a:xfrm>
            <a:custGeom>
              <a:avLst/>
              <a:gdLst>
                <a:gd name="connsiteX0" fmla="*/ 0 w 3317047"/>
                <a:gd name="connsiteY0" fmla="*/ 0 h 2313058"/>
                <a:gd name="connsiteX1" fmla="*/ 2914650 w 3317047"/>
                <a:gd name="connsiteY1" fmla="*/ 2085975 h 2313058"/>
                <a:gd name="connsiteX2" fmla="*/ 3286125 w 3317047"/>
                <a:gd name="connsiteY2" fmla="*/ 2257425 h 2313058"/>
                <a:gd name="connsiteX3" fmla="*/ 3295650 w 3317047"/>
                <a:gd name="connsiteY3" fmla="*/ 2257425 h 2313058"/>
                <a:gd name="connsiteX4" fmla="*/ 3305175 w 3317047"/>
                <a:gd name="connsiteY4" fmla="*/ 2257425 h 2313058"/>
                <a:gd name="connsiteX0" fmla="*/ 0 w 3317047"/>
                <a:gd name="connsiteY0" fmla="*/ 0 h 2313058"/>
                <a:gd name="connsiteX1" fmla="*/ 2914650 w 3317047"/>
                <a:gd name="connsiteY1" fmla="*/ 2085975 h 2313058"/>
                <a:gd name="connsiteX2" fmla="*/ 3286125 w 3317047"/>
                <a:gd name="connsiteY2" fmla="*/ 2257425 h 2313058"/>
                <a:gd name="connsiteX3" fmla="*/ 3295650 w 3317047"/>
                <a:gd name="connsiteY3" fmla="*/ 2257425 h 2313058"/>
                <a:gd name="connsiteX0" fmla="*/ 0 w 3313138"/>
                <a:gd name="connsiteY0" fmla="*/ 0 h 2313058"/>
                <a:gd name="connsiteX1" fmla="*/ 2914650 w 3313138"/>
                <a:gd name="connsiteY1" fmla="*/ 2085975 h 2313058"/>
                <a:gd name="connsiteX2" fmla="*/ 3286125 w 3313138"/>
                <a:gd name="connsiteY2" fmla="*/ 2257425 h 2313058"/>
                <a:gd name="connsiteX0" fmla="*/ 0 w 2914650"/>
                <a:gd name="connsiteY0" fmla="*/ 0 h 2085975"/>
                <a:gd name="connsiteX1" fmla="*/ 2914650 w 2914650"/>
                <a:gd name="connsiteY1" fmla="*/ 2085975 h 2085975"/>
                <a:gd name="connsiteX0" fmla="*/ 0 w 2914650"/>
                <a:gd name="connsiteY0" fmla="*/ 0 h 2085975"/>
                <a:gd name="connsiteX1" fmla="*/ 2914650 w 2914650"/>
                <a:gd name="connsiteY1" fmla="*/ 2085975 h 2085975"/>
                <a:gd name="connsiteX0" fmla="*/ 0 w 2914650"/>
                <a:gd name="connsiteY0" fmla="*/ 0 h 2085975"/>
                <a:gd name="connsiteX1" fmla="*/ 2914650 w 2914650"/>
                <a:gd name="connsiteY1" fmla="*/ 2085975 h 2085975"/>
                <a:gd name="connsiteX0" fmla="*/ 0 w 2952750"/>
                <a:gd name="connsiteY0" fmla="*/ 0 h 2152650"/>
                <a:gd name="connsiteX1" fmla="*/ 2952750 w 2952750"/>
                <a:gd name="connsiteY1" fmla="*/ 2152650 h 2152650"/>
                <a:gd name="connsiteX0" fmla="*/ 0 w 2952750"/>
                <a:gd name="connsiteY0" fmla="*/ 0 h 2152650"/>
                <a:gd name="connsiteX1" fmla="*/ 2952750 w 2952750"/>
                <a:gd name="connsiteY1" fmla="*/ 2152650 h 2152650"/>
                <a:gd name="connsiteX0" fmla="*/ 0 w 3257550"/>
                <a:gd name="connsiteY0" fmla="*/ 0 h 2276475"/>
                <a:gd name="connsiteX1" fmla="*/ 3257550 w 3257550"/>
                <a:gd name="connsiteY1" fmla="*/ 2276475 h 2276475"/>
                <a:gd name="connsiteX0" fmla="*/ 0 w 3257550"/>
                <a:gd name="connsiteY0" fmla="*/ 0 h 2276475"/>
                <a:gd name="connsiteX1" fmla="*/ 3257550 w 3257550"/>
                <a:gd name="connsiteY1" fmla="*/ 2276475 h 2276475"/>
                <a:gd name="connsiteX0" fmla="*/ 0 w 3257550"/>
                <a:gd name="connsiteY0" fmla="*/ 0 h 2276475"/>
                <a:gd name="connsiteX1" fmla="*/ 3257550 w 3257550"/>
                <a:gd name="connsiteY1" fmla="*/ 2276475 h 2276475"/>
                <a:gd name="connsiteX0" fmla="*/ 0 w 3295650"/>
                <a:gd name="connsiteY0" fmla="*/ 0 h 2228850"/>
                <a:gd name="connsiteX1" fmla="*/ 3295650 w 3295650"/>
                <a:gd name="connsiteY1" fmla="*/ 2228850 h 2228850"/>
                <a:gd name="connsiteX0" fmla="*/ 0 w 3295650"/>
                <a:gd name="connsiteY0" fmla="*/ 0 h 2228850"/>
                <a:gd name="connsiteX1" fmla="*/ 3295650 w 3295650"/>
                <a:gd name="connsiteY1" fmla="*/ 2228850 h 2228850"/>
                <a:gd name="connsiteX0" fmla="*/ 0 w 2657475"/>
                <a:gd name="connsiteY0" fmla="*/ 0 h 2152650"/>
                <a:gd name="connsiteX1" fmla="*/ 2657475 w 2657475"/>
                <a:gd name="connsiteY1" fmla="*/ 2152650 h 2152650"/>
                <a:gd name="connsiteX0" fmla="*/ 0 w 2657475"/>
                <a:gd name="connsiteY0" fmla="*/ 0 h 2152650"/>
                <a:gd name="connsiteX1" fmla="*/ 2657475 w 2657475"/>
                <a:gd name="connsiteY1" fmla="*/ 2152650 h 2152650"/>
                <a:gd name="connsiteX0" fmla="*/ 0 w 2657475"/>
                <a:gd name="connsiteY0" fmla="*/ 0 h 2152650"/>
                <a:gd name="connsiteX1" fmla="*/ 2657475 w 2657475"/>
                <a:gd name="connsiteY1" fmla="*/ 2152650 h 2152650"/>
                <a:gd name="connsiteX0" fmla="*/ 0 w 2657475"/>
                <a:gd name="connsiteY0" fmla="*/ 0 h 2152650"/>
                <a:gd name="connsiteX1" fmla="*/ 2657475 w 2657475"/>
                <a:gd name="connsiteY1" fmla="*/ 2152650 h 2152650"/>
                <a:gd name="connsiteX0" fmla="*/ 0 w 2638425"/>
                <a:gd name="connsiteY0" fmla="*/ 0 h 2238375"/>
                <a:gd name="connsiteX1" fmla="*/ 2638425 w 2638425"/>
                <a:gd name="connsiteY1" fmla="*/ 2238375 h 223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8425" h="2238375">
                  <a:moveTo>
                    <a:pt x="0" y="0"/>
                  </a:moveTo>
                  <a:cubicBezTo>
                    <a:pt x="1114425" y="1152525"/>
                    <a:pt x="1981200" y="2200275"/>
                    <a:pt x="2638425" y="2238375"/>
                  </a:cubicBezTo>
                </a:path>
              </a:pathLst>
            </a:custGeom>
            <a:noFill/>
            <a:ln w="38100">
              <a:solidFill>
                <a:srgbClr val="FD29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9B7F708-8449-E220-C324-D5D6601BF5F2}"/>
                </a:ext>
              </a:extLst>
            </p:cNvPr>
            <p:cNvSpPr/>
            <p:nvPr/>
          </p:nvSpPr>
          <p:spPr>
            <a:xfrm>
              <a:off x="8472413" y="5059417"/>
              <a:ext cx="817010" cy="817010"/>
            </a:xfrm>
            <a:custGeom>
              <a:avLst/>
              <a:gdLst>
                <a:gd name="connsiteX0" fmla="*/ 1574105 w 3140196"/>
                <a:gd name="connsiteY0" fmla="*/ 3139958 h 3140196"/>
                <a:gd name="connsiteX1" fmla="*/ 1042445 w 3140196"/>
                <a:gd name="connsiteY1" fmla="*/ 3140220 h 3140196"/>
                <a:gd name="connsiteX2" fmla="*/ 1026469 w 3140196"/>
                <a:gd name="connsiteY2" fmla="*/ 3124506 h 3140196"/>
                <a:gd name="connsiteX3" fmla="*/ 1026731 w 3140196"/>
                <a:gd name="connsiteY3" fmla="*/ 2134519 h 3140196"/>
                <a:gd name="connsiteX4" fmla="*/ 1006303 w 3140196"/>
                <a:gd name="connsiteY4" fmla="*/ 2114615 h 3140196"/>
                <a:gd name="connsiteX5" fmla="*/ 18935 w 3140196"/>
                <a:gd name="connsiteY5" fmla="*/ 2114615 h 3140196"/>
                <a:gd name="connsiteX6" fmla="*/ 78 w 3140196"/>
                <a:gd name="connsiteY6" fmla="*/ 2095496 h 3140196"/>
                <a:gd name="connsiteX7" fmla="*/ 78 w 3140196"/>
                <a:gd name="connsiteY7" fmla="*/ 1046581 h 3140196"/>
                <a:gd name="connsiteX8" fmla="*/ 18935 w 3140196"/>
                <a:gd name="connsiteY8" fmla="*/ 1027725 h 3140196"/>
                <a:gd name="connsiteX9" fmla="*/ 1003684 w 3140196"/>
                <a:gd name="connsiteY9" fmla="*/ 1027725 h 3140196"/>
                <a:gd name="connsiteX10" fmla="*/ 1022802 w 3140196"/>
                <a:gd name="connsiteY10" fmla="*/ 1009130 h 3140196"/>
                <a:gd name="connsiteX11" fmla="*/ 1022802 w 3140196"/>
                <a:gd name="connsiteY11" fmla="*/ 19143 h 3140196"/>
                <a:gd name="connsiteX12" fmla="*/ 1041397 w 3140196"/>
                <a:gd name="connsiteY12" fmla="*/ 24 h 3140196"/>
                <a:gd name="connsiteX13" fmla="*/ 2092931 w 3140196"/>
                <a:gd name="connsiteY13" fmla="*/ 24 h 3140196"/>
                <a:gd name="connsiteX14" fmla="*/ 2113097 w 3140196"/>
                <a:gd name="connsiteY14" fmla="*/ 20714 h 3140196"/>
                <a:gd name="connsiteX15" fmla="*/ 2113097 w 3140196"/>
                <a:gd name="connsiteY15" fmla="*/ 1009391 h 3140196"/>
                <a:gd name="connsiteX16" fmla="*/ 2131169 w 3140196"/>
                <a:gd name="connsiteY16" fmla="*/ 1027725 h 3140196"/>
                <a:gd name="connsiteX17" fmla="*/ 3121155 w 3140196"/>
                <a:gd name="connsiteY17" fmla="*/ 1027725 h 3140196"/>
                <a:gd name="connsiteX18" fmla="*/ 3140536 w 3140196"/>
                <a:gd name="connsiteY18" fmla="*/ 1046581 h 3140196"/>
                <a:gd name="connsiteX19" fmla="*/ 3140536 w 3140196"/>
                <a:gd name="connsiteY19" fmla="*/ 2096805 h 3140196"/>
                <a:gd name="connsiteX20" fmla="*/ 3122989 w 3140196"/>
                <a:gd name="connsiteY20" fmla="*/ 2114615 h 3140196"/>
                <a:gd name="connsiteX21" fmla="*/ 2139549 w 3140196"/>
                <a:gd name="connsiteY21" fmla="*/ 2114615 h 3140196"/>
                <a:gd name="connsiteX22" fmla="*/ 2121216 w 3140196"/>
                <a:gd name="connsiteY22" fmla="*/ 2132948 h 3140196"/>
                <a:gd name="connsiteX23" fmla="*/ 2121216 w 3140196"/>
                <a:gd name="connsiteY23" fmla="*/ 3121625 h 3140196"/>
                <a:gd name="connsiteX24" fmla="*/ 2102883 w 3140196"/>
                <a:gd name="connsiteY24" fmla="*/ 3140220 h 3140196"/>
                <a:gd name="connsiteX25" fmla="*/ 1574105 w 3140196"/>
                <a:gd name="connsiteY25" fmla="*/ 3139958 h 3140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40196" h="3140196">
                  <a:moveTo>
                    <a:pt x="1574105" y="3139958"/>
                  </a:moveTo>
                  <a:cubicBezTo>
                    <a:pt x="1396797" y="3139958"/>
                    <a:pt x="1219752" y="3139696"/>
                    <a:pt x="1042445" y="3140220"/>
                  </a:cubicBezTo>
                  <a:cubicBezTo>
                    <a:pt x="1029874" y="3140220"/>
                    <a:pt x="1026469" y="3137077"/>
                    <a:pt x="1026469" y="3124506"/>
                  </a:cubicBezTo>
                  <a:cubicBezTo>
                    <a:pt x="1026731" y="2794511"/>
                    <a:pt x="1026731" y="2464515"/>
                    <a:pt x="1026731" y="2134519"/>
                  </a:cubicBezTo>
                  <a:cubicBezTo>
                    <a:pt x="1026731" y="2111734"/>
                    <a:pt x="1029350" y="2114615"/>
                    <a:pt x="1006303" y="2114615"/>
                  </a:cubicBezTo>
                  <a:cubicBezTo>
                    <a:pt x="677093" y="2114615"/>
                    <a:pt x="348145" y="2114615"/>
                    <a:pt x="18935" y="2114615"/>
                  </a:cubicBezTo>
                  <a:cubicBezTo>
                    <a:pt x="-1755" y="2114615"/>
                    <a:pt x="78" y="2117234"/>
                    <a:pt x="78" y="2095496"/>
                  </a:cubicBezTo>
                  <a:cubicBezTo>
                    <a:pt x="78" y="1745858"/>
                    <a:pt x="78" y="1396220"/>
                    <a:pt x="78" y="1046581"/>
                  </a:cubicBezTo>
                  <a:cubicBezTo>
                    <a:pt x="78" y="1025367"/>
                    <a:pt x="-2279" y="1027725"/>
                    <a:pt x="18935" y="1027725"/>
                  </a:cubicBezTo>
                  <a:cubicBezTo>
                    <a:pt x="347097" y="1027725"/>
                    <a:pt x="675521" y="1027725"/>
                    <a:pt x="1003684" y="1027725"/>
                  </a:cubicBezTo>
                  <a:cubicBezTo>
                    <a:pt x="1024636" y="1027725"/>
                    <a:pt x="1022802" y="1030344"/>
                    <a:pt x="1022802" y="1009130"/>
                  </a:cubicBezTo>
                  <a:cubicBezTo>
                    <a:pt x="1022802" y="679134"/>
                    <a:pt x="1022802" y="349138"/>
                    <a:pt x="1022802" y="19143"/>
                  </a:cubicBezTo>
                  <a:cubicBezTo>
                    <a:pt x="1022802" y="-2333"/>
                    <a:pt x="1020445" y="286"/>
                    <a:pt x="1041397" y="24"/>
                  </a:cubicBezTo>
                  <a:cubicBezTo>
                    <a:pt x="1391821" y="24"/>
                    <a:pt x="1742507" y="24"/>
                    <a:pt x="2092931" y="24"/>
                  </a:cubicBezTo>
                  <a:cubicBezTo>
                    <a:pt x="2116240" y="24"/>
                    <a:pt x="2113097" y="-1547"/>
                    <a:pt x="2113097" y="20714"/>
                  </a:cubicBezTo>
                  <a:cubicBezTo>
                    <a:pt x="2113097" y="350186"/>
                    <a:pt x="2113097" y="679920"/>
                    <a:pt x="2113097" y="1009391"/>
                  </a:cubicBezTo>
                  <a:cubicBezTo>
                    <a:pt x="2113097" y="1027725"/>
                    <a:pt x="2113097" y="1027725"/>
                    <a:pt x="2131169" y="1027725"/>
                  </a:cubicBezTo>
                  <a:cubicBezTo>
                    <a:pt x="2461164" y="1027725"/>
                    <a:pt x="2791160" y="1027725"/>
                    <a:pt x="3121155" y="1027725"/>
                  </a:cubicBezTo>
                  <a:cubicBezTo>
                    <a:pt x="3140274" y="1027725"/>
                    <a:pt x="3140536" y="1027725"/>
                    <a:pt x="3140536" y="1046581"/>
                  </a:cubicBezTo>
                  <a:cubicBezTo>
                    <a:pt x="3140536" y="1396743"/>
                    <a:pt x="3140536" y="1746644"/>
                    <a:pt x="3140536" y="2096805"/>
                  </a:cubicBezTo>
                  <a:cubicBezTo>
                    <a:pt x="3140536" y="2114615"/>
                    <a:pt x="3140536" y="2114615"/>
                    <a:pt x="3122989" y="2114615"/>
                  </a:cubicBezTo>
                  <a:cubicBezTo>
                    <a:pt x="2795088" y="2114615"/>
                    <a:pt x="2467450" y="2114615"/>
                    <a:pt x="2139549" y="2114615"/>
                  </a:cubicBezTo>
                  <a:cubicBezTo>
                    <a:pt x="2121216" y="2114615"/>
                    <a:pt x="2121216" y="2114615"/>
                    <a:pt x="2121216" y="2132948"/>
                  </a:cubicBezTo>
                  <a:cubicBezTo>
                    <a:pt x="2121216" y="2462420"/>
                    <a:pt x="2121216" y="2792153"/>
                    <a:pt x="2121216" y="3121625"/>
                  </a:cubicBezTo>
                  <a:cubicBezTo>
                    <a:pt x="2121216" y="3140220"/>
                    <a:pt x="2121216" y="3140220"/>
                    <a:pt x="2102883" y="3140220"/>
                  </a:cubicBezTo>
                  <a:cubicBezTo>
                    <a:pt x="1926886" y="3139958"/>
                    <a:pt x="1750364" y="3139958"/>
                    <a:pt x="1574105" y="3139958"/>
                  </a:cubicBezTo>
                  <a:close/>
                </a:path>
              </a:pathLst>
            </a:custGeom>
            <a:solidFill>
              <a:srgbClr val="FD2906"/>
            </a:solidFill>
            <a:ln w="2614" cap="flat">
              <a:solidFill>
                <a:srgbClr val="FD290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FA7EC0C-25E0-8AC3-35E0-0D67A9B3202F}"/>
              </a:ext>
            </a:extLst>
          </p:cNvPr>
          <p:cNvGrpSpPr/>
          <p:nvPr/>
        </p:nvGrpSpPr>
        <p:grpSpPr>
          <a:xfrm>
            <a:off x="4876801" y="4466974"/>
            <a:ext cx="2438398" cy="2012687"/>
            <a:chOff x="2676526" y="2041912"/>
            <a:chExt cx="3486148" cy="2877512"/>
          </a:xfrm>
          <a:solidFill>
            <a:schemeClr val="bg1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C68EEB1-E955-95FB-D237-E2538F2253FE}"/>
                </a:ext>
              </a:extLst>
            </p:cNvPr>
            <p:cNvGrpSpPr/>
            <p:nvPr/>
          </p:nvGrpSpPr>
          <p:grpSpPr>
            <a:xfrm>
              <a:off x="2745022" y="2041912"/>
              <a:ext cx="3417652" cy="2755291"/>
              <a:chOff x="2745022" y="2041912"/>
              <a:chExt cx="3417652" cy="2755291"/>
            </a:xfrm>
            <a:grpFill/>
          </p:grpSpPr>
          <p:sp>
            <p:nvSpPr>
              <p:cNvPr id="11" name="Freeform 3">
                <a:extLst>
                  <a:ext uri="{FF2B5EF4-FFF2-40B4-BE49-F238E27FC236}">
                    <a16:creationId xmlns:a16="http://schemas.microsoft.com/office/drawing/2014/main" id="{2FF4E7D5-8288-90FC-B742-23DF8DDBE32F}"/>
                  </a:ext>
                </a:extLst>
              </p:cNvPr>
              <p:cNvSpPr/>
              <p:nvPr/>
            </p:nvSpPr>
            <p:spPr>
              <a:xfrm>
                <a:off x="2901403" y="2041912"/>
                <a:ext cx="3261271" cy="1987163"/>
              </a:xfrm>
              <a:custGeom>
                <a:avLst/>
                <a:gdLst>
                  <a:gd name="connsiteX0" fmla="*/ 0 w 3228975"/>
                  <a:gd name="connsiteY0" fmla="*/ 790575 h 1866900"/>
                  <a:gd name="connsiteX1" fmla="*/ 0 w 3228975"/>
                  <a:gd name="connsiteY1" fmla="*/ 790575 h 1866900"/>
                  <a:gd name="connsiteX2" fmla="*/ 85725 w 3228975"/>
                  <a:gd name="connsiteY2" fmla="*/ 742950 h 1866900"/>
                  <a:gd name="connsiteX3" fmla="*/ 866775 w 3228975"/>
                  <a:gd name="connsiteY3" fmla="*/ 0 h 1866900"/>
                  <a:gd name="connsiteX4" fmla="*/ 962025 w 3228975"/>
                  <a:gd name="connsiteY4" fmla="*/ 19050 h 1866900"/>
                  <a:gd name="connsiteX5" fmla="*/ 2105025 w 3228975"/>
                  <a:gd name="connsiteY5" fmla="*/ 9525 h 1866900"/>
                  <a:gd name="connsiteX6" fmla="*/ 3228975 w 3228975"/>
                  <a:gd name="connsiteY6" fmla="*/ 476250 h 1866900"/>
                  <a:gd name="connsiteX7" fmla="*/ 3219450 w 3228975"/>
                  <a:gd name="connsiteY7" fmla="*/ 1866900 h 1866900"/>
                  <a:gd name="connsiteX8" fmla="*/ 3086100 w 3228975"/>
                  <a:gd name="connsiteY8" fmla="*/ 1847850 h 1866900"/>
                  <a:gd name="connsiteX9" fmla="*/ 2095500 w 3228975"/>
                  <a:gd name="connsiteY9" fmla="*/ 771525 h 1866900"/>
                  <a:gd name="connsiteX10" fmla="*/ 1095375 w 3228975"/>
                  <a:gd name="connsiteY10" fmla="*/ 571500 h 1866900"/>
                  <a:gd name="connsiteX11" fmla="*/ 0 w 3228975"/>
                  <a:gd name="connsiteY11" fmla="*/ 790575 h 1866900"/>
                  <a:gd name="connsiteX0" fmla="*/ 0 w 3228975"/>
                  <a:gd name="connsiteY0" fmla="*/ 790575 h 1866900"/>
                  <a:gd name="connsiteX1" fmla="*/ 0 w 3228975"/>
                  <a:gd name="connsiteY1" fmla="*/ 790575 h 1866900"/>
                  <a:gd name="connsiteX2" fmla="*/ 85725 w 3228975"/>
                  <a:gd name="connsiteY2" fmla="*/ 742950 h 1866900"/>
                  <a:gd name="connsiteX3" fmla="*/ 866775 w 3228975"/>
                  <a:gd name="connsiteY3" fmla="*/ 0 h 1866900"/>
                  <a:gd name="connsiteX4" fmla="*/ 2105025 w 3228975"/>
                  <a:gd name="connsiteY4" fmla="*/ 9525 h 1866900"/>
                  <a:gd name="connsiteX5" fmla="*/ 3228975 w 3228975"/>
                  <a:gd name="connsiteY5" fmla="*/ 476250 h 1866900"/>
                  <a:gd name="connsiteX6" fmla="*/ 3219450 w 3228975"/>
                  <a:gd name="connsiteY6" fmla="*/ 1866900 h 1866900"/>
                  <a:gd name="connsiteX7" fmla="*/ 3086100 w 3228975"/>
                  <a:gd name="connsiteY7" fmla="*/ 1847850 h 1866900"/>
                  <a:gd name="connsiteX8" fmla="*/ 2095500 w 3228975"/>
                  <a:gd name="connsiteY8" fmla="*/ 771525 h 1866900"/>
                  <a:gd name="connsiteX9" fmla="*/ 1095375 w 3228975"/>
                  <a:gd name="connsiteY9" fmla="*/ 571500 h 1866900"/>
                  <a:gd name="connsiteX10" fmla="*/ 0 w 3228975"/>
                  <a:gd name="connsiteY10" fmla="*/ 790575 h 1866900"/>
                  <a:gd name="connsiteX0" fmla="*/ 0 w 3228975"/>
                  <a:gd name="connsiteY0" fmla="*/ 790575 h 1866900"/>
                  <a:gd name="connsiteX1" fmla="*/ 0 w 3228975"/>
                  <a:gd name="connsiteY1" fmla="*/ 790575 h 1866900"/>
                  <a:gd name="connsiteX2" fmla="*/ 85725 w 3228975"/>
                  <a:gd name="connsiteY2" fmla="*/ 742950 h 1866900"/>
                  <a:gd name="connsiteX3" fmla="*/ 866775 w 3228975"/>
                  <a:gd name="connsiteY3" fmla="*/ 0 h 1866900"/>
                  <a:gd name="connsiteX4" fmla="*/ 2105025 w 3228975"/>
                  <a:gd name="connsiteY4" fmla="*/ 9525 h 1866900"/>
                  <a:gd name="connsiteX5" fmla="*/ 3228975 w 3228975"/>
                  <a:gd name="connsiteY5" fmla="*/ 476250 h 1866900"/>
                  <a:gd name="connsiteX6" fmla="*/ 3219450 w 3228975"/>
                  <a:gd name="connsiteY6" fmla="*/ 1866900 h 1866900"/>
                  <a:gd name="connsiteX7" fmla="*/ 3086100 w 3228975"/>
                  <a:gd name="connsiteY7" fmla="*/ 1847850 h 1866900"/>
                  <a:gd name="connsiteX8" fmla="*/ 2095500 w 3228975"/>
                  <a:gd name="connsiteY8" fmla="*/ 771525 h 1866900"/>
                  <a:gd name="connsiteX9" fmla="*/ 1095375 w 3228975"/>
                  <a:gd name="connsiteY9" fmla="*/ 571500 h 1866900"/>
                  <a:gd name="connsiteX10" fmla="*/ 0 w 3228975"/>
                  <a:gd name="connsiteY10" fmla="*/ 790575 h 1866900"/>
                  <a:gd name="connsiteX0" fmla="*/ 0 w 3228975"/>
                  <a:gd name="connsiteY0" fmla="*/ 790575 h 1866900"/>
                  <a:gd name="connsiteX1" fmla="*/ 0 w 3228975"/>
                  <a:gd name="connsiteY1" fmla="*/ 790575 h 1866900"/>
                  <a:gd name="connsiteX2" fmla="*/ 85725 w 3228975"/>
                  <a:gd name="connsiteY2" fmla="*/ 742950 h 1866900"/>
                  <a:gd name="connsiteX3" fmla="*/ 866775 w 3228975"/>
                  <a:gd name="connsiteY3" fmla="*/ 0 h 1866900"/>
                  <a:gd name="connsiteX4" fmla="*/ 2105025 w 3228975"/>
                  <a:gd name="connsiteY4" fmla="*/ 9525 h 1866900"/>
                  <a:gd name="connsiteX5" fmla="*/ 3228975 w 3228975"/>
                  <a:gd name="connsiteY5" fmla="*/ 476250 h 1866900"/>
                  <a:gd name="connsiteX6" fmla="*/ 3219450 w 3228975"/>
                  <a:gd name="connsiteY6" fmla="*/ 1866900 h 1866900"/>
                  <a:gd name="connsiteX7" fmla="*/ 3086100 w 3228975"/>
                  <a:gd name="connsiteY7" fmla="*/ 1847850 h 1866900"/>
                  <a:gd name="connsiteX8" fmla="*/ 2095500 w 3228975"/>
                  <a:gd name="connsiteY8" fmla="*/ 771525 h 1866900"/>
                  <a:gd name="connsiteX9" fmla="*/ 1095375 w 3228975"/>
                  <a:gd name="connsiteY9" fmla="*/ 571500 h 1866900"/>
                  <a:gd name="connsiteX10" fmla="*/ 0 w 3228975"/>
                  <a:gd name="connsiteY10" fmla="*/ 790575 h 1866900"/>
                  <a:gd name="connsiteX0" fmla="*/ 0 w 3228975"/>
                  <a:gd name="connsiteY0" fmla="*/ 790575 h 1866900"/>
                  <a:gd name="connsiteX1" fmla="*/ 0 w 3228975"/>
                  <a:gd name="connsiteY1" fmla="*/ 790575 h 1866900"/>
                  <a:gd name="connsiteX2" fmla="*/ 866775 w 3228975"/>
                  <a:gd name="connsiteY2" fmla="*/ 0 h 1866900"/>
                  <a:gd name="connsiteX3" fmla="*/ 2105025 w 3228975"/>
                  <a:gd name="connsiteY3" fmla="*/ 9525 h 1866900"/>
                  <a:gd name="connsiteX4" fmla="*/ 3228975 w 3228975"/>
                  <a:gd name="connsiteY4" fmla="*/ 476250 h 1866900"/>
                  <a:gd name="connsiteX5" fmla="*/ 3219450 w 3228975"/>
                  <a:gd name="connsiteY5" fmla="*/ 1866900 h 1866900"/>
                  <a:gd name="connsiteX6" fmla="*/ 3086100 w 3228975"/>
                  <a:gd name="connsiteY6" fmla="*/ 1847850 h 1866900"/>
                  <a:gd name="connsiteX7" fmla="*/ 2095500 w 3228975"/>
                  <a:gd name="connsiteY7" fmla="*/ 771525 h 1866900"/>
                  <a:gd name="connsiteX8" fmla="*/ 1095375 w 3228975"/>
                  <a:gd name="connsiteY8" fmla="*/ 571500 h 1866900"/>
                  <a:gd name="connsiteX9" fmla="*/ 0 w 3228975"/>
                  <a:gd name="connsiteY9" fmla="*/ 790575 h 1866900"/>
                  <a:gd name="connsiteX0" fmla="*/ 0 w 3228975"/>
                  <a:gd name="connsiteY0" fmla="*/ 790575 h 1866900"/>
                  <a:gd name="connsiteX1" fmla="*/ 0 w 3228975"/>
                  <a:gd name="connsiteY1" fmla="*/ 790575 h 1866900"/>
                  <a:gd name="connsiteX2" fmla="*/ 866775 w 3228975"/>
                  <a:gd name="connsiteY2" fmla="*/ 0 h 1866900"/>
                  <a:gd name="connsiteX3" fmla="*/ 2105025 w 3228975"/>
                  <a:gd name="connsiteY3" fmla="*/ 9525 h 1866900"/>
                  <a:gd name="connsiteX4" fmla="*/ 3228975 w 3228975"/>
                  <a:gd name="connsiteY4" fmla="*/ 476250 h 1866900"/>
                  <a:gd name="connsiteX5" fmla="*/ 3219450 w 3228975"/>
                  <a:gd name="connsiteY5" fmla="*/ 1866900 h 1866900"/>
                  <a:gd name="connsiteX6" fmla="*/ 3086100 w 3228975"/>
                  <a:gd name="connsiteY6" fmla="*/ 1847850 h 1866900"/>
                  <a:gd name="connsiteX7" fmla="*/ 2095500 w 3228975"/>
                  <a:gd name="connsiteY7" fmla="*/ 771525 h 1866900"/>
                  <a:gd name="connsiteX8" fmla="*/ 1095375 w 3228975"/>
                  <a:gd name="connsiteY8" fmla="*/ 571500 h 1866900"/>
                  <a:gd name="connsiteX9" fmla="*/ 0 w 3228975"/>
                  <a:gd name="connsiteY9" fmla="*/ 790575 h 1866900"/>
                  <a:gd name="connsiteX0" fmla="*/ 253889 w 3254264"/>
                  <a:gd name="connsiteY0" fmla="*/ 1143000 h 1866900"/>
                  <a:gd name="connsiteX1" fmla="*/ 25289 w 3254264"/>
                  <a:gd name="connsiteY1" fmla="*/ 790575 h 1866900"/>
                  <a:gd name="connsiteX2" fmla="*/ 892064 w 3254264"/>
                  <a:gd name="connsiteY2" fmla="*/ 0 h 1866900"/>
                  <a:gd name="connsiteX3" fmla="*/ 2130314 w 3254264"/>
                  <a:gd name="connsiteY3" fmla="*/ 9525 h 1866900"/>
                  <a:gd name="connsiteX4" fmla="*/ 3254264 w 3254264"/>
                  <a:gd name="connsiteY4" fmla="*/ 476250 h 1866900"/>
                  <a:gd name="connsiteX5" fmla="*/ 3244739 w 3254264"/>
                  <a:gd name="connsiteY5" fmla="*/ 1866900 h 1866900"/>
                  <a:gd name="connsiteX6" fmla="*/ 3111389 w 3254264"/>
                  <a:gd name="connsiteY6" fmla="*/ 1847850 h 1866900"/>
                  <a:gd name="connsiteX7" fmla="*/ 2120789 w 3254264"/>
                  <a:gd name="connsiteY7" fmla="*/ 771525 h 1866900"/>
                  <a:gd name="connsiteX8" fmla="*/ 1120664 w 3254264"/>
                  <a:gd name="connsiteY8" fmla="*/ 571500 h 1866900"/>
                  <a:gd name="connsiteX9" fmla="*/ 253889 w 3254264"/>
                  <a:gd name="connsiteY9" fmla="*/ 1143000 h 1866900"/>
                  <a:gd name="connsiteX0" fmla="*/ 1097065 w 3230665"/>
                  <a:gd name="connsiteY0" fmla="*/ 571500 h 1866900"/>
                  <a:gd name="connsiteX1" fmla="*/ 1690 w 3230665"/>
                  <a:gd name="connsiteY1" fmla="*/ 790575 h 1866900"/>
                  <a:gd name="connsiteX2" fmla="*/ 868465 w 3230665"/>
                  <a:gd name="connsiteY2" fmla="*/ 0 h 1866900"/>
                  <a:gd name="connsiteX3" fmla="*/ 2106715 w 3230665"/>
                  <a:gd name="connsiteY3" fmla="*/ 9525 h 1866900"/>
                  <a:gd name="connsiteX4" fmla="*/ 3230665 w 3230665"/>
                  <a:gd name="connsiteY4" fmla="*/ 476250 h 1866900"/>
                  <a:gd name="connsiteX5" fmla="*/ 3221140 w 3230665"/>
                  <a:gd name="connsiteY5" fmla="*/ 1866900 h 1866900"/>
                  <a:gd name="connsiteX6" fmla="*/ 3087790 w 3230665"/>
                  <a:gd name="connsiteY6" fmla="*/ 1847850 h 1866900"/>
                  <a:gd name="connsiteX7" fmla="*/ 2097190 w 3230665"/>
                  <a:gd name="connsiteY7" fmla="*/ 771525 h 1866900"/>
                  <a:gd name="connsiteX8" fmla="*/ 1097065 w 3230665"/>
                  <a:gd name="connsiteY8" fmla="*/ 571500 h 1866900"/>
                  <a:gd name="connsiteX0" fmla="*/ 1099783 w 3233383"/>
                  <a:gd name="connsiteY0" fmla="*/ 571500 h 1866900"/>
                  <a:gd name="connsiteX1" fmla="*/ 4408 w 3233383"/>
                  <a:gd name="connsiteY1" fmla="*/ 790575 h 1866900"/>
                  <a:gd name="connsiteX2" fmla="*/ 871183 w 3233383"/>
                  <a:gd name="connsiteY2" fmla="*/ 0 h 1866900"/>
                  <a:gd name="connsiteX3" fmla="*/ 2109433 w 3233383"/>
                  <a:gd name="connsiteY3" fmla="*/ 9525 h 1866900"/>
                  <a:gd name="connsiteX4" fmla="*/ 3233383 w 3233383"/>
                  <a:gd name="connsiteY4" fmla="*/ 476250 h 1866900"/>
                  <a:gd name="connsiteX5" fmla="*/ 3223858 w 3233383"/>
                  <a:gd name="connsiteY5" fmla="*/ 1866900 h 1866900"/>
                  <a:gd name="connsiteX6" fmla="*/ 3090508 w 3233383"/>
                  <a:gd name="connsiteY6" fmla="*/ 1847850 h 1866900"/>
                  <a:gd name="connsiteX7" fmla="*/ 2099908 w 3233383"/>
                  <a:gd name="connsiteY7" fmla="*/ 771525 h 1866900"/>
                  <a:gd name="connsiteX8" fmla="*/ 1099783 w 3233383"/>
                  <a:gd name="connsiteY8" fmla="*/ 571500 h 1866900"/>
                  <a:gd name="connsiteX0" fmla="*/ 1099783 w 3233383"/>
                  <a:gd name="connsiteY0" fmla="*/ 571500 h 1866900"/>
                  <a:gd name="connsiteX1" fmla="*/ 4408 w 3233383"/>
                  <a:gd name="connsiteY1" fmla="*/ 790575 h 1866900"/>
                  <a:gd name="connsiteX2" fmla="*/ 871183 w 3233383"/>
                  <a:gd name="connsiteY2" fmla="*/ 0 h 1866900"/>
                  <a:gd name="connsiteX3" fmla="*/ 2109433 w 3233383"/>
                  <a:gd name="connsiteY3" fmla="*/ 9525 h 1866900"/>
                  <a:gd name="connsiteX4" fmla="*/ 3233383 w 3233383"/>
                  <a:gd name="connsiteY4" fmla="*/ 476250 h 1866900"/>
                  <a:gd name="connsiteX5" fmla="*/ 3223858 w 3233383"/>
                  <a:gd name="connsiteY5" fmla="*/ 1866900 h 1866900"/>
                  <a:gd name="connsiteX6" fmla="*/ 3090508 w 3233383"/>
                  <a:gd name="connsiteY6" fmla="*/ 1847850 h 1866900"/>
                  <a:gd name="connsiteX7" fmla="*/ 2099908 w 3233383"/>
                  <a:gd name="connsiteY7" fmla="*/ 771525 h 1866900"/>
                  <a:gd name="connsiteX8" fmla="*/ 1099783 w 3233383"/>
                  <a:gd name="connsiteY8" fmla="*/ 571500 h 1866900"/>
                  <a:gd name="connsiteX0" fmla="*/ 1099427 w 3233027"/>
                  <a:gd name="connsiteY0" fmla="*/ 571500 h 1866900"/>
                  <a:gd name="connsiteX1" fmla="*/ 4052 w 3233027"/>
                  <a:gd name="connsiteY1" fmla="*/ 790575 h 1866900"/>
                  <a:gd name="connsiteX2" fmla="*/ 870827 w 3233027"/>
                  <a:gd name="connsiteY2" fmla="*/ 0 h 1866900"/>
                  <a:gd name="connsiteX3" fmla="*/ 2109077 w 3233027"/>
                  <a:gd name="connsiteY3" fmla="*/ 9525 h 1866900"/>
                  <a:gd name="connsiteX4" fmla="*/ 3233027 w 3233027"/>
                  <a:gd name="connsiteY4" fmla="*/ 476250 h 1866900"/>
                  <a:gd name="connsiteX5" fmla="*/ 3223502 w 3233027"/>
                  <a:gd name="connsiteY5" fmla="*/ 1866900 h 1866900"/>
                  <a:gd name="connsiteX6" fmla="*/ 3090152 w 3233027"/>
                  <a:gd name="connsiteY6" fmla="*/ 1847850 h 1866900"/>
                  <a:gd name="connsiteX7" fmla="*/ 2099552 w 3233027"/>
                  <a:gd name="connsiteY7" fmla="*/ 771525 h 1866900"/>
                  <a:gd name="connsiteX8" fmla="*/ 1099427 w 3233027"/>
                  <a:gd name="connsiteY8" fmla="*/ 571500 h 1866900"/>
                  <a:gd name="connsiteX0" fmla="*/ 1118366 w 3251966"/>
                  <a:gd name="connsiteY0" fmla="*/ 571500 h 1866900"/>
                  <a:gd name="connsiteX1" fmla="*/ 3941 w 3251966"/>
                  <a:gd name="connsiteY1" fmla="*/ 809625 h 1866900"/>
                  <a:gd name="connsiteX2" fmla="*/ 889766 w 3251966"/>
                  <a:gd name="connsiteY2" fmla="*/ 0 h 1866900"/>
                  <a:gd name="connsiteX3" fmla="*/ 2128016 w 3251966"/>
                  <a:gd name="connsiteY3" fmla="*/ 9525 h 1866900"/>
                  <a:gd name="connsiteX4" fmla="*/ 3251966 w 3251966"/>
                  <a:gd name="connsiteY4" fmla="*/ 476250 h 1866900"/>
                  <a:gd name="connsiteX5" fmla="*/ 3242441 w 3251966"/>
                  <a:gd name="connsiteY5" fmla="*/ 1866900 h 1866900"/>
                  <a:gd name="connsiteX6" fmla="*/ 3109091 w 3251966"/>
                  <a:gd name="connsiteY6" fmla="*/ 1847850 h 1866900"/>
                  <a:gd name="connsiteX7" fmla="*/ 2118491 w 3251966"/>
                  <a:gd name="connsiteY7" fmla="*/ 771525 h 1866900"/>
                  <a:gd name="connsiteX8" fmla="*/ 1118366 w 3251966"/>
                  <a:gd name="connsiteY8" fmla="*/ 571500 h 1866900"/>
                  <a:gd name="connsiteX0" fmla="*/ 1119025 w 3252625"/>
                  <a:gd name="connsiteY0" fmla="*/ 571500 h 1866900"/>
                  <a:gd name="connsiteX1" fmla="*/ 4600 w 3252625"/>
                  <a:gd name="connsiteY1" fmla="*/ 809625 h 1866900"/>
                  <a:gd name="connsiteX2" fmla="*/ 890425 w 3252625"/>
                  <a:gd name="connsiteY2" fmla="*/ 0 h 1866900"/>
                  <a:gd name="connsiteX3" fmla="*/ 2128675 w 3252625"/>
                  <a:gd name="connsiteY3" fmla="*/ 9525 h 1866900"/>
                  <a:gd name="connsiteX4" fmla="*/ 3252625 w 3252625"/>
                  <a:gd name="connsiteY4" fmla="*/ 476250 h 1866900"/>
                  <a:gd name="connsiteX5" fmla="*/ 3243100 w 3252625"/>
                  <a:gd name="connsiteY5" fmla="*/ 1866900 h 1866900"/>
                  <a:gd name="connsiteX6" fmla="*/ 3109750 w 3252625"/>
                  <a:gd name="connsiteY6" fmla="*/ 1847850 h 1866900"/>
                  <a:gd name="connsiteX7" fmla="*/ 2119150 w 3252625"/>
                  <a:gd name="connsiteY7" fmla="*/ 771525 h 1866900"/>
                  <a:gd name="connsiteX8" fmla="*/ 1119025 w 3252625"/>
                  <a:gd name="connsiteY8" fmla="*/ 571500 h 1866900"/>
                  <a:gd name="connsiteX0" fmla="*/ 1118146 w 3251746"/>
                  <a:gd name="connsiteY0" fmla="*/ 571500 h 1866900"/>
                  <a:gd name="connsiteX1" fmla="*/ 3721 w 3251746"/>
                  <a:gd name="connsiteY1" fmla="*/ 809625 h 1866900"/>
                  <a:gd name="connsiteX2" fmla="*/ 889546 w 3251746"/>
                  <a:gd name="connsiteY2" fmla="*/ 0 h 1866900"/>
                  <a:gd name="connsiteX3" fmla="*/ 2127796 w 3251746"/>
                  <a:gd name="connsiteY3" fmla="*/ 9525 h 1866900"/>
                  <a:gd name="connsiteX4" fmla="*/ 3251746 w 3251746"/>
                  <a:gd name="connsiteY4" fmla="*/ 476250 h 1866900"/>
                  <a:gd name="connsiteX5" fmla="*/ 3242221 w 3251746"/>
                  <a:gd name="connsiteY5" fmla="*/ 1866900 h 1866900"/>
                  <a:gd name="connsiteX6" fmla="*/ 3108871 w 3251746"/>
                  <a:gd name="connsiteY6" fmla="*/ 1847850 h 1866900"/>
                  <a:gd name="connsiteX7" fmla="*/ 2118271 w 3251746"/>
                  <a:gd name="connsiteY7" fmla="*/ 771525 h 1866900"/>
                  <a:gd name="connsiteX8" fmla="*/ 1118146 w 3251746"/>
                  <a:gd name="connsiteY8" fmla="*/ 571500 h 1866900"/>
                  <a:gd name="connsiteX0" fmla="*/ 1118146 w 3251746"/>
                  <a:gd name="connsiteY0" fmla="*/ 589645 h 1885045"/>
                  <a:gd name="connsiteX1" fmla="*/ 3721 w 3251746"/>
                  <a:gd name="connsiteY1" fmla="*/ 827770 h 1885045"/>
                  <a:gd name="connsiteX2" fmla="*/ 889546 w 3251746"/>
                  <a:gd name="connsiteY2" fmla="*/ 18145 h 1885045"/>
                  <a:gd name="connsiteX3" fmla="*/ 2127796 w 3251746"/>
                  <a:gd name="connsiteY3" fmla="*/ 27670 h 1885045"/>
                  <a:gd name="connsiteX4" fmla="*/ 3251746 w 3251746"/>
                  <a:gd name="connsiteY4" fmla="*/ 494395 h 1885045"/>
                  <a:gd name="connsiteX5" fmla="*/ 3242221 w 3251746"/>
                  <a:gd name="connsiteY5" fmla="*/ 1885045 h 1885045"/>
                  <a:gd name="connsiteX6" fmla="*/ 3108871 w 3251746"/>
                  <a:gd name="connsiteY6" fmla="*/ 1865995 h 1885045"/>
                  <a:gd name="connsiteX7" fmla="*/ 2118271 w 3251746"/>
                  <a:gd name="connsiteY7" fmla="*/ 789670 h 1885045"/>
                  <a:gd name="connsiteX8" fmla="*/ 1118146 w 3251746"/>
                  <a:gd name="connsiteY8" fmla="*/ 589645 h 1885045"/>
                  <a:gd name="connsiteX0" fmla="*/ 1118146 w 3251746"/>
                  <a:gd name="connsiteY0" fmla="*/ 606037 h 1901437"/>
                  <a:gd name="connsiteX1" fmla="*/ 3721 w 3251746"/>
                  <a:gd name="connsiteY1" fmla="*/ 844162 h 1901437"/>
                  <a:gd name="connsiteX2" fmla="*/ 889546 w 3251746"/>
                  <a:gd name="connsiteY2" fmla="*/ 34537 h 1901437"/>
                  <a:gd name="connsiteX3" fmla="*/ 2127796 w 3251746"/>
                  <a:gd name="connsiteY3" fmla="*/ 44062 h 1901437"/>
                  <a:gd name="connsiteX4" fmla="*/ 3251746 w 3251746"/>
                  <a:gd name="connsiteY4" fmla="*/ 510787 h 1901437"/>
                  <a:gd name="connsiteX5" fmla="*/ 3242221 w 3251746"/>
                  <a:gd name="connsiteY5" fmla="*/ 1901437 h 1901437"/>
                  <a:gd name="connsiteX6" fmla="*/ 3108871 w 3251746"/>
                  <a:gd name="connsiteY6" fmla="*/ 1882387 h 1901437"/>
                  <a:gd name="connsiteX7" fmla="*/ 2118271 w 3251746"/>
                  <a:gd name="connsiteY7" fmla="*/ 806062 h 1901437"/>
                  <a:gd name="connsiteX8" fmla="*/ 1118146 w 3251746"/>
                  <a:gd name="connsiteY8" fmla="*/ 606037 h 1901437"/>
                  <a:gd name="connsiteX0" fmla="*/ 1118146 w 3251746"/>
                  <a:gd name="connsiteY0" fmla="*/ 606037 h 1901437"/>
                  <a:gd name="connsiteX1" fmla="*/ 3721 w 3251746"/>
                  <a:gd name="connsiteY1" fmla="*/ 844162 h 1901437"/>
                  <a:gd name="connsiteX2" fmla="*/ 889546 w 3251746"/>
                  <a:gd name="connsiteY2" fmla="*/ 34537 h 1901437"/>
                  <a:gd name="connsiteX3" fmla="*/ 2127796 w 3251746"/>
                  <a:gd name="connsiteY3" fmla="*/ 44062 h 1901437"/>
                  <a:gd name="connsiteX4" fmla="*/ 3251746 w 3251746"/>
                  <a:gd name="connsiteY4" fmla="*/ 510787 h 1901437"/>
                  <a:gd name="connsiteX5" fmla="*/ 3242221 w 3251746"/>
                  <a:gd name="connsiteY5" fmla="*/ 1901437 h 1901437"/>
                  <a:gd name="connsiteX6" fmla="*/ 3108871 w 3251746"/>
                  <a:gd name="connsiteY6" fmla="*/ 1882387 h 1901437"/>
                  <a:gd name="connsiteX7" fmla="*/ 2118271 w 3251746"/>
                  <a:gd name="connsiteY7" fmla="*/ 806062 h 1901437"/>
                  <a:gd name="connsiteX8" fmla="*/ 1118146 w 3251746"/>
                  <a:gd name="connsiteY8" fmla="*/ 606037 h 1901437"/>
                  <a:gd name="connsiteX0" fmla="*/ 1118146 w 3251746"/>
                  <a:gd name="connsiteY0" fmla="*/ 606037 h 1901437"/>
                  <a:gd name="connsiteX1" fmla="*/ 3721 w 3251746"/>
                  <a:gd name="connsiteY1" fmla="*/ 844162 h 1901437"/>
                  <a:gd name="connsiteX2" fmla="*/ 889546 w 3251746"/>
                  <a:gd name="connsiteY2" fmla="*/ 34537 h 1901437"/>
                  <a:gd name="connsiteX3" fmla="*/ 2127796 w 3251746"/>
                  <a:gd name="connsiteY3" fmla="*/ 44062 h 1901437"/>
                  <a:gd name="connsiteX4" fmla="*/ 3251746 w 3251746"/>
                  <a:gd name="connsiteY4" fmla="*/ 510787 h 1901437"/>
                  <a:gd name="connsiteX5" fmla="*/ 3242221 w 3251746"/>
                  <a:gd name="connsiteY5" fmla="*/ 1901437 h 1901437"/>
                  <a:gd name="connsiteX6" fmla="*/ 3108871 w 3251746"/>
                  <a:gd name="connsiteY6" fmla="*/ 1882387 h 1901437"/>
                  <a:gd name="connsiteX7" fmla="*/ 2118271 w 3251746"/>
                  <a:gd name="connsiteY7" fmla="*/ 806062 h 1901437"/>
                  <a:gd name="connsiteX8" fmla="*/ 1118146 w 3251746"/>
                  <a:gd name="connsiteY8" fmla="*/ 606037 h 1901437"/>
                  <a:gd name="connsiteX0" fmla="*/ 1118146 w 3251746"/>
                  <a:gd name="connsiteY0" fmla="*/ 606037 h 1901437"/>
                  <a:gd name="connsiteX1" fmla="*/ 3721 w 3251746"/>
                  <a:gd name="connsiteY1" fmla="*/ 844162 h 1901437"/>
                  <a:gd name="connsiteX2" fmla="*/ 889546 w 3251746"/>
                  <a:gd name="connsiteY2" fmla="*/ 34537 h 1901437"/>
                  <a:gd name="connsiteX3" fmla="*/ 2127796 w 3251746"/>
                  <a:gd name="connsiteY3" fmla="*/ 44062 h 1901437"/>
                  <a:gd name="connsiteX4" fmla="*/ 3251746 w 3251746"/>
                  <a:gd name="connsiteY4" fmla="*/ 510787 h 1901437"/>
                  <a:gd name="connsiteX5" fmla="*/ 3242221 w 3251746"/>
                  <a:gd name="connsiteY5" fmla="*/ 1901437 h 1901437"/>
                  <a:gd name="connsiteX6" fmla="*/ 3080296 w 3251746"/>
                  <a:gd name="connsiteY6" fmla="*/ 1863337 h 1901437"/>
                  <a:gd name="connsiteX7" fmla="*/ 2118271 w 3251746"/>
                  <a:gd name="connsiteY7" fmla="*/ 806062 h 1901437"/>
                  <a:gd name="connsiteX8" fmla="*/ 1118146 w 3251746"/>
                  <a:gd name="connsiteY8" fmla="*/ 606037 h 1901437"/>
                  <a:gd name="connsiteX0" fmla="*/ 1118146 w 3251746"/>
                  <a:gd name="connsiteY0" fmla="*/ 606037 h 1901437"/>
                  <a:gd name="connsiteX1" fmla="*/ 3721 w 3251746"/>
                  <a:gd name="connsiteY1" fmla="*/ 844162 h 1901437"/>
                  <a:gd name="connsiteX2" fmla="*/ 889546 w 3251746"/>
                  <a:gd name="connsiteY2" fmla="*/ 34537 h 1901437"/>
                  <a:gd name="connsiteX3" fmla="*/ 2127796 w 3251746"/>
                  <a:gd name="connsiteY3" fmla="*/ 44062 h 1901437"/>
                  <a:gd name="connsiteX4" fmla="*/ 3251746 w 3251746"/>
                  <a:gd name="connsiteY4" fmla="*/ 510787 h 1901437"/>
                  <a:gd name="connsiteX5" fmla="*/ 3242221 w 3251746"/>
                  <a:gd name="connsiteY5" fmla="*/ 1901437 h 1901437"/>
                  <a:gd name="connsiteX6" fmla="*/ 3080296 w 3251746"/>
                  <a:gd name="connsiteY6" fmla="*/ 1863337 h 1901437"/>
                  <a:gd name="connsiteX7" fmla="*/ 2118271 w 3251746"/>
                  <a:gd name="connsiteY7" fmla="*/ 806062 h 1901437"/>
                  <a:gd name="connsiteX8" fmla="*/ 1118146 w 3251746"/>
                  <a:gd name="connsiteY8" fmla="*/ 606037 h 1901437"/>
                  <a:gd name="connsiteX0" fmla="*/ 1118146 w 3251746"/>
                  <a:gd name="connsiteY0" fmla="*/ 606037 h 1901437"/>
                  <a:gd name="connsiteX1" fmla="*/ 3721 w 3251746"/>
                  <a:gd name="connsiteY1" fmla="*/ 844162 h 1901437"/>
                  <a:gd name="connsiteX2" fmla="*/ 889546 w 3251746"/>
                  <a:gd name="connsiteY2" fmla="*/ 34537 h 1901437"/>
                  <a:gd name="connsiteX3" fmla="*/ 2127796 w 3251746"/>
                  <a:gd name="connsiteY3" fmla="*/ 44062 h 1901437"/>
                  <a:gd name="connsiteX4" fmla="*/ 3251746 w 3251746"/>
                  <a:gd name="connsiteY4" fmla="*/ 510787 h 1901437"/>
                  <a:gd name="connsiteX5" fmla="*/ 3242221 w 3251746"/>
                  <a:gd name="connsiteY5" fmla="*/ 1901437 h 1901437"/>
                  <a:gd name="connsiteX6" fmla="*/ 3080296 w 3251746"/>
                  <a:gd name="connsiteY6" fmla="*/ 1863337 h 1901437"/>
                  <a:gd name="connsiteX7" fmla="*/ 2118271 w 3251746"/>
                  <a:gd name="connsiteY7" fmla="*/ 806062 h 1901437"/>
                  <a:gd name="connsiteX8" fmla="*/ 1118146 w 3251746"/>
                  <a:gd name="connsiteY8" fmla="*/ 606037 h 1901437"/>
                  <a:gd name="connsiteX0" fmla="*/ 1118146 w 3251746"/>
                  <a:gd name="connsiteY0" fmla="*/ 606037 h 1901437"/>
                  <a:gd name="connsiteX1" fmla="*/ 3721 w 3251746"/>
                  <a:gd name="connsiteY1" fmla="*/ 844162 h 1901437"/>
                  <a:gd name="connsiteX2" fmla="*/ 889546 w 3251746"/>
                  <a:gd name="connsiteY2" fmla="*/ 34537 h 1901437"/>
                  <a:gd name="connsiteX3" fmla="*/ 2127796 w 3251746"/>
                  <a:gd name="connsiteY3" fmla="*/ 44062 h 1901437"/>
                  <a:gd name="connsiteX4" fmla="*/ 3251746 w 3251746"/>
                  <a:gd name="connsiteY4" fmla="*/ 510787 h 1901437"/>
                  <a:gd name="connsiteX5" fmla="*/ 3242221 w 3251746"/>
                  <a:gd name="connsiteY5" fmla="*/ 1901437 h 1901437"/>
                  <a:gd name="connsiteX6" fmla="*/ 3080296 w 3251746"/>
                  <a:gd name="connsiteY6" fmla="*/ 1863337 h 1901437"/>
                  <a:gd name="connsiteX7" fmla="*/ 2118271 w 3251746"/>
                  <a:gd name="connsiteY7" fmla="*/ 806062 h 1901437"/>
                  <a:gd name="connsiteX8" fmla="*/ 1118146 w 3251746"/>
                  <a:gd name="connsiteY8" fmla="*/ 606037 h 1901437"/>
                  <a:gd name="connsiteX0" fmla="*/ 1118146 w 3251746"/>
                  <a:gd name="connsiteY0" fmla="*/ 606037 h 1901437"/>
                  <a:gd name="connsiteX1" fmla="*/ 3721 w 3251746"/>
                  <a:gd name="connsiteY1" fmla="*/ 844162 h 1901437"/>
                  <a:gd name="connsiteX2" fmla="*/ 889546 w 3251746"/>
                  <a:gd name="connsiteY2" fmla="*/ 34537 h 1901437"/>
                  <a:gd name="connsiteX3" fmla="*/ 2127796 w 3251746"/>
                  <a:gd name="connsiteY3" fmla="*/ 44062 h 1901437"/>
                  <a:gd name="connsiteX4" fmla="*/ 3251746 w 3251746"/>
                  <a:gd name="connsiteY4" fmla="*/ 510787 h 1901437"/>
                  <a:gd name="connsiteX5" fmla="*/ 3242221 w 3251746"/>
                  <a:gd name="connsiteY5" fmla="*/ 1901437 h 1901437"/>
                  <a:gd name="connsiteX6" fmla="*/ 3080296 w 3251746"/>
                  <a:gd name="connsiteY6" fmla="*/ 1863337 h 1901437"/>
                  <a:gd name="connsiteX7" fmla="*/ 2118271 w 3251746"/>
                  <a:gd name="connsiteY7" fmla="*/ 806062 h 1901437"/>
                  <a:gd name="connsiteX8" fmla="*/ 1118146 w 3251746"/>
                  <a:gd name="connsiteY8" fmla="*/ 606037 h 1901437"/>
                  <a:gd name="connsiteX0" fmla="*/ 1118146 w 3251746"/>
                  <a:gd name="connsiteY0" fmla="*/ 606037 h 1901437"/>
                  <a:gd name="connsiteX1" fmla="*/ 3721 w 3251746"/>
                  <a:gd name="connsiteY1" fmla="*/ 844162 h 1901437"/>
                  <a:gd name="connsiteX2" fmla="*/ 889546 w 3251746"/>
                  <a:gd name="connsiteY2" fmla="*/ 34537 h 1901437"/>
                  <a:gd name="connsiteX3" fmla="*/ 2127796 w 3251746"/>
                  <a:gd name="connsiteY3" fmla="*/ 44062 h 1901437"/>
                  <a:gd name="connsiteX4" fmla="*/ 3251746 w 3251746"/>
                  <a:gd name="connsiteY4" fmla="*/ 510787 h 1901437"/>
                  <a:gd name="connsiteX5" fmla="*/ 3242221 w 3251746"/>
                  <a:gd name="connsiteY5" fmla="*/ 1901437 h 1901437"/>
                  <a:gd name="connsiteX6" fmla="*/ 2994571 w 3251746"/>
                  <a:gd name="connsiteY6" fmla="*/ 1777612 h 1901437"/>
                  <a:gd name="connsiteX7" fmla="*/ 2118271 w 3251746"/>
                  <a:gd name="connsiteY7" fmla="*/ 806062 h 1901437"/>
                  <a:gd name="connsiteX8" fmla="*/ 1118146 w 3251746"/>
                  <a:gd name="connsiteY8" fmla="*/ 606037 h 1901437"/>
                  <a:gd name="connsiteX0" fmla="*/ 1118146 w 3251746"/>
                  <a:gd name="connsiteY0" fmla="*/ 606037 h 1901437"/>
                  <a:gd name="connsiteX1" fmla="*/ 3721 w 3251746"/>
                  <a:gd name="connsiteY1" fmla="*/ 844162 h 1901437"/>
                  <a:gd name="connsiteX2" fmla="*/ 889546 w 3251746"/>
                  <a:gd name="connsiteY2" fmla="*/ 34537 h 1901437"/>
                  <a:gd name="connsiteX3" fmla="*/ 2127796 w 3251746"/>
                  <a:gd name="connsiteY3" fmla="*/ 44062 h 1901437"/>
                  <a:gd name="connsiteX4" fmla="*/ 3251746 w 3251746"/>
                  <a:gd name="connsiteY4" fmla="*/ 510787 h 1901437"/>
                  <a:gd name="connsiteX5" fmla="*/ 3242221 w 3251746"/>
                  <a:gd name="connsiteY5" fmla="*/ 1901437 h 1901437"/>
                  <a:gd name="connsiteX6" fmla="*/ 2994571 w 3251746"/>
                  <a:gd name="connsiteY6" fmla="*/ 1777612 h 1901437"/>
                  <a:gd name="connsiteX7" fmla="*/ 2118271 w 3251746"/>
                  <a:gd name="connsiteY7" fmla="*/ 806062 h 1901437"/>
                  <a:gd name="connsiteX8" fmla="*/ 1118146 w 3251746"/>
                  <a:gd name="connsiteY8" fmla="*/ 606037 h 1901437"/>
                  <a:gd name="connsiteX0" fmla="*/ 1118146 w 3251746"/>
                  <a:gd name="connsiteY0" fmla="*/ 606037 h 1921976"/>
                  <a:gd name="connsiteX1" fmla="*/ 3721 w 3251746"/>
                  <a:gd name="connsiteY1" fmla="*/ 844162 h 1921976"/>
                  <a:gd name="connsiteX2" fmla="*/ 889546 w 3251746"/>
                  <a:gd name="connsiteY2" fmla="*/ 34537 h 1921976"/>
                  <a:gd name="connsiteX3" fmla="*/ 2127796 w 3251746"/>
                  <a:gd name="connsiteY3" fmla="*/ 44062 h 1921976"/>
                  <a:gd name="connsiteX4" fmla="*/ 3251746 w 3251746"/>
                  <a:gd name="connsiteY4" fmla="*/ 510787 h 1921976"/>
                  <a:gd name="connsiteX5" fmla="*/ 3242221 w 3251746"/>
                  <a:gd name="connsiteY5" fmla="*/ 1901437 h 1921976"/>
                  <a:gd name="connsiteX6" fmla="*/ 2994571 w 3251746"/>
                  <a:gd name="connsiteY6" fmla="*/ 1777612 h 1921976"/>
                  <a:gd name="connsiteX7" fmla="*/ 2118271 w 3251746"/>
                  <a:gd name="connsiteY7" fmla="*/ 806062 h 1921976"/>
                  <a:gd name="connsiteX8" fmla="*/ 1118146 w 3251746"/>
                  <a:gd name="connsiteY8" fmla="*/ 606037 h 1921976"/>
                  <a:gd name="connsiteX0" fmla="*/ 1118146 w 3242221"/>
                  <a:gd name="connsiteY0" fmla="*/ 606037 h 1921976"/>
                  <a:gd name="connsiteX1" fmla="*/ 3721 w 3242221"/>
                  <a:gd name="connsiteY1" fmla="*/ 844162 h 1921976"/>
                  <a:gd name="connsiteX2" fmla="*/ 889546 w 3242221"/>
                  <a:gd name="connsiteY2" fmla="*/ 34537 h 1921976"/>
                  <a:gd name="connsiteX3" fmla="*/ 2127796 w 3242221"/>
                  <a:gd name="connsiteY3" fmla="*/ 44062 h 1921976"/>
                  <a:gd name="connsiteX4" fmla="*/ 3242221 w 3242221"/>
                  <a:gd name="connsiteY4" fmla="*/ 615562 h 1921976"/>
                  <a:gd name="connsiteX5" fmla="*/ 3242221 w 3242221"/>
                  <a:gd name="connsiteY5" fmla="*/ 1901437 h 1921976"/>
                  <a:gd name="connsiteX6" fmla="*/ 2994571 w 3242221"/>
                  <a:gd name="connsiteY6" fmla="*/ 1777612 h 1921976"/>
                  <a:gd name="connsiteX7" fmla="*/ 2118271 w 3242221"/>
                  <a:gd name="connsiteY7" fmla="*/ 806062 h 1921976"/>
                  <a:gd name="connsiteX8" fmla="*/ 1118146 w 3242221"/>
                  <a:gd name="connsiteY8" fmla="*/ 606037 h 1921976"/>
                  <a:gd name="connsiteX0" fmla="*/ 1118146 w 3242221"/>
                  <a:gd name="connsiteY0" fmla="*/ 606037 h 1921976"/>
                  <a:gd name="connsiteX1" fmla="*/ 3721 w 3242221"/>
                  <a:gd name="connsiteY1" fmla="*/ 844162 h 1921976"/>
                  <a:gd name="connsiteX2" fmla="*/ 889546 w 3242221"/>
                  <a:gd name="connsiteY2" fmla="*/ 34537 h 1921976"/>
                  <a:gd name="connsiteX3" fmla="*/ 2127796 w 3242221"/>
                  <a:gd name="connsiteY3" fmla="*/ 44062 h 1921976"/>
                  <a:gd name="connsiteX4" fmla="*/ 3242221 w 3242221"/>
                  <a:gd name="connsiteY4" fmla="*/ 615562 h 1921976"/>
                  <a:gd name="connsiteX5" fmla="*/ 3242221 w 3242221"/>
                  <a:gd name="connsiteY5" fmla="*/ 1901437 h 1921976"/>
                  <a:gd name="connsiteX6" fmla="*/ 2994571 w 3242221"/>
                  <a:gd name="connsiteY6" fmla="*/ 1777612 h 1921976"/>
                  <a:gd name="connsiteX7" fmla="*/ 2118271 w 3242221"/>
                  <a:gd name="connsiteY7" fmla="*/ 806062 h 1921976"/>
                  <a:gd name="connsiteX8" fmla="*/ 1118146 w 3242221"/>
                  <a:gd name="connsiteY8" fmla="*/ 606037 h 1921976"/>
                  <a:gd name="connsiteX0" fmla="*/ 1118146 w 3261271"/>
                  <a:gd name="connsiteY0" fmla="*/ 606037 h 1993269"/>
                  <a:gd name="connsiteX1" fmla="*/ 3721 w 3261271"/>
                  <a:gd name="connsiteY1" fmla="*/ 844162 h 1993269"/>
                  <a:gd name="connsiteX2" fmla="*/ 889546 w 3261271"/>
                  <a:gd name="connsiteY2" fmla="*/ 34537 h 1993269"/>
                  <a:gd name="connsiteX3" fmla="*/ 2127796 w 3261271"/>
                  <a:gd name="connsiteY3" fmla="*/ 44062 h 1993269"/>
                  <a:gd name="connsiteX4" fmla="*/ 3242221 w 3261271"/>
                  <a:gd name="connsiteY4" fmla="*/ 615562 h 1993269"/>
                  <a:gd name="connsiteX5" fmla="*/ 3261271 w 3261271"/>
                  <a:gd name="connsiteY5" fmla="*/ 1987162 h 1993269"/>
                  <a:gd name="connsiteX6" fmla="*/ 2994571 w 3261271"/>
                  <a:gd name="connsiteY6" fmla="*/ 1777612 h 1993269"/>
                  <a:gd name="connsiteX7" fmla="*/ 2118271 w 3261271"/>
                  <a:gd name="connsiteY7" fmla="*/ 806062 h 1993269"/>
                  <a:gd name="connsiteX8" fmla="*/ 1118146 w 3261271"/>
                  <a:gd name="connsiteY8" fmla="*/ 606037 h 1993269"/>
                  <a:gd name="connsiteX0" fmla="*/ 1118146 w 3261271"/>
                  <a:gd name="connsiteY0" fmla="*/ 606037 h 1987913"/>
                  <a:gd name="connsiteX1" fmla="*/ 3721 w 3261271"/>
                  <a:gd name="connsiteY1" fmla="*/ 844162 h 1987913"/>
                  <a:gd name="connsiteX2" fmla="*/ 889546 w 3261271"/>
                  <a:gd name="connsiteY2" fmla="*/ 34537 h 1987913"/>
                  <a:gd name="connsiteX3" fmla="*/ 2127796 w 3261271"/>
                  <a:gd name="connsiteY3" fmla="*/ 44062 h 1987913"/>
                  <a:gd name="connsiteX4" fmla="*/ 3242221 w 3261271"/>
                  <a:gd name="connsiteY4" fmla="*/ 615562 h 1987913"/>
                  <a:gd name="connsiteX5" fmla="*/ 3261271 w 3261271"/>
                  <a:gd name="connsiteY5" fmla="*/ 1987162 h 1987913"/>
                  <a:gd name="connsiteX6" fmla="*/ 2118271 w 3261271"/>
                  <a:gd name="connsiteY6" fmla="*/ 806062 h 1987913"/>
                  <a:gd name="connsiteX7" fmla="*/ 1118146 w 3261271"/>
                  <a:gd name="connsiteY7" fmla="*/ 606037 h 1987913"/>
                  <a:gd name="connsiteX0" fmla="*/ 1118146 w 3261271"/>
                  <a:gd name="connsiteY0" fmla="*/ 606037 h 1987904"/>
                  <a:gd name="connsiteX1" fmla="*/ 3721 w 3261271"/>
                  <a:gd name="connsiteY1" fmla="*/ 844162 h 1987904"/>
                  <a:gd name="connsiteX2" fmla="*/ 889546 w 3261271"/>
                  <a:gd name="connsiteY2" fmla="*/ 34537 h 1987904"/>
                  <a:gd name="connsiteX3" fmla="*/ 2127796 w 3261271"/>
                  <a:gd name="connsiteY3" fmla="*/ 44062 h 1987904"/>
                  <a:gd name="connsiteX4" fmla="*/ 3242221 w 3261271"/>
                  <a:gd name="connsiteY4" fmla="*/ 615562 h 1987904"/>
                  <a:gd name="connsiteX5" fmla="*/ 3261271 w 3261271"/>
                  <a:gd name="connsiteY5" fmla="*/ 1987162 h 1987904"/>
                  <a:gd name="connsiteX6" fmla="*/ 2118271 w 3261271"/>
                  <a:gd name="connsiteY6" fmla="*/ 806062 h 1987904"/>
                  <a:gd name="connsiteX7" fmla="*/ 1118146 w 3261271"/>
                  <a:gd name="connsiteY7" fmla="*/ 606037 h 1987904"/>
                  <a:gd name="connsiteX0" fmla="*/ 1118146 w 3261271"/>
                  <a:gd name="connsiteY0" fmla="*/ 606037 h 1987162"/>
                  <a:gd name="connsiteX1" fmla="*/ 3721 w 3261271"/>
                  <a:gd name="connsiteY1" fmla="*/ 844162 h 1987162"/>
                  <a:gd name="connsiteX2" fmla="*/ 889546 w 3261271"/>
                  <a:gd name="connsiteY2" fmla="*/ 34537 h 1987162"/>
                  <a:gd name="connsiteX3" fmla="*/ 2127796 w 3261271"/>
                  <a:gd name="connsiteY3" fmla="*/ 44062 h 1987162"/>
                  <a:gd name="connsiteX4" fmla="*/ 3242221 w 3261271"/>
                  <a:gd name="connsiteY4" fmla="*/ 615562 h 1987162"/>
                  <a:gd name="connsiteX5" fmla="*/ 3261271 w 3261271"/>
                  <a:gd name="connsiteY5" fmla="*/ 1987162 h 1987162"/>
                  <a:gd name="connsiteX6" fmla="*/ 2118271 w 3261271"/>
                  <a:gd name="connsiteY6" fmla="*/ 806062 h 1987162"/>
                  <a:gd name="connsiteX7" fmla="*/ 1118146 w 3261271"/>
                  <a:gd name="connsiteY7" fmla="*/ 606037 h 198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61271" h="1987162">
                    <a:moveTo>
                      <a:pt x="1118146" y="606037"/>
                    </a:moveTo>
                    <a:cubicBezTo>
                      <a:pt x="816521" y="761612"/>
                      <a:pt x="308521" y="1206112"/>
                      <a:pt x="3721" y="844162"/>
                    </a:cubicBezTo>
                    <a:cubicBezTo>
                      <a:pt x="-62359" y="765692"/>
                      <a:pt x="772071" y="98037"/>
                      <a:pt x="889546" y="34537"/>
                    </a:cubicBezTo>
                    <a:cubicBezTo>
                      <a:pt x="1007021" y="-9913"/>
                      <a:pt x="2000796" y="-16263"/>
                      <a:pt x="2127796" y="44062"/>
                    </a:cubicBezTo>
                    <a:cubicBezTo>
                      <a:pt x="2616746" y="180587"/>
                      <a:pt x="2915196" y="345687"/>
                      <a:pt x="3242221" y="615562"/>
                    </a:cubicBezTo>
                    <a:lnTo>
                      <a:pt x="3261271" y="1987162"/>
                    </a:lnTo>
                    <a:cubicBezTo>
                      <a:pt x="2856062" y="1651233"/>
                      <a:pt x="2352899" y="1022632"/>
                      <a:pt x="2118271" y="806062"/>
                    </a:cubicBezTo>
                    <a:cubicBezTo>
                      <a:pt x="1756321" y="777487"/>
                      <a:pt x="1432471" y="720337"/>
                      <a:pt x="1118146" y="606037"/>
                    </a:cubicBezTo>
                    <a:close/>
                  </a:path>
                </a:pathLst>
              </a:custGeom>
              <a:grpFill/>
              <a:ln w="38100"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2" name="Rounded Rectangle 4">
                <a:extLst>
                  <a:ext uri="{FF2B5EF4-FFF2-40B4-BE49-F238E27FC236}">
                    <a16:creationId xmlns:a16="http://schemas.microsoft.com/office/drawing/2014/main" id="{B60333B0-CDCC-3F5D-C214-E0A0F4939FEB}"/>
                  </a:ext>
                </a:extLst>
              </p:cNvPr>
              <p:cNvSpPr/>
              <p:nvPr/>
            </p:nvSpPr>
            <p:spPr>
              <a:xfrm rot="2002203">
                <a:off x="2745022" y="3807001"/>
                <a:ext cx="339508" cy="612148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ounded Rectangle 11">
                <a:extLst>
                  <a:ext uri="{FF2B5EF4-FFF2-40B4-BE49-F238E27FC236}">
                    <a16:creationId xmlns:a16="http://schemas.microsoft.com/office/drawing/2014/main" id="{6CC61A44-EF46-2CBE-26C1-A35B0FB9B948}"/>
                  </a:ext>
                </a:extLst>
              </p:cNvPr>
              <p:cNvSpPr/>
              <p:nvPr/>
            </p:nvSpPr>
            <p:spPr>
              <a:xfrm rot="2002203">
                <a:off x="3276558" y="3627997"/>
                <a:ext cx="339508" cy="934693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ounded Rectangle 12">
                <a:extLst>
                  <a:ext uri="{FF2B5EF4-FFF2-40B4-BE49-F238E27FC236}">
                    <a16:creationId xmlns:a16="http://schemas.microsoft.com/office/drawing/2014/main" id="{40A5D296-B5F5-F19C-884B-8E75C758BD98}"/>
                  </a:ext>
                </a:extLst>
              </p:cNvPr>
              <p:cNvSpPr/>
              <p:nvPr/>
            </p:nvSpPr>
            <p:spPr>
              <a:xfrm rot="2002203">
                <a:off x="3656813" y="3935485"/>
                <a:ext cx="339508" cy="724313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5" name="Rounded Rectangle 13">
                <a:extLst>
                  <a:ext uri="{FF2B5EF4-FFF2-40B4-BE49-F238E27FC236}">
                    <a16:creationId xmlns:a16="http://schemas.microsoft.com/office/drawing/2014/main" id="{DAB78B64-D2F6-AE4A-3324-044A15965839}"/>
                  </a:ext>
                </a:extLst>
              </p:cNvPr>
              <p:cNvSpPr/>
              <p:nvPr/>
            </p:nvSpPr>
            <p:spPr>
              <a:xfrm rot="2002203">
                <a:off x="4082895" y="4229792"/>
                <a:ext cx="339508" cy="567411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69A4C5AD-F0A2-7119-F72B-7A46DBB08362}"/>
                </a:ext>
              </a:extLst>
            </p:cNvPr>
            <p:cNvSpPr/>
            <p:nvPr/>
          </p:nvSpPr>
          <p:spPr>
            <a:xfrm>
              <a:off x="2676526" y="2577182"/>
              <a:ext cx="3212157" cy="2342242"/>
            </a:xfrm>
            <a:custGeom>
              <a:avLst/>
              <a:gdLst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66688 w 3152217"/>
                <a:gd name="connsiteY20" fmla="*/ 1796050 h 2217998"/>
                <a:gd name="connsiteX21" fmla="*/ 1987859 w 3152217"/>
                <a:gd name="connsiteY21" fmla="*/ 1774879 h 2217998"/>
                <a:gd name="connsiteX22" fmla="*/ 2218760 w 3152217"/>
                <a:gd name="connsiteY22" fmla="*/ 2005781 h 2217998"/>
                <a:gd name="connsiteX23" fmla="*/ 2218760 w 3152217"/>
                <a:gd name="connsiteY23" fmla="*/ 2217998 h 2217998"/>
                <a:gd name="connsiteX24" fmla="*/ 2006543 w 3152217"/>
                <a:gd name="connsiteY24" fmla="*/ 2217998 h 2217998"/>
                <a:gd name="connsiteX25" fmla="*/ 1803401 w 3152217"/>
                <a:gd name="connsiteY25" fmla="*/ 2014854 h 2217998"/>
                <a:gd name="connsiteX26" fmla="*/ 1771650 w 3152217"/>
                <a:gd name="connsiteY26" fmla="*/ 2057400 h 2217998"/>
                <a:gd name="connsiteX27" fmla="*/ 1798691 w 3152217"/>
                <a:gd name="connsiteY27" fmla="*/ 2010144 h 2217998"/>
                <a:gd name="connsiteX28" fmla="*/ 1775643 w 3152217"/>
                <a:gd name="connsiteY28" fmla="*/ 1987096 h 2217998"/>
                <a:gd name="connsiteX29" fmla="*/ 1848068 w 3152217"/>
                <a:gd name="connsiteY29" fmla="*/ 1914670 h 2217998"/>
                <a:gd name="connsiteX30" fmla="*/ 1533525 w 3152217"/>
                <a:gd name="connsiteY30" fmla="*/ 1485900 h 2217998"/>
                <a:gd name="connsiteX31" fmla="*/ 1219200 w 3152217"/>
                <a:gd name="connsiteY31" fmla="*/ 1181100 h 2217998"/>
                <a:gd name="connsiteX32" fmla="*/ 571500 w 3152217"/>
                <a:gd name="connsiteY32" fmla="*/ 1295400 h 2217998"/>
                <a:gd name="connsiteX33" fmla="*/ 0 w 3152217"/>
                <a:gd name="connsiteY33" fmla="*/ 1266825 h 2217998"/>
                <a:gd name="connsiteX34" fmla="*/ 9525 w 3152217"/>
                <a:gd name="connsiteY34" fmla="*/ 28575 h 2217998"/>
                <a:gd name="connsiteX35" fmla="*/ 323850 w 3152217"/>
                <a:gd name="connsiteY35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66688 w 3152217"/>
                <a:gd name="connsiteY20" fmla="*/ 1796050 h 2217998"/>
                <a:gd name="connsiteX21" fmla="*/ 1987859 w 3152217"/>
                <a:gd name="connsiteY21" fmla="*/ 1774879 h 2217998"/>
                <a:gd name="connsiteX22" fmla="*/ 2218760 w 3152217"/>
                <a:gd name="connsiteY22" fmla="*/ 2005781 h 2217998"/>
                <a:gd name="connsiteX23" fmla="*/ 2218760 w 3152217"/>
                <a:gd name="connsiteY23" fmla="*/ 2217998 h 2217998"/>
                <a:gd name="connsiteX24" fmla="*/ 2006543 w 3152217"/>
                <a:gd name="connsiteY24" fmla="*/ 2217998 h 2217998"/>
                <a:gd name="connsiteX25" fmla="*/ 1803401 w 3152217"/>
                <a:gd name="connsiteY25" fmla="*/ 2014854 h 2217998"/>
                <a:gd name="connsiteX26" fmla="*/ 1771650 w 3152217"/>
                <a:gd name="connsiteY26" fmla="*/ 2057400 h 2217998"/>
                <a:gd name="connsiteX27" fmla="*/ 1798691 w 3152217"/>
                <a:gd name="connsiteY27" fmla="*/ 2010144 h 2217998"/>
                <a:gd name="connsiteX28" fmla="*/ 1775643 w 3152217"/>
                <a:gd name="connsiteY28" fmla="*/ 1987096 h 2217998"/>
                <a:gd name="connsiteX29" fmla="*/ 1848068 w 3152217"/>
                <a:gd name="connsiteY29" fmla="*/ 1914670 h 2217998"/>
                <a:gd name="connsiteX30" fmla="*/ 1533525 w 3152217"/>
                <a:gd name="connsiteY30" fmla="*/ 1485900 h 2217998"/>
                <a:gd name="connsiteX31" fmla="*/ 1219200 w 3152217"/>
                <a:gd name="connsiteY31" fmla="*/ 1181100 h 2217998"/>
                <a:gd name="connsiteX32" fmla="*/ 571500 w 3152217"/>
                <a:gd name="connsiteY32" fmla="*/ 1295400 h 2217998"/>
                <a:gd name="connsiteX33" fmla="*/ 0 w 3152217"/>
                <a:gd name="connsiteY33" fmla="*/ 1266825 h 2217998"/>
                <a:gd name="connsiteX34" fmla="*/ 9525 w 3152217"/>
                <a:gd name="connsiteY34" fmla="*/ 28575 h 2217998"/>
                <a:gd name="connsiteX35" fmla="*/ 323850 w 3152217"/>
                <a:gd name="connsiteY35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66688 w 3152217"/>
                <a:gd name="connsiteY20" fmla="*/ 1796050 h 2217998"/>
                <a:gd name="connsiteX21" fmla="*/ 1987859 w 3152217"/>
                <a:gd name="connsiteY21" fmla="*/ 1774879 h 2217998"/>
                <a:gd name="connsiteX22" fmla="*/ 2218760 w 3152217"/>
                <a:gd name="connsiteY22" fmla="*/ 2005781 h 2217998"/>
                <a:gd name="connsiteX23" fmla="*/ 2218760 w 3152217"/>
                <a:gd name="connsiteY23" fmla="*/ 2217998 h 2217998"/>
                <a:gd name="connsiteX24" fmla="*/ 2006543 w 3152217"/>
                <a:gd name="connsiteY24" fmla="*/ 2217998 h 2217998"/>
                <a:gd name="connsiteX25" fmla="*/ 1803401 w 3152217"/>
                <a:gd name="connsiteY25" fmla="*/ 2014854 h 2217998"/>
                <a:gd name="connsiteX26" fmla="*/ 1798691 w 3152217"/>
                <a:gd name="connsiteY26" fmla="*/ 2010144 h 2217998"/>
                <a:gd name="connsiteX27" fmla="*/ 1775643 w 3152217"/>
                <a:gd name="connsiteY27" fmla="*/ 1987096 h 2217998"/>
                <a:gd name="connsiteX28" fmla="*/ 1848068 w 3152217"/>
                <a:gd name="connsiteY28" fmla="*/ 1914670 h 2217998"/>
                <a:gd name="connsiteX29" fmla="*/ 1533525 w 3152217"/>
                <a:gd name="connsiteY29" fmla="*/ 1485900 h 2217998"/>
                <a:gd name="connsiteX30" fmla="*/ 1219200 w 3152217"/>
                <a:gd name="connsiteY30" fmla="*/ 1181100 h 2217998"/>
                <a:gd name="connsiteX31" fmla="*/ 571500 w 3152217"/>
                <a:gd name="connsiteY31" fmla="*/ 1295400 h 2217998"/>
                <a:gd name="connsiteX32" fmla="*/ 0 w 3152217"/>
                <a:gd name="connsiteY32" fmla="*/ 1266825 h 2217998"/>
                <a:gd name="connsiteX33" fmla="*/ 9525 w 3152217"/>
                <a:gd name="connsiteY33" fmla="*/ 28575 h 2217998"/>
                <a:gd name="connsiteX34" fmla="*/ 323850 w 3152217"/>
                <a:gd name="connsiteY34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66688 w 3152217"/>
                <a:gd name="connsiteY20" fmla="*/ 1796050 h 2217998"/>
                <a:gd name="connsiteX21" fmla="*/ 1987859 w 3152217"/>
                <a:gd name="connsiteY21" fmla="*/ 1774879 h 2217998"/>
                <a:gd name="connsiteX22" fmla="*/ 2218760 w 3152217"/>
                <a:gd name="connsiteY22" fmla="*/ 2005781 h 2217998"/>
                <a:gd name="connsiteX23" fmla="*/ 2218760 w 3152217"/>
                <a:gd name="connsiteY23" fmla="*/ 2217998 h 2217998"/>
                <a:gd name="connsiteX24" fmla="*/ 2006543 w 3152217"/>
                <a:gd name="connsiteY24" fmla="*/ 2217998 h 2217998"/>
                <a:gd name="connsiteX25" fmla="*/ 1798691 w 3152217"/>
                <a:gd name="connsiteY25" fmla="*/ 2010144 h 2217998"/>
                <a:gd name="connsiteX26" fmla="*/ 1775643 w 3152217"/>
                <a:gd name="connsiteY26" fmla="*/ 1987096 h 2217998"/>
                <a:gd name="connsiteX27" fmla="*/ 1848068 w 3152217"/>
                <a:gd name="connsiteY27" fmla="*/ 1914670 h 2217998"/>
                <a:gd name="connsiteX28" fmla="*/ 1533525 w 3152217"/>
                <a:gd name="connsiteY28" fmla="*/ 1485900 h 2217998"/>
                <a:gd name="connsiteX29" fmla="*/ 1219200 w 3152217"/>
                <a:gd name="connsiteY29" fmla="*/ 1181100 h 2217998"/>
                <a:gd name="connsiteX30" fmla="*/ 571500 w 3152217"/>
                <a:gd name="connsiteY30" fmla="*/ 1295400 h 2217998"/>
                <a:gd name="connsiteX31" fmla="*/ 0 w 3152217"/>
                <a:gd name="connsiteY31" fmla="*/ 1266825 h 2217998"/>
                <a:gd name="connsiteX32" fmla="*/ 9525 w 3152217"/>
                <a:gd name="connsiteY32" fmla="*/ 28575 h 2217998"/>
                <a:gd name="connsiteX33" fmla="*/ 323850 w 3152217"/>
                <a:gd name="connsiteY33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66688 w 3152217"/>
                <a:gd name="connsiteY20" fmla="*/ 1796050 h 2217998"/>
                <a:gd name="connsiteX21" fmla="*/ 1987859 w 3152217"/>
                <a:gd name="connsiteY21" fmla="*/ 1774879 h 2217998"/>
                <a:gd name="connsiteX22" fmla="*/ 2218760 w 3152217"/>
                <a:gd name="connsiteY22" fmla="*/ 2005781 h 2217998"/>
                <a:gd name="connsiteX23" fmla="*/ 2218760 w 3152217"/>
                <a:gd name="connsiteY23" fmla="*/ 2217998 h 2217998"/>
                <a:gd name="connsiteX24" fmla="*/ 2006543 w 3152217"/>
                <a:gd name="connsiteY24" fmla="*/ 2217998 h 2217998"/>
                <a:gd name="connsiteX25" fmla="*/ 1798691 w 3152217"/>
                <a:gd name="connsiteY25" fmla="*/ 2010144 h 2217998"/>
                <a:gd name="connsiteX26" fmla="*/ 1775643 w 3152217"/>
                <a:gd name="connsiteY26" fmla="*/ 1987096 h 2217998"/>
                <a:gd name="connsiteX27" fmla="*/ 1848068 w 3152217"/>
                <a:gd name="connsiteY27" fmla="*/ 1914670 h 2217998"/>
                <a:gd name="connsiteX28" fmla="*/ 1533525 w 3152217"/>
                <a:gd name="connsiteY28" fmla="*/ 1485900 h 2217998"/>
                <a:gd name="connsiteX29" fmla="*/ 1219200 w 3152217"/>
                <a:gd name="connsiteY29" fmla="*/ 1181100 h 2217998"/>
                <a:gd name="connsiteX30" fmla="*/ 571500 w 3152217"/>
                <a:gd name="connsiteY30" fmla="*/ 1295400 h 2217998"/>
                <a:gd name="connsiteX31" fmla="*/ 0 w 3152217"/>
                <a:gd name="connsiteY31" fmla="*/ 1266825 h 2217998"/>
                <a:gd name="connsiteX32" fmla="*/ 9525 w 3152217"/>
                <a:gd name="connsiteY32" fmla="*/ 28575 h 2217998"/>
                <a:gd name="connsiteX33" fmla="*/ 323850 w 3152217"/>
                <a:gd name="connsiteY33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87859 w 3152217"/>
                <a:gd name="connsiteY20" fmla="*/ 1774879 h 2217998"/>
                <a:gd name="connsiteX21" fmla="*/ 2218760 w 3152217"/>
                <a:gd name="connsiteY21" fmla="*/ 2005781 h 2217998"/>
                <a:gd name="connsiteX22" fmla="*/ 2218760 w 3152217"/>
                <a:gd name="connsiteY22" fmla="*/ 2217998 h 2217998"/>
                <a:gd name="connsiteX23" fmla="*/ 2006543 w 3152217"/>
                <a:gd name="connsiteY23" fmla="*/ 2217998 h 2217998"/>
                <a:gd name="connsiteX24" fmla="*/ 1798691 w 3152217"/>
                <a:gd name="connsiteY24" fmla="*/ 2010144 h 2217998"/>
                <a:gd name="connsiteX25" fmla="*/ 1775643 w 3152217"/>
                <a:gd name="connsiteY25" fmla="*/ 1987096 h 2217998"/>
                <a:gd name="connsiteX26" fmla="*/ 1848068 w 3152217"/>
                <a:gd name="connsiteY26" fmla="*/ 1914670 h 2217998"/>
                <a:gd name="connsiteX27" fmla="*/ 1533525 w 3152217"/>
                <a:gd name="connsiteY27" fmla="*/ 1485900 h 2217998"/>
                <a:gd name="connsiteX28" fmla="*/ 1219200 w 3152217"/>
                <a:gd name="connsiteY28" fmla="*/ 1181100 h 2217998"/>
                <a:gd name="connsiteX29" fmla="*/ 571500 w 3152217"/>
                <a:gd name="connsiteY29" fmla="*/ 1295400 h 2217998"/>
                <a:gd name="connsiteX30" fmla="*/ 0 w 3152217"/>
                <a:gd name="connsiteY30" fmla="*/ 1266825 h 2217998"/>
                <a:gd name="connsiteX31" fmla="*/ 9525 w 3152217"/>
                <a:gd name="connsiteY31" fmla="*/ 28575 h 2217998"/>
                <a:gd name="connsiteX32" fmla="*/ 323850 w 3152217"/>
                <a:gd name="connsiteY32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87859 w 3152217"/>
                <a:gd name="connsiteY20" fmla="*/ 1774879 h 2217998"/>
                <a:gd name="connsiteX21" fmla="*/ 2218760 w 3152217"/>
                <a:gd name="connsiteY21" fmla="*/ 2005781 h 2217998"/>
                <a:gd name="connsiteX22" fmla="*/ 2218760 w 3152217"/>
                <a:gd name="connsiteY22" fmla="*/ 2217998 h 2217998"/>
                <a:gd name="connsiteX23" fmla="*/ 2006543 w 3152217"/>
                <a:gd name="connsiteY23" fmla="*/ 2217998 h 2217998"/>
                <a:gd name="connsiteX24" fmla="*/ 1798691 w 3152217"/>
                <a:gd name="connsiteY24" fmla="*/ 2010144 h 2217998"/>
                <a:gd name="connsiteX25" fmla="*/ 1775643 w 3152217"/>
                <a:gd name="connsiteY25" fmla="*/ 1987096 h 2217998"/>
                <a:gd name="connsiteX26" fmla="*/ 1848068 w 3152217"/>
                <a:gd name="connsiteY26" fmla="*/ 1911865 h 2217998"/>
                <a:gd name="connsiteX27" fmla="*/ 1533525 w 3152217"/>
                <a:gd name="connsiteY27" fmla="*/ 1485900 h 2217998"/>
                <a:gd name="connsiteX28" fmla="*/ 1219200 w 3152217"/>
                <a:gd name="connsiteY28" fmla="*/ 1181100 h 2217998"/>
                <a:gd name="connsiteX29" fmla="*/ 571500 w 3152217"/>
                <a:gd name="connsiteY29" fmla="*/ 1295400 h 2217998"/>
                <a:gd name="connsiteX30" fmla="*/ 0 w 3152217"/>
                <a:gd name="connsiteY30" fmla="*/ 1266825 h 2217998"/>
                <a:gd name="connsiteX31" fmla="*/ 9525 w 3152217"/>
                <a:gd name="connsiteY31" fmla="*/ 28575 h 2217998"/>
                <a:gd name="connsiteX32" fmla="*/ 323850 w 3152217"/>
                <a:gd name="connsiteY32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87859 w 3152217"/>
                <a:gd name="connsiteY20" fmla="*/ 1774879 h 2217998"/>
                <a:gd name="connsiteX21" fmla="*/ 2218760 w 3152217"/>
                <a:gd name="connsiteY21" fmla="*/ 2005781 h 2217998"/>
                <a:gd name="connsiteX22" fmla="*/ 2218760 w 3152217"/>
                <a:gd name="connsiteY22" fmla="*/ 2217998 h 2217998"/>
                <a:gd name="connsiteX23" fmla="*/ 2006543 w 3152217"/>
                <a:gd name="connsiteY23" fmla="*/ 2217998 h 2217998"/>
                <a:gd name="connsiteX24" fmla="*/ 1798691 w 3152217"/>
                <a:gd name="connsiteY24" fmla="*/ 2010144 h 2217998"/>
                <a:gd name="connsiteX25" fmla="*/ 1775643 w 3152217"/>
                <a:gd name="connsiteY25" fmla="*/ 1987096 h 2217998"/>
                <a:gd name="connsiteX26" fmla="*/ 1848068 w 3152217"/>
                <a:gd name="connsiteY26" fmla="*/ 1911865 h 2217998"/>
                <a:gd name="connsiteX27" fmla="*/ 1533525 w 3152217"/>
                <a:gd name="connsiteY27" fmla="*/ 1485900 h 2217998"/>
                <a:gd name="connsiteX28" fmla="*/ 1219200 w 3152217"/>
                <a:gd name="connsiteY28" fmla="*/ 1181100 h 2217998"/>
                <a:gd name="connsiteX29" fmla="*/ 571500 w 3152217"/>
                <a:gd name="connsiteY29" fmla="*/ 1295400 h 2217998"/>
                <a:gd name="connsiteX30" fmla="*/ 0 w 3152217"/>
                <a:gd name="connsiteY30" fmla="*/ 1266825 h 2217998"/>
                <a:gd name="connsiteX31" fmla="*/ 9525 w 3152217"/>
                <a:gd name="connsiteY31" fmla="*/ 28575 h 2217998"/>
                <a:gd name="connsiteX32" fmla="*/ 323850 w 3152217"/>
                <a:gd name="connsiteY32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87859 w 3152217"/>
                <a:gd name="connsiteY20" fmla="*/ 1774879 h 2217998"/>
                <a:gd name="connsiteX21" fmla="*/ 2218760 w 3152217"/>
                <a:gd name="connsiteY21" fmla="*/ 2005781 h 2217998"/>
                <a:gd name="connsiteX22" fmla="*/ 2218760 w 3152217"/>
                <a:gd name="connsiteY22" fmla="*/ 2217998 h 2217998"/>
                <a:gd name="connsiteX23" fmla="*/ 2006543 w 3152217"/>
                <a:gd name="connsiteY23" fmla="*/ 2217998 h 2217998"/>
                <a:gd name="connsiteX24" fmla="*/ 1798691 w 3152217"/>
                <a:gd name="connsiteY24" fmla="*/ 2010144 h 2217998"/>
                <a:gd name="connsiteX25" fmla="*/ 1775643 w 3152217"/>
                <a:gd name="connsiteY25" fmla="*/ 1987096 h 2217998"/>
                <a:gd name="connsiteX26" fmla="*/ 1842458 w 3152217"/>
                <a:gd name="connsiteY26" fmla="*/ 1897840 h 2217998"/>
                <a:gd name="connsiteX27" fmla="*/ 1533525 w 3152217"/>
                <a:gd name="connsiteY27" fmla="*/ 1485900 h 2217998"/>
                <a:gd name="connsiteX28" fmla="*/ 1219200 w 3152217"/>
                <a:gd name="connsiteY28" fmla="*/ 1181100 h 2217998"/>
                <a:gd name="connsiteX29" fmla="*/ 571500 w 3152217"/>
                <a:gd name="connsiteY29" fmla="*/ 1295400 h 2217998"/>
                <a:gd name="connsiteX30" fmla="*/ 0 w 3152217"/>
                <a:gd name="connsiteY30" fmla="*/ 1266825 h 2217998"/>
                <a:gd name="connsiteX31" fmla="*/ 9525 w 3152217"/>
                <a:gd name="connsiteY31" fmla="*/ 28575 h 2217998"/>
                <a:gd name="connsiteX32" fmla="*/ 323850 w 3152217"/>
                <a:gd name="connsiteY32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87859 w 3152217"/>
                <a:gd name="connsiteY20" fmla="*/ 1774879 h 2217998"/>
                <a:gd name="connsiteX21" fmla="*/ 2218760 w 3152217"/>
                <a:gd name="connsiteY21" fmla="*/ 2005781 h 2217998"/>
                <a:gd name="connsiteX22" fmla="*/ 2218760 w 3152217"/>
                <a:gd name="connsiteY22" fmla="*/ 2217998 h 2217998"/>
                <a:gd name="connsiteX23" fmla="*/ 2006543 w 3152217"/>
                <a:gd name="connsiteY23" fmla="*/ 2217998 h 2217998"/>
                <a:gd name="connsiteX24" fmla="*/ 1798691 w 3152217"/>
                <a:gd name="connsiteY24" fmla="*/ 2010144 h 2217998"/>
                <a:gd name="connsiteX25" fmla="*/ 1775643 w 3152217"/>
                <a:gd name="connsiteY25" fmla="*/ 1987096 h 2217998"/>
                <a:gd name="connsiteX26" fmla="*/ 1842458 w 3152217"/>
                <a:gd name="connsiteY26" fmla="*/ 1897840 h 2217998"/>
                <a:gd name="connsiteX27" fmla="*/ 1533525 w 3152217"/>
                <a:gd name="connsiteY27" fmla="*/ 1485900 h 2217998"/>
                <a:gd name="connsiteX28" fmla="*/ 1219200 w 3152217"/>
                <a:gd name="connsiteY28" fmla="*/ 1181100 h 2217998"/>
                <a:gd name="connsiteX29" fmla="*/ 571500 w 3152217"/>
                <a:gd name="connsiteY29" fmla="*/ 1295400 h 2217998"/>
                <a:gd name="connsiteX30" fmla="*/ 0 w 3152217"/>
                <a:gd name="connsiteY30" fmla="*/ 1266825 h 2217998"/>
                <a:gd name="connsiteX31" fmla="*/ 9525 w 3152217"/>
                <a:gd name="connsiteY31" fmla="*/ 28575 h 2217998"/>
                <a:gd name="connsiteX32" fmla="*/ 323850 w 3152217"/>
                <a:gd name="connsiteY32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87859 w 3152217"/>
                <a:gd name="connsiteY20" fmla="*/ 1774879 h 2217998"/>
                <a:gd name="connsiteX21" fmla="*/ 2218760 w 3152217"/>
                <a:gd name="connsiteY21" fmla="*/ 2005781 h 2217998"/>
                <a:gd name="connsiteX22" fmla="*/ 2218760 w 3152217"/>
                <a:gd name="connsiteY22" fmla="*/ 2217998 h 2217998"/>
                <a:gd name="connsiteX23" fmla="*/ 2006543 w 3152217"/>
                <a:gd name="connsiteY23" fmla="*/ 2217998 h 2217998"/>
                <a:gd name="connsiteX24" fmla="*/ 1798691 w 3152217"/>
                <a:gd name="connsiteY24" fmla="*/ 2010144 h 2217998"/>
                <a:gd name="connsiteX25" fmla="*/ 1775643 w 3152217"/>
                <a:gd name="connsiteY25" fmla="*/ 1987096 h 2217998"/>
                <a:gd name="connsiteX26" fmla="*/ 1842458 w 3152217"/>
                <a:gd name="connsiteY26" fmla="*/ 1897840 h 2217998"/>
                <a:gd name="connsiteX27" fmla="*/ 1533525 w 3152217"/>
                <a:gd name="connsiteY27" fmla="*/ 1485900 h 2217998"/>
                <a:gd name="connsiteX28" fmla="*/ 1219200 w 3152217"/>
                <a:gd name="connsiteY28" fmla="*/ 1181100 h 2217998"/>
                <a:gd name="connsiteX29" fmla="*/ 571500 w 3152217"/>
                <a:gd name="connsiteY29" fmla="*/ 1295400 h 2217998"/>
                <a:gd name="connsiteX30" fmla="*/ 0 w 3152217"/>
                <a:gd name="connsiteY30" fmla="*/ 1266825 h 2217998"/>
                <a:gd name="connsiteX31" fmla="*/ 9525 w 3152217"/>
                <a:gd name="connsiteY31" fmla="*/ 28575 h 2217998"/>
                <a:gd name="connsiteX32" fmla="*/ 323850 w 3152217"/>
                <a:gd name="connsiteY32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2720489 w 3152217"/>
                <a:gd name="connsiteY5" fmla="*/ 785957 h 2217998"/>
                <a:gd name="connsiteX6" fmla="*/ 3152217 w 3152217"/>
                <a:gd name="connsiteY6" fmla="*/ 1217685 h 2217998"/>
                <a:gd name="connsiteX7" fmla="*/ 3152217 w 3152217"/>
                <a:gd name="connsiteY7" fmla="*/ 1429902 h 2217998"/>
                <a:gd name="connsiteX8" fmla="*/ 2940000 w 3152217"/>
                <a:gd name="connsiteY8" fmla="*/ 1429902 h 2217998"/>
                <a:gd name="connsiteX9" fmla="*/ 2539107 w 3152217"/>
                <a:gd name="connsiteY9" fmla="*/ 1029008 h 2217998"/>
                <a:gd name="connsiteX10" fmla="*/ 2474399 w 3152217"/>
                <a:gd name="connsiteY10" fmla="*/ 1115717 h 2217998"/>
                <a:gd name="connsiteX11" fmla="*/ 2907621 w 3152217"/>
                <a:gd name="connsiteY11" fmla="*/ 1548940 h 2217998"/>
                <a:gd name="connsiteX12" fmla="*/ 2907621 w 3152217"/>
                <a:gd name="connsiteY12" fmla="*/ 1761157 h 2217998"/>
                <a:gd name="connsiteX13" fmla="*/ 2695404 w 3152217"/>
                <a:gd name="connsiteY13" fmla="*/ 1761157 h 2217998"/>
                <a:gd name="connsiteX14" fmla="*/ 2293017 w 3152217"/>
                <a:gd name="connsiteY14" fmla="*/ 1358769 h 2217998"/>
                <a:gd name="connsiteX15" fmla="*/ 2228234 w 3152217"/>
                <a:gd name="connsiteY15" fmla="*/ 1445578 h 2217998"/>
                <a:gd name="connsiteX16" fmla="*/ 2648161 w 3152217"/>
                <a:gd name="connsiteY16" fmla="*/ 1865505 h 2217998"/>
                <a:gd name="connsiteX17" fmla="*/ 2648161 w 3152217"/>
                <a:gd name="connsiteY17" fmla="*/ 2077722 h 2217998"/>
                <a:gd name="connsiteX18" fmla="*/ 2435944 w 3152217"/>
                <a:gd name="connsiteY18" fmla="*/ 2077722 h 2217998"/>
                <a:gd name="connsiteX19" fmla="*/ 2046853 w 3152217"/>
                <a:gd name="connsiteY19" fmla="*/ 1688629 h 2217998"/>
                <a:gd name="connsiteX20" fmla="*/ 1987859 w 3152217"/>
                <a:gd name="connsiteY20" fmla="*/ 1774879 h 2217998"/>
                <a:gd name="connsiteX21" fmla="*/ 2218760 w 3152217"/>
                <a:gd name="connsiteY21" fmla="*/ 2005781 h 2217998"/>
                <a:gd name="connsiteX22" fmla="*/ 2218760 w 3152217"/>
                <a:gd name="connsiteY22" fmla="*/ 2217998 h 2217998"/>
                <a:gd name="connsiteX23" fmla="*/ 2006543 w 3152217"/>
                <a:gd name="connsiteY23" fmla="*/ 2217998 h 2217998"/>
                <a:gd name="connsiteX24" fmla="*/ 1798691 w 3152217"/>
                <a:gd name="connsiteY24" fmla="*/ 2010144 h 2217998"/>
                <a:gd name="connsiteX25" fmla="*/ 1775643 w 3152217"/>
                <a:gd name="connsiteY25" fmla="*/ 1987096 h 2217998"/>
                <a:gd name="connsiteX26" fmla="*/ 1842458 w 3152217"/>
                <a:gd name="connsiteY26" fmla="*/ 1897840 h 2217998"/>
                <a:gd name="connsiteX27" fmla="*/ 1533525 w 3152217"/>
                <a:gd name="connsiteY27" fmla="*/ 1485900 h 2217998"/>
                <a:gd name="connsiteX28" fmla="*/ 1219200 w 3152217"/>
                <a:gd name="connsiteY28" fmla="*/ 1181100 h 2217998"/>
                <a:gd name="connsiteX29" fmla="*/ 571500 w 3152217"/>
                <a:gd name="connsiteY29" fmla="*/ 1295400 h 2217998"/>
                <a:gd name="connsiteX30" fmla="*/ 0 w 3152217"/>
                <a:gd name="connsiteY30" fmla="*/ 1266825 h 2217998"/>
                <a:gd name="connsiteX31" fmla="*/ 9525 w 3152217"/>
                <a:gd name="connsiteY31" fmla="*/ 28575 h 2217998"/>
                <a:gd name="connsiteX32" fmla="*/ 323850 w 3152217"/>
                <a:gd name="connsiteY32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219325 w 3152217"/>
                <a:gd name="connsiteY3" fmla="*/ 295275 h 2217998"/>
                <a:gd name="connsiteX4" fmla="*/ 2724150 w 3152217"/>
                <a:gd name="connsiteY4" fmla="*/ 781050 h 2217998"/>
                <a:gd name="connsiteX5" fmla="*/ 3152217 w 3152217"/>
                <a:gd name="connsiteY5" fmla="*/ 1217685 h 2217998"/>
                <a:gd name="connsiteX6" fmla="*/ 3152217 w 3152217"/>
                <a:gd name="connsiteY6" fmla="*/ 1429902 h 2217998"/>
                <a:gd name="connsiteX7" fmla="*/ 2940000 w 3152217"/>
                <a:gd name="connsiteY7" fmla="*/ 1429902 h 2217998"/>
                <a:gd name="connsiteX8" fmla="*/ 2539107 w 3152217"/>
                <a:gd name="connsiteY8" fmla="*/ 1029008 h 2217998"/>
                <a:gd name="connsiteX9" fmla="*/ 2474399 w 3152217"/>
                <a:gd name="connsiteY9" fmla="*/ 1115717 h 2217998"/>
                <a:gd name="connsiteX10" fmla="*/ 2907621 w 3152217"/>
                <a:gd name="connsiteY10" fmla="*/ 1548940 h 2217998"/>
                <a:gd name="connsiteX11" fmla="*/ 2907621 w 3152217"/>
                <a:gd name="connsiteY11" fmla="*/ 1761157 h 2217998"/>
                <a:gd name="connsiteX12" fmla="*/ 2695404 w 3152217"/>
                <a:gd name="connsiteY12" fmla="*/ 1761157 h 2217998"/>
                <a:gd name="connsiteX13" fmla="*/ 2293017 w 3152217"/>
                <a:gd name="connsiteY13" fmla="*/ 1358769 h 2217998"/>
                <a:gd name="connsiteX14" fmla="*/ 2228234 w 3152217"/>
                <a:gd name="connsiteY14" fmla="*/ 1445578 h 2217998"/>
                <a:gd name="connsiteX15" fmla="*/ 2648161 w 3152217"/>
                <a:gd name="connsiteY15" fmla="*/ 1865505 h 2217998"/>
                <a:gd name="connsiteX16" fmla="*/ 2648161 w 3152217"/>
                <a:gd name="connsiteY16" fmla="*/ 2077722 h 2217998"/>
                <a:gd name="connsiteX17" fmla="*/ 2435944 w 3152217"/>
                <a:gd name="connsiteY17" fmla="*/ 2077722 h 2217998"/>
                <a:gd name="connsiteX18" fmla="*/ 2046853 w 3152217"/>
                <a:gd name="connsiteY18" fmla="*/ 1688629 h 2217998"/>
                <a:gd name="connsiteX19" fmla="*/ 1987859 w 3152217"/>
                <a:gd name="connsiteY19" fmla="*/ 1774879 h 2217998"/>
                <a:gd name="connsiteX20" fmla="*/ 2218760 w 3152217"/>
                <a:gd name="connsiteY20" fmla="*/ 2005781 h 2217998"/>
                <a:gd name="connsiteX21" fmla="*/ 2218760 w 3152217"/>
                <a:gd name="connsiteY21" fmla="*/ 2217998 h 2217998"/>
                <a:gd name="connsiteX22" fmla="*/ 2006543 w 3152217"/>
                <a:gd name="connsiteY22" fmla="*/ 2217998 h 2217998"/>
                <a:gd name="connsiteX23" fmla="*/ 1798691 w 3152217"/>
                <a:gd name="connsiteY23" fmla="*/ 2010144 h 2217998"/>
                <a:gd name="connsiteX24" fmla="*/ 1775643 w 3152217"/>
                <a:gd name="connsiteY24" fmla="*/ 1987096 h 2217998"/>
                <a:gd name="connsiteX25" fmla="*/ 1842458 w 3152217"/>
                <a:gd name="connsiteY25" fmla="*/ 1897840 h 2217998"/>
                <a:gd name="connsiteX26" fmla="*/ 1533525 w 3152217"/>
                <a:gd name="connsiteY26" fmla="*/ 1485900 h 2217998"/>
                <a:gd name="connsiteX27" fmla="*/ 1219200 w 3152217"/>
                <a:gd name="connsiteY27" fmla="*/ 1181100 h 2217998"/>
                <a:gd name="connsiteX28" fmla="*/ 571500 w 3152217"/>
                <a:gd name="connsiteY28" fmla="*/ 1295400 h 2217998"/>
                <a:gd name="connsiteX29" fmla="*/ 0 w 3152217"/>
                <a:gd name="connsiteY29" fmla="*/ 1266825 h 2217998"/>
                <a:gd name="connsiteX30" fmla="*/ 9525 w 3152217"/>
                <a:gd name="connsiteY30" fmla="*/ 28575 h 2217998"/>
                <a:gd name="connsiteX31" fmla="*/ 323850 w 3152217"/>
                <a:gd name="connsiteY31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314575 w 3152217"/>
                <a:gd name="connsiteY3" fmla="*/ 285750 h 2217998"/>
                <a:gd name="connsiteX4" fmla="*/ 2724150 w 3152217"/>
                <a:gd name="connsiteY4" fmla="*/ 781050 h 2217998"/>
                <a:gd name="connsiteX5" fmla="*/ 3152217 w 3152217"/>
                <a:gd name="connsiteY5" fmla="*/ 1217685 h 2217998"/>
                <a:gd name="connsiteX6" fmla="*/ 3152217 w 3152217"/>
                <a:gd name="connsiteY6" fmla="*/ 1429902 h 2217998"/>
                <a:gd name="connsiteX7" fmla="*/ 2940000 w 3152217"/>
                <a:gd name="connsiteY7" fmla="*/ 1429902 h 2217998"/>
                <a:gd name="connsiteX8" fmla="*/ 2539107 w 3152217"/>
                <a:gd name="connsiteY8" fmla="*/ 1029008 h 2217998"/>
                <a:gd name="connsiteX9" fmla="*/ 2474399 w 3152217"/>
                <a:gd name="connsiteY9" fmla="*/ 1115717 h 2217998"/>
                <a:gd name="connsiteX10" fmla="*/ 2907621 w 3152217"/>
                <a:gd name="connsiteY10" fmla="*/ 1548940 h 2217998"/>
                <a:gd name="connsiteX11" fmla="*/ 2907621 w 3152217"/>
                <a:gd name="connsiteY11" fmla="*/ 1761157 h 2217998"/>
                <a:gd name="connsiteX12" fmla="*/ 2695404 w 3152217"/>
                <a:gd name="connsiteY12" fmla="*/ 1761157 h 2217998"/>
                <a:gd name="connsiteX13" fmla="*/ 2293017 w 3152217"/>
                <a:gd name="connsiteY13" fmla="*/ 1358769 h 2217998"/>
                <a:gd name="connsiteX14" fmla="*/ 2228234 w 3152217"/>
                <a:gd name="connsiteY14" fmla="*/ 1445578 h 2217998"/>
                <a:gd name="connsiteX15" fmla="*/ 2648161 w 3152217"/>
                <a:gd name="connsiteY15" fmla="*/ 1865505 h 2217998"/>
                <a:gd name="connsiteX16" fmla="*/ 2648161 w 3152217"/>
                <a:gd name="connsiteY16" fmla="*/ 2077722 h 2217998"/>
                <a:gd name="connsiteX17" fmla="*/ 2435944 w 3152217"/>
                <a:gd name="connsiteY17" fmla="*/ 2077722 h 2217998"/>
                <a:gd name="connsiteX18" fmla="*/ 2046853 w 3152217"/>
                <a:gd name="connsiteY18" fmla="*/ 1688629 h 2217998"/>
                <a:gd name="connsiteX19" fmla="*/ 1987859 w 3152217"/>
                <a:gd name="connsiteY19" fmla="*/ 1774879 h 2217998"/>
                <a:gd name="connsiteX20" fmla="*/ 2218760 w 3152217"/>
                <a:gd name="connsiteY20" fmla="*/ 2005781 h 2217998"/>
                <a:gd name="connsiteX21" fmla="*/ 2218760 w 3152217"/>
                <a:gd name="connsiteY21" fmla="*/ 2217998 h 2217998"/>
                <a:gd name="connsiteX22" fmla="*/ 2006543 w 3152217"/>
                <a:gd name="connsiteY22" fmla="*/ 2217998 h 2217998"/>
                <a:gd name="connsiteX23" fmla="*/ 1798691 w 3152217"/>
                <a:gd name="connsiteY23" fmla="*/ 2010144 h 2217998"/>
                <a:gd name="connsiteX24" fmla="*/ 1775643 w 3152217"/>
                <a:gd name="connsiteY24" fmla="*/ 1987096 h 2217998"/>
                <a:gd name="connsiteX25" fmla="*/ 1842458 w 3152217"/>
                <a:gd name="connsiteY25" fmla="*/ 1897840 h 2217998"/>
                <a:gd name="connsiteX26" fmla="*/ 1533525 w 3152217"/>
                <a:gd name="connsiteY26" fmla="*/ 1485900 h 2217998"/>
                <a:gd name="connsiteX27" fmla="*/ 1219200 w 3152217"/>
                <a:gd name="connsiteY27" fmla="*/ 1181100 h 2217998"/>
                <a:gd name="connsiteX28" fmla="*/ 571500 w 3152217"/>
                <a:gd name="connsiteY28" fmla="*/ 1295400 h 2217998"/>
                <a:gd name="connsiteX29" fmla="*/ 0 w 3152217"/>
                <a:gd name="connsiteY29" fmla="*/ 1266825 h 2217998"/>
                <a:gd name="connsiteX30" fmla="*/ 9525 w 3152217"/>
                <a:gd name="connsiteY30" fmla="*/ 28575 h 2217998"/>
                <a:gd name="connsiteX31" fmla="*/ 323850 w 3152217"/>
                <a:gd name="connsiteY31" fmla="*/ 0 h 2217998"/>
                <a:gd name="connsiteX0" fmla="*/ 323850 w 3152217"/>
                <a:gd name="connsiteY0" fmla="*/ 0 h 2217998"/>
                <a:gd name="connsiteX1" fmla="*/ 95250 w 3152217"/>
                <a:gd name="connsiteY1" fmla="*/ 209550 h 2217998"/>
                <a:gd name="connsiteX2" fmla="*/ 1352550 w 3152217"/>
                <a:gd name="connsiteY2" fmla="*/ 85725 h 2217998"/>
                <a:gd name="connsiteX3" fmla="*/ 2314575 w 3152217"/>
                <a:gd name="connsiteY3" fmla="*/ 285750 h 2217998"/>
                <a:gd name="connsiteX4" fmla="*/ 2724150 w 3152217"/>
                <a:gd name="connsiteY4" fmla="*/ 781050 h 2217998"/>
                <a:gd name="connsiteX5" fmla="*/ 3152217 w 3152217"/>
                <a:gd name="connsiteY5" fmla="*/ 1217685 h 2217998"/>
                <a:gd name="connsiteX6" fmla="*/ 3152217 w 3152217"/>
                <a:gd name="connsiteY6" fmla="*/ 1429902 h 2217998"/>
                <a:gd name="connsiteX7" fmla="*/ 2940000 w 3152217"/>
                <a:gd name="connsiteY7" fmla="*/ 1429902 h 2217998"/>
                <a:gd name="connsiteX8" fmla="*/ 2539107 w 3152217"/>
                <a:gd name="connsiteY8" fmla="*/ 1029008 h 2217998"/>
                <a:gd name="connsiteX9" fmla="*/ 2474399 w 3152217"/>
                <a:gd name="connsiteY9" fmla="*/ 1115717 h 2217998"/>
                <a:gd name="connsiteX10" fmla="*/ 2907621 w 3152217"/>
                <a:gd name="connsiteY10" fmla="*/ 1548940 h 2217998"/>
                <a:gd name="connsiteX11" fmla="*/ 2907621 w 3152217"/>
                <a:gd name="connsiteY11" fmla="*/ 1761157 h 2217998"/>
                <a:gd name="connsiteX12" fmla="*/ 2695404 w 3152217"/>
                <a:gd name="connsiteY12" fmla="*/ 1761157 h 2217998"/>
                <a:gd name="connsiteX13" fmla="*/ 2293017 w 3152217"/>
                <a:gd name="connsiteY13" fmla="*/ 1358769 h 2217998"/>
                <a:gd name="connsiteX14" fmla="*/ 2228234 w 3152217"/>
                <a:gd name="connsiteY14" fmla="*/ 1445578 h 2217998"/>
                <a:gd name="connsiteX15" fmla="*/ 2648161 w 3152217"/>
                <a:gd name="connsiteY15" fmla="*/ 1865505 h 2217998"/>
                <a:gd name="connsiteX16" fmla="*/ 2648161 w 3152217"/>
                <a:gd name="connsiteY16" fmla="*/ 2077722 h 2217998"/>
                <a:gd name="connsiteX17" fmla="*/ 2435944 w 3152217"/>
                <a:gd name="connsiteY17" fmla="*/ 2077722 h 2217998"/>
                <a:gd name="connsiteX18" fmla="*/ 2046853 w 3152217"/>
                <a:gd name="connsiteY18" fmla="*/ 1688629 h 2217998"/>
                <a:gd name="connsiteX19" fmla="*/ 1987859 w 3152217"/>
                <a:gd name="connsiteY19" fmla="*/ 1774879 h 2217998"/>
                <a:gd name="connsiteX20" fmla="*/ 2218760 w 3152217"/>
                <a:gd name="connsiteY20" fmla="*/ 2005781 h 2217998"/>
                <a:gd name="connsiteX21" fmla="*/ 2218760 w 3152217"/>
                <a:gd name="connsiteY21" fmla="*/ 2217998 h 2217998"/>
                <a:gd name="connsiteX22" fmla="*/ 2006543 w 3152217"/>
                <a:gd name="connsiteY22" fmla="*/ 2217998 h 2217998"/>
                <a:gd name="connsiteX23" fmla="*/ 1798691 w 3152217"/>
                <a:gd name="connsiteY23" fmla="*/ 2010144 h 2217998"/>
                <a:gd name="connsiteX24" fmla="*/ 1775643 w 3152217"/>
                <a:gd name="connsiteY24" fmla="*/ 1987096 h 2217998"/>
                <a:gd name="connsiteX25" fmla="*/ 1842458 w 3152217"/>
                <a:gd name="connsiteY25" fmla="*/ 1897840 h 2217998"/>
                <a:gd name="connsiteX26" fmla="*/ 1533525 w 3152217"/>
                <a:gd name="connsiteY26" fmla="*/ 1485900 h 2217998"/>
                <a:gd name="connsiteX27" fmla="*/ 1219200 w 3152217"/>
                <a:gd name="connsiteY27" fmla="*/ 1181100 h 2217998"/>
                <a:gd name="connsiteX28" fmla="*/ 571500 w 3152217"/>
                <a:gd name="connsiteY28" fmla="*/ 1295400 h 2217998"/>
                <a:gd name="connsiteX29" fmla="*/ 0 w 3152217"/>
                <a:gd name="connsiteY29" fmla="*/ 1266825 h 2217998"/>
                <a:gd name="connsiteX30" fmla="*/ 9525 w 3152217"/>
                <a:gd name="connsiteY30" fmla="*/ 28575 h 2217998"/>
                <a:gd name="connsiteX31" fmla="*/ 323850 w 3152217"/>
                <a:gd name="connsiteY31" fmla="*/ 0 h 2217998"/>
                <a:gd name="connsiteX0" fmla="*/ 361950 w 3152217"/>
                <a:gd name="connsiteY0" fmla="*/ 0 h 2256098"/>
                <a:gd name="connsiteX1" fmla="*/ 95250 w 3152217"/>
                <a:gd name="connsiteY1" fmla="*/ 247650 h 2256098"/>
                <a:gd name="connsiteX2" fmla="*/ 1352550 w 3152217"/>
                <a:gd name="connsiteY2" fmla="*/ 123825 h 2256098"/>
                <a:gd name="connsiteX3" fmla="*/ 2314575 w 3152217"/>
                <a:gd name="connsiteY3" fmla="*/ 323850 h 2256098"/>
                <a:gd name="connsiteX4" fmla="*/ 2724150 w 3152217"/>
                <a:gd name="connsiteY4" fmla="*/ 819150 h 2256098"/>
                <a:gd name="connsiteX5" fmla="*/ 3152217 w 3152217"/>
                <a:gd name="connsiteY5" fmla="*/ 1255785 h 2256098"/>
                <a:gd name="connsiteX6" fmla="*/ 3152217 w 3152217"/>
                <a:gd name="connsiteY6" fmla="*/ 1468002 h 2256098"/>
                <a:gd name="connsiteX7" fmla="*/ 2940000 w 3152217"/>
                <a:gd name="connsiteY7" fmla="*/ 1468002 h 2256098"/>
                <a:gd name="connsiteX8" fmla="*/ 2539107 w 3152217"/>
                <a:gd name="connsiteY8" fmla="*/ 1067108 h 2256098"/>
                <a:gd name="connsiteX9" fmla="*/ 2474399 w 3152217"/>
                <a:gd name="connsiteY9" fmla="*/ 1153817 h 2256098"/>
                <a:gd name="connsiteX10" fmla="*/ 2907621 w 3152217"/>
                <a:gd name="connsiteY10" fmla="*/ 1587040 h 2256098"/>
                <a:gd name="connsiteX11" fmla="*/ 2907621 w 3152217"/>
                <a:gd name="connsiteY11" fmla="*/ 1799257 h 2256098"/>
                <a:gd name="connsiteX12" fmla="*/ 2695404 w 3152217"/>
                <a:gd name="connsiteY12" fmla="*/ 1799257 h 2256098"/>
                <a:gd name="connsiteX13" fmla="*/ 2293017 w 3152217"/>
                <a:gd name="connsiteY13" fmla="*/ 1396869 h 2256098"/>
                <a:gd name="connsiteX14" fmla="*/ 2228234 w 3152217"/>
                <a:gd name="connsiteY14" fmla="*/ 1483678 h 2256098"/>
                <a:gd name="connsiteX15" fmla="*/ 2648161 w 3152217"/>
                <a:gd name="connsiteY15" fmla="*/ 1903605 h 2256098"/>
                <a:gd name="connsiteX16" fmla="*/ 2648161 w 3152217"/>
                <a:gd name="connsiteY16" fmla="*/ 2115822 h 2256098"/>
                <a:gd name="connsiteX17" fmla="*/ 2435944 w 3152217"/>
                <a:gd name="connsiteY17" fmla="*/ 2115822 h 2256098"/>
                <a:gd name="connsiteX18" fmla="*/ 2046853 w 3152217"/>
                <a:gd name="connsiteY18" fmla="*/ 1726729 h 2256098"/>
                <a:gd name="connsiteX19" fmla="*/ 1987859 w 3152217"/>
                <a:gd name="connsiteY19" fmla="*/ 1812979 h 2256098"/>
                <a:gd name="connsiteX20" fmla="*/ 2218760 w 3152217"/>
                <a:gd name="connsiteY20" fmla="*/ 2043881 h 2256098"/>
                <a:gd name="connsiteX21" fmla="*/ 2218760 w 3152217"/>
                <a:gd name="connsiteY21" fmla="*/ 2256098 h 2256098"/>
                <a:gd name="connsiteX22" fmla="*/ 2006543 w 3152217"/>
                <a:gd name="connsiteY22" fmla="*/ 2256098 h 2256098"/>
                <a:gd name="connsiteX23" fmla="*/ 1798691 w 3152217"/>
                <a:gd name="connsiteY23" fmla="*/ 2048244 h 2256098"/>
                <a:gd name="connsiteX24" fmla="*/ 1775643 w 3152217"/>
                <a:gd name="connsiteY24" fmla="*/ 2025196 h 2256098"/>
                <a:gd name="connsiteX25" fmla="*/ 1842458 w 3152217"/>
                <a:gd name="connsiteY25" fmla="*/ 1935940 h 2256098"/>
                <a:gd name="connsiteX26" fmla="*/ 1533525 w 3152217"/>
                <a:gd name="connsiteY26" fmla="*/ 1524000 h 2256098"/>
                <a:gd name="connsiteX27" fmla="*/ 1219200 w 3152217"/>
                <a:gd name="connsiteY27" fmla="*/ 1219200 h 2256098"/>
                <a:gd name="connsiteX28" fmla="*/ 571500 w 3152217"/>
                <a:gd name="connsiteY28" fmla="*/ 1333500 h 2256098"/>
                <a:gd name="connsiteX29" fmla="*/ 0 w 3152217"/>
                <a:gd name="connsiteY29" fmla="*/ 1304925 h 2256098"/>
                <a:gd name="connsiteX30" fmla="*/ 9525 w 3152217"/>
                <a:gd name="connsiteY30" fmla="*/ 66675 h 2256098"/>
                <a:gd name="connsiteX31" fmla="*/ 361950 w 3152217"/>
                <a:gd name="connsiteY31" fmla="*/ 0 h 2256098"/>
                <a:gd name="connsiteX0" fmla="*/ 361950 w 3152217"/>
                <a:gd name="connsiteY0" fmla="*/ 9525 h 2265623"/>
                <a:gd name="connsiteX1" fmla="*/ 95250 w 3152217"/>
                <a:gd name="connsiteY1" fmla="*/ 257175 h 2265623"/>
                <a:gd name="connsiteX2" fmla="*/ 1352550 w 3152217"/>
                <a:gd name="connsiteY2" fmla="*/ 133350 h 2265623"/>
                <a:gd name="connsiteX3" fmla="*/ 2314575 w 3152217"/>
                <a:gd name="connsiteY3" fmla="*/ 333375 h 2265623"/>
                <a:gd name="connsiteX4" fmla="*/ 2724150 w 3152217"/>
                <a:gd name="connsiteY4" fmla="*/ 828675 h 2265623"/>
                <a:gd name="connsiteX5" fmla="*/ 3152217 w 3152217"/>
                <a:gd name="connsiteY5" fmla="*/ 1265310 h 2265623"/>
                <a:gd name="connsiteX6" fmla="*/ 3152217 w 3152217"/>
                <a:gd name="connsiteY6" fmla="*/ 1477527 h 2265623"/>
                <a:gd name="connsiteX7" fmla="*/ 2940000 w 3152217"/>
                <a:gd name="connsiteY7" fmla="*/ 1477527 h 2265623"/>
                <a:gd name="connsiteX8" fmla="*/ 2539107 w 3152217"/>
                <a:gd name="connsiteY8" fmla="*/ 1076633 h 2265623"/>
                <a:gd name="connsiteX9" fmla="*/ 2474399 w 3152217"/>
                <a:gd name="connsiteY9" fmla="*/ 1163342 h 2265623"/>
                <a:gd name="connsiteX10" fmla="*/ 2907621 w 3152217"/>
                <a:gd name="connsiteY10" fmla="*/ 1596565 h 2265623"/>
                <a:gd name="connsiteX11" fmla="*/ 2907621 w 3152217"/>
                <a:gd name="connsiteY11" fmla="*/ 1808782 h 2265623"/>
                <a:gd name="connsiteX12" fmla="*/ 2695404 w 3152217"/>
                <a:gd name="connsiteY12" fmla="*/ 1808782 h 2265623"/>
                <a:gd name="connsiteX13" fmla="*/ 2293017 w 3152217"/>
                <a:gd name="connsiteY13" fmla="*/ 1406394 h 2265623"/>
                <a:gd name="connsiteX14" fmla="*/ 2228234 w 3152217"/>
                <a:gd name="connsiteY14" fmla="*/ 1493203 h 2265623"/>
                <a:gd name="connsiteX15" fmla="*/ 2648161 w 3152217"/>
                <a:gd name="connsiteY15" fmla="*/ 1913130 h 2265623"/>
                <a:gd name="connsiteX16" fmla="*/ 2648161 w 3152217"/>
                <a:gd name="connsiteY16" fmla="*/ 2125347 h 2265623"/>
                <a:gd name="connsiteX17" fmla="*/ 2435944 w 3152217"/>
                <a:gd name="connsiteY17" fmla="*/ 2125347 h 2265623"/>
                <a:gd name="connsiteX18" fmla="*/ 2046853 w 3152217"/>
                <a:gd name="connsiteY18" fmla="*/ 1736254 h 2265623"/>
                <a:gd name="connsiteX19" fmla="*/ 1987859 w 3152217"/>
                <a:gd name="connsiteY19" fmla="*/ 1822504 h 2265623"/>
                <a:gd name="connsiteX20" fmla="*/ 2218760 w 3152217"/>
                <a:gd name="connsiteY20" fmla="*/ 2053406 h 2265623"/>
                <a:gd name="connsiteX21" fmla="*/ 2218760 w 3152217"/>
                <a:gd name="connsiteY21" fmla="*/ 2265623 h 2265623"/>
                <a:gd name="connsiteX22" fmla="*/ 2006543 w 3152217"/>
                <a:gd name="connsiteY22" fmla="*/ 2265623 h 2265623"/>
                <a:gd name="connsiteX23" fmla="*/ 1798691 w 3152217"/>
                <a:gd name="connsiteY23" fmla="*/ 2057769 h 2265623"/>
                <a:gd name="connsiteX24" fmla="*/ 1775643 w 3152217"/>
                <a:gd name="connsiteY24" fmla="*/ 2034721 h 2265623"/>
                <a:gd name="connsiteX25" fmla="*/ 1842458 w 3152217"/>
                <a:gd name="connsiteY25" fmla="*/ 1945465 h 2265623"/>
                <a:gd name="connsiteX26" fmla="*/ 1533525 w 3152217"/>
                <a:gd name="connsiteY26" fmla="*/ 1533525 h 2265623"/>
                <a:gd name="connsiteX27" fmla="*/ 1219200 w 3152217"/>
                <a:gd name="connsiteY27" fmla="*/ 1228725 h 2265623"/>
                <a:gd name="connsiteX28" fmla="*/ 571500 w 3152217"/>
                <a:gd name="connsiteY28" fmla="*/ 1343025 h 2265623"/>
                <a:gd name="connsiteX29" fmla="*/ 0 w 3152217"/>
                <a:gd name="connsiteY29" fmla="*/ 1314450 h 2265623"/>
                <a:gd name="connsiteX30" fmla="*/ 0 w 3152217"/>
                <a:gd name="connsiteY30" fmla="*/ 0 h 2265623"/>
                <a:gd name="connsiteX31" fmla="*/ 361950 w 3152217"/>
                <a:gd name="connsiteY31" fmla="*/ 9525 h 2265623"/>
                <a:gd name="connsiteX0" fmla="*/ 409575 w 3152217"/>
                <a:gd name="connsiteY0" fmla="*/ 9525 h 2265623"/>
                <a:gd name="connsiteX1" fmla="*/ 95250 w 3152217"/>
                <a:gd name="connsiteY1" fmla="*/ 257175 h 2265623"/>
                <a:gd name="connsiteX2" fmla="*/ 1352550 w 3152217"/>
                <a:gd name="connsiteY2" fmla="*/ 133350 h 2265623"/>
                <a:gd name="connsiteX3" fmla="*/ 2314575 w 3152217"/>
                <a:gd name="connsiteY3" fmla="*/ 333375 h 2265623"/>
                <a:gd name="connsiteX4" fmla="*/ 2724150 w 3152217"/>
                <a:gd name="connsiteY4" fmla="*/ 828675 h 2265623"/>
                <a:gd name="connsiteX5" fmla="*/ 3152217 w 3152217"/>
                <a:gd name="connsiteY5" fmla="*/ 1265310 h 2265623"/>
                <a:gd name="connsiteX6" fmla="*/ 3152217 w 3152217"/>
                <a:gd name="connsiteY6" fmla="*/ 1477527 h 2265623"/>
                <a:gd name="connsiteX7" fmla="*/ 2940000 w 3152217"/>
                <a:gd name="connsiteY7" fmla="*/ 1477527 h 2265623"/>
                <a:gd name="connsiteX8" fmla="*/ 2539107 w 3152217"/>
                <a:gd name="connsiteY8" fmla="*/ 1076633 h 2265623"/>
                <a:gd name="connsiteX9" fmla="*/ 2474399 w 3152217"/>
                <a:gd name="connsiteY9" fmla="*/ 1163342 h 2265623"/>
                <a:gd name="connsiteX10" fmla="*/ 2907621 w 3152217"/>
                <a:gd name="connsiteY10" fmla="*/ 1596565 h 2265623"/>
                <a:gd name="connsiteX11" fmla="*/ 2907621 w 3152217"/>
                <a:gd name="connsiteY11" fmla="*/ 1808782 h 2265623"/>
                <a:gd name="connsiteX12" fmla="*/ 2695404 w 3152217"/>
                <a:gd name="connsiteY12" fmla="*/ 1808782 h 2265623"/>
                <a:gd name="connsiteX13" fmla="*/ 2293017 w 3152217"/>
                <a:gd name="connsiteY13" fmla="*/ 1406394 h 2265623"/>
                <a:gd name="connsiteX14" fmla="*/ 2228234 w 3152217"/>
                <a:gd name="connsiteY14" fmla="*/ 1493203 h 2265623"/>
                <a:gd name="connsiteX15" fmla="*/ 2648161 w 3152217"/>
                <a:gd name="connsiteY15" fmla="*/ 1913130 h 2265623"/>
                <a:gd name="connsiteX16" fmla="*/ 2648161 w 3152217"/>
                <a:gd name="connsiteY16" fmla="*/ 2125347 h 2265623"/>
                <a:gd name="connsiteX17" fmla="*/ 2435944 w 3152217"/>
                <a:gd name="connsiteY17" fmla="*/ 2125347 h 2265623"/>
                <a:gd name="connsiteX18" fmla="*/ 2046853 w 3152217"/>
                <a:gd name="connsiteY18" fmla="*/ 1736254 h 2265623"/>
                <a:gd name="connsiteX19" fmla="*/ 1987859 w 3152217"/>
                <a:gd name="connsiteY19" fmla="*/ 1822504 h 2265623"/>
                <a:gd name="connsiteX20" fmla="*/ 2218760 w 3152217"/>
                <a:gd name="connsiteY20" fmla="*/ 2053406 h 2265623"/>
                <a:gd name="connsiteX21" fmla="*/ 2218760 w 3152217"/>
                <a:gd name="connsiteY21" fmla="*/ 2265623 h 2265623"/>
                <a:gd name="connsiteX22" fmla="*/ 2006543 w 3152217"/>
                <a:gd name="connsiteY22" fmla="*/ 2265623 h 2265623"/>
                <a:gd name="connsiteX23" fmla="*/ 1798691 w 3152217"/>
                <a:gd name="connsiteY23" fmla="*/ 2057769 h 2265623"/>
                <a:gd name="connsiteX24" fmla="*/ 1775643 w 3152217"/>
                <a:gd name="connsiteY24" fmla="*/ 2034721 h 2265623"/>
                <a:gd name="connsiteX25" fmla="*/ 1842458 w 3152217"/>
                <a:gd name="connsiteY25" fmla="*/ 1945465 h 2265623"/>
                <a:gd name="connsiteX26" fmla="*/ 1533525 w 3152217"/>
                <a:gd name="connsiteY26" fmla="*/ 1533525 h 2265623"/>
                <a:gd name="connsiteX27" fmla="*/ 1219200 w 3152217"/>
                <a:gd name="connsiteY27" fmla="*/ 1228725 h 2265623"/>
                <a:gd name="connsiteX28" fmla="*/ 571500 w 3152217"/>
                <a:gd name="connsiteY28" fmla="*/ 1343025 h 2265623"/>
                <a:gd name="connsiteX29" fmla="*/ 0 w 3152217"/>
                <a:gd name="connsiteY29" fmla="*/ 1314450 h 2265623"/>
                <a:gd name="connsiteX30" fmla="*/ 0 w 3152217"/>
                <a:gd name="connsiteY30" fmla="*/ 0 h 2265623"/>
                <a:gd name="connsiteX31" fmla="*/ 409575 w 3152217"/>
                <a:gd name="connsiteY31" fmla="*/ 9525 h 2265623"/>
                <a:gd name="connsiteX0" fmla="*/ 390525 w 3152217"/>
                <a:gd name="connsiteY0" fmla="*/ 9525 h 2265623"/>
                <a:gd name="connsiteX1" fmla="*/ 95250 w 3152217"/>
                <a:gd name="connsiteY1" fmla="*/ 257175 h 2265623"/>
                <a:gd name="connsiteX2" fmla="*/ 1352550 w 3152217"/>
                <a:gd name="connsiteY2" fmla="*/ 133350 h 2265623"/>
                <a:gd name="connsiteX3" fmla="*/ 2314575 w 3152217"/>
                <a:gd name="connsiteY3" fmla="*/ 333375 h 2265623"/>
                <a:gd name="connsiteX4" fmla="*/ 2724150 w 3152217"/>
                <a:gd name="connsiteY4" fmla="*/ 828675 h 2265623"/>
                <a:gd name="connsiteX5" fmla="*/ 3152217 w 3152217"/>
                <a:gd name="connsiteY5" fmla="*/ 1265310 h 2265623"/>
                <a:gd name="connsiteX6" fmla="*/ 3152217 w 3152217"/>
                <a:gd name="connsiteY6" fmla="*/ 1477527 h 2265623"/>
                <a:gd name="connsiteX7" fmla="*/ 2940000 w 3152217"/>
                <a:gd name="connsiteY7" fmla="*/ 1477527 h 2265623"/>
                <a:gd name="connsiteX8" fmla="*/ 2539107 w 3152217"/>
                <a:gd name="connsiteY8" fmla="*/ 1076633 h 2265623"/>
                <a:gd name="connsiteX9" fmla="*/ 2474399 w 3152217"/>
                <a:gd name="connsiteY9" fmla="*/ 1163342 h 2265623"/>
                <a:gd name="connsiteX10" fmla="*/ 2907621 w 3152217"/>
                <a:gd name="connsiteY10" fmla="*/ 1596565 h 2265623"/>
                <a:gd name="connsiteX11" fmla="*/ 2907621 w 3152217"/>
                <a:gd name="connsiteY11" fmla="*/ 1808782 h 2265623"/>
                <a:gd name="connsiteX12" fmla="*/ 2695404 w 3152217"/>
                <a:gd name="connsiteY12" fmla="*/ 1808782 h 2265623"/>
                <a:gd name="connsiteX13" fmla="*/ 2293017 w 3152217"/>
                <a:gd name="connsiteY13" fmla="*/ 1406394 h 2265623"/>
                <a:gd name="connsiteX14" fmla="*/ 2228234 w 3152217"/>
                <a:gd name="connsiteY14" fmla="*/ 1493203 h 2265623"/>
                <a:gd name="connsiteX15" fmla="*/ 2648161 w 3152217"/>
                <a:gd name="connsiteY15" fmla="*/ 1913130 h 2265623"/>
                <a:gd name="connsiteX16" fmla="*/ 2648161 w 3152217"/>
                <a:gd name="connsiteY16" fmla="*/ 2125347 h 2265623"/>
                <a:gd name="connsiteX17" fmla="*/ 2435944 w 3152217"/>
                <a:gd name="connsiteY17" fmla="*/ 2125347 h 2265623"/>
                <a:gd name="connsiteX18" fmla="*/ 2046853 w 3152217"/>
                <a:gd name="connsiteY18" fmla="*/ 1736254 h 2265623"/>
                <a:gd name="connsiteX19" fmla="*/ 1987859 w 3152217"/>
                <a:gd name="connsiteY19" fmla="*/ 1822504 h 2265623"/>
                <a:gd name="connsiteX20" fmla="*/ 2218760 w 3152217"/>
                <a:gd name="connsiteY20" fmla="*/ 2053406 h 2265623"/>
                <a:gd name="connsiteX21" fmla="*/ 2218760 w 3152217"/>
                <a:gd name="connsiteY21" fmla="*/ 2265623 h 2265623"/>
                <a:gd name="connsiteX22" fmla="*/ 2006543 w 3152217"/>
                <a:gd name="connsiteY22" fmla="*/ 2265623 h 2265623"/>
                <a:gd name="connsiteX23" fmla="*/ 1798691 w 3152217"/>
                <a:gd name="connsiteY23" fmla="*/ 2057769 h 2265623"/>
                <a:gd name="connsiteX24" fmla="*/ 1775643 w 3152217"/>
                <a:gd name="connsiteY24" fmla="*/ 2034721 h 2265623"/>
                <a:gd name="connsiteX25" fmla="*/ 1842458 w 3152217"/>
                <a:gd name="connsiteY25" fmla="*/ 1945465 h 2265623"/>
                <a:gd name="connsiteX26" fmla="*/ 1533525 w 3152217"/>
                <a:gd name="connsiteY26" fmla="*/ 1533525 h 2265623"/>
                <a:gd name="connsiteX27" fmla="*/ 1219200 w 3152217"/>
                <a:gd name="connsiteY27" fmla="*/ 1228725 h 2265623"/>
                <a:gd name="connsiteX28" fmla="*/ 571500 w 3152217"/>
                <a:gd name="connsiteY28" fmla="*/ 1343025 h 2265623"/>
                <a:gd name="connsiteX29" fmla="*/ 0 w 3152217"/>
                <a:gd name="connsiteY29" fmla="*/ 1314450 h 2265623"/>
                <a:gd name="connsiteX30" fmla="*/ 0 w 3152217"/>
                <a:gd name="connsiteY30" fmla="*/ 0 h 2265623"/>
                <a:gd name="connsiteX31" fmla="*/ 390525 w 3152217"/>
                <a:gd name="connsiteY31" fmla="*/ 9525 h 2265623"/>
                <a:gd name="connsiteX0" fmla="*/ 390525 w 3152217"/>
                <a:gd name="connsiteY0" fmla="*/ 24506 h 2280604"/>
                <a:gd name="connsiteX1" fmla="*/ 95250 w 3152217"/>
                <a:gd name="connsiteY1" fmla="*/ 272156 h 2280604"/>
                <a:gd name="connsiteX2" fmla="*/ 1352550 w 3152217"/>
                <a:gd name="connsiteY2" fmla="*/ 148331 h 2280604"/>
                <a:gd name="connsiteX3" fmla="*/ 2314575 w 3152217"/>
                <a:gd name="connsiteY3" fmla="*/ 348356 h 2280604"/>
                <a:gd name="connsiteX4" fmla="*/ 2724150 w 3152217"/>
                <a:gd name="connsiteY4" fmla="*/ 843656 h 2280604"/>
                <a:gd name="connsiteX5" fmla="*/ 3152217 w 3152217"/>
                <a:gd name="connsiteY5" fmla="*/ 1280291 h 2280604"/>
                <a:gd name="connsiteX6" fmla="*/ 3152217 w 3152217"/>
                <a:gd name="connsiteY6" fmla="*/ 1492508 h 2280604"/>
                <a:gd name="connsiteX7" fmla="*/ 2940000 w 3152217"/>
                <a:gd name="connsiteY7" fmla="*/ 1492508 h 2280604"/>
                <a:gd name="connsiteX8" fmla="*/ 2539107 w 3152217"/>
                <a:gd name="connsiteY8" fmla="*/ 1091614 h 2280604"/>
                <a:gd name="connsiteX9" fmla="*/ 2474399 w 3152217"/>
                <a:gd name="connsiteY9" fmla="*/ 1178323 h 2280604"/>
                <a:gd name="connsiteX10" fmla="*/ 2907621 w 3152217"/>
                <a:gd name="connsiteY10" fmla="*/ 1611546 h 2280604"/>
                <a:gd name="connsiteX11" fmla="*/ 2907621 w 3152217"/>
                <a:gd name="connsiteY11" fmla="*/ 1823763 h 2280604"/>
                <a:gd name="connsiteX12" fmla="*/ 2695404 w 3152217"/>
                <a:gd name="connsiteY12" fmla="*/ 1823763 h 2280604"/>
                <a:gd name="connsiteX13" fmla="*/ 2293017 w 3152217"/>
                <a:gd name="connsiteY13" fmla="*/ 1421375 h 2280604"/>
                <a:gd name="connsiteX14" fmla="*/ 2228234 w 3152217"/>
                <a:gd name="connsiteY14" fmla="*/ 1508184 h 2280604"/>
                <a:gd name="connsiteX15" fmla="*/ 2648161 w 3152217"/>
                <a:gd name="connsiteY15" fmla="*/ 1928111 h 2280604"/>
                <a:gd name="connsiteX16" fmla="*/ 2648161 w 3152217"/>
                <a:gd name="connsiteY16" fmla="*/ 2140328 h 2280604"/>
                <a:gd name="connsiteX17" fmla="*/ 2435944 w 3152217"/>
                <a:gd name="connsiteY17" fmla="*/ 2140328 h 2280604"/>
                <a:gd name="connsiteX18" fmla="*/ 2046853 w 3152217"/>
                <a:gd name="connsiteY18" fmla="*/ 1751235 h 2280604"/>
                <a:gd name="connsiteX19" fmla="*/ 1987859 w 3152217"/>
                <a:gd name="connsiteY19" fmla="*/ 1837485 h 2280604"/>
                <a:gd name="connsiteX20" fmla="*/ 2218760 w 3152217"/>
                <a:gd name="connsiteY20" fmla="*/ 2068387 h 2280604"/>
                <a:gd name="connsiteX21" fmla="*/ 2218760 w 3152217"/>
                <a:gd name="connsiteY21" fmla="*/ 2280604 h 2280604"/>
                <a:gd name="connsiteX22" fmla="*/ 2006543 w 3152217"/>
                <a:gd name="connsiteY22" fmla="*/ 2280604 h 2280604"/>
                <a:gd name="connsiteX23" fmla="*/ 1798691 w 3152217"/>
                <a:gd name="connsiteY23" fmla="*/ 2072750 h 2280604"/>
                <a:gd name="connsiteX24" fmla="*/ 1775643 w 3152217"/>
                <a:gd name="connsiteY24" fmla="*/ 2049702 h 2280604"/>
                <a:gd name="connsiteX25" fmla="*/ 1842458 w 3152217"/>
                <a:gd name="connsiteY25" fmla="*/ 1960446 h 2280604"/>
                <a:gd name="connsiteX26" fmla="*/ 1533525 w 3152217"/>
                <a:gd name="connsiteY26" fmla="*/ 1548506 h 2280604"/>
                <a:gd name="connsiteX27" fmla="*/ 1219200 w 3152217"/>
                <a:gd name="connsiteY27" fmla="*/ 1243706 h 2280604"/>
                <a:gd name="connsiteX28" fmla="*/ 571500 w 3152217"/>
                <a:gd name="connsiteY28" fmla="*/ 1358006 h 2280604"/>
                <a:gd name="connsiteX29" fmla="*/ 0 w 3152217"/>
                <a:gd name="connsiteY29" fmla="*/ 1329431 h 2280604"/>
                <a:gd name="connsiteX30" fmla="*/ 0 w 3152217"/>
                <a:gd name="connsiteY30" fmla="*/ 14981 h 2280604"/>
                <a:gd name="connsiteX31" fmla="*/ 390525 w 3152217"/>
                <a:gd name="connsiteY31" fmla="*/ 24506 h 2280604"/>
                <a:gd name="connsiteX0" fmla="*/ 390525 w 3152217"/>
                <a:gd name="connsiteY0" fmla="*/ 33386 h 2289484"/>
                <a:gd name="connsiteX1" fmla="*/ 95250 w 3152217"/>
                <a:gd name="connsiteY1" fmla="*/ 281036 h 2289484"/>
                <a:gd name="connsiteX2" fmla="*/ 1352550 w 3152217"/>
                <a:gd name="connsiteY2" fmla="*/ 157211 h 2289484"/>
                <a:gd name="connsiteX3" fmla="*/ 2314575 w 3152217"/>
                <a:gd name="connsiteY3" fmla="*/ 357236 h 2289484"/>
                <a:gd name="connsiteX4" fmla="*/ 2724150 w 3152217"/>
                <a:gd name="connsiteY4" fmla="*/ 852536 h 2289484"/>
                <a:gd name="connsiteX5" fmla="*/ 3152217 w 3152217"/>
                <a:gd name="connsiteY5" fmla="*/ 1289171 h 2289484"/>
                <a:gd name="connsiteX6" fmla="*/ 3152217 w 3152217"/>
                <a:gd name="connsiteY6" fmla="*/ 1501388 h 2289484"/>
                <a:gd name="connsiteX7" fmla="*/ 2940000 w 3152217"/>
                <a:gd name="connsiteY7" fmla="*/ 1501388 h 2289484"/>
                <a:gd name="connsiteX8" fmla="*/ 2539107 w 3152217"/>
                <a:gd name="connsiteY8" fmla="*/ 1100494 h 2289484"/>
                <a:gd name="connsiteX9" fmla="*/ 2474399 w 3152217"/>
                <a:gd name="connsiteY9" fmla="*/ 1187203 h 2289484"/>
                <a:gd name="connsiteX10" fmla="*/ 2907621 w 3152217"/>
                <a:gd name="connsiteY10" fmla="*/ 1620426 h 2289484"/>
                <a:gd name="connsiteX11" fmla="*/ 2907621 w 3152217"/>
                <a:gd name="connsiteY11" fmla="*/ 1832643 h 2289484"/>
                <a:gd name="connsiteX12" fmla="*/ 2695404 w 3152217"/>
                <a:gd name="connsiteY12" fmla="*/ 1832643 h 2289484"/>
                <a:gd name="connsiteX13" fmla="*/ 2293017 w 3152217"/>
                <a:gd name="connsiteY13" fmla="*/ 1430255 h 2289484"/>
                <a:gd name="connsiteX14" fmla="*/ 2228234 w 3152217"/>
                <a:gd name="connsiteY14" fmla="*/ 1517064 h 2289484"/>
                <a:gd name="connsiteX15" fmla="*/ 2648161 w 3152217"/>
                <a:gd name="connsiteY15" fmla="*/ 1936991 h 2289484"/>
                <a:gd name="connsiteX16" fmla="*/ 2648161 w 3152217"/>
                <a:gd name="connsiteY16" fmla="*/ 2149208 h 2289484"/>
                <a:gd name="connsiteX17" fmla="*/ 2435944 w 3152217"/>
                <a:gd name="connsiteY17" fmla="*/ 2149208 h 2289484"/>
                <a:gd name="connsiteX18" fmla="*/ 2046853 w 3152217"/>
                <a:gd name="connsiteY18" fmla="*/ 1760115 h 2289484"/>
                <a:gd name="connsiteX19" fmla="*/ 1987859 w 3152217"/>
                <a:gd name="connsiteY19" fmla="*/ 1846365 h 2289484"/>
                <a:gd name="connsiteX20" fmla="*/ 2218760 w 3152217"/>
                <a:gd name="connsiteY20" fmla="*/ 2077267 h 2289484"/>
                <a:gd name="connsiteX21" fmla="*/ 2218760 w 3152217"/>
                <a:gd name="connsiteY21" fmla="*/ 2289484 h 2289484"/>
                <a:gd name="connsiteX22" fmla="*/ 2006543 w 3152217"/>
                <a:gd name="connsiteY22" fmla="*/ 2289484 h 2289484"/>
                <a:gd name="connsiteX23" fmla="*/ 1798691 w 3152217"/>
                <a:gd name="connsiteY23" fmla="*/ 2081630 h 2289484"/>
                <a:gd name="connsiteX24" fmla="*/ 1775643 w 3152217"/>
                <a:gd name="connsiteY24" fmla="*/ 2058582 h 2289484"/>
                <a:gd name="connsiteX25" fmla="*/ 1842458 w 3152217"/>
                <a:gd name="connsiteY25" fmla="*/ 1969326 h 2289484"/>
                <a:gd name="connsiteX26" fmla="*/ 1533525 w 3152217"/>
                <a:gd name="connsiteY26" fmla="*/ 1557386 h 2289484"/>
                <a:gd name="connsiteX27" fmla="*/ 1219200 w 3152217"/>
                <a:gd name="connsiteY27" fmla="*/ 1252586 h 2289484"/>
                <a:gd name="connsiteX28" fmla="*/ 571500 w 3152217"/>
                <a:gd name="connsiteY28" fmla="*/ 1366886 h 2289484"/>
                <a:gd name="connsiteX29" fmla="*/ 0 w 3152217"/>
                <a:gd name="connsiteY29" fmla="*/ 1338311 h 2289484"/>
                <a:gd name="connsiteX30" fmla="*/ 0 w 3152217"/>
                <a:gd name="connsiteY30" fmla="*/ 23861 h 2289484"/>
                <a:gd name="connsiteX31" fmla="*/ 390525 w 3152217"/>
                <a:gd name="connsiteY31" fmla="*/ 33386 h 2289484"/>
                <a:gd name="connsiteX0" fmla="*/ 390525 w 3152217"/>
                <a:gd name="connsiteY0" fmla="*/ 24507 h 2280605"/>
                <a:gd name="connsiteX1" fmla="*/ 95250 w 3152217"/>
                <a:gd name="connsiteY1" fmla="*/ 272157 h 2280605"/>
                <a:gd name="connsiteX2" fmla="*/ 1352550 w 3152217"/>
                <a:gd name="connsiteY2" fmla="*/ 148332 h 2280605"/>
                <a:gd name="connsiteX3" fmla="*/ 2314575 w 3152217"/>
                <a:gd name="connsiteY3" fmla="*/ 348357 h 2280605"/>
                <a:gd name="connsiteX4" fmla="*/ 2724150 w 3152217"/>
                <a:gd name="connsiteY4" fmla="*/ 843657 h 2280605"/>
                <a:gd name="connsiteX5" fmla="*/ 3152217 w 3152217"/>
                <a:gd name="connsiteY5" fmla="*/ 1280292 h 2280605"/>
                <a:gd name="connsiteX6" fmla="*/ 3152217 w 3152217"/>
                <a:gd name="connsiteY6" fmla="*/ 1492509 h 2280605"/>
                <a:gd name="connsiteX7" fmla="*/ 2940000 w 3152217"/>
                <a:gd name="connsiteY7" fmla="*/ 1492509 h 2280605"/>
                <a:gd name="connsiteX8" fmla="*/ 2539107 w 3152217"/>
                <a:gd name="connsiteY8" fmla="*/ 1091615 h 2280605"/>
                <a:gd name="connsiteX9" fmla="*/ 2474399 w 3152217"/>
                <a:gd name="connsiteY9" fmla="*/ 1178324 h 2280605"/>
                <a:gd name="connsiteX10" fmla="*/ 2907621 w 3152217"/>
                <a:gd name="connsiteY10" fmla="*/ 1611547 h 2280605"/>
                <a:gd name="connsiteX11" fmla="*/ 2907621 w 3152217"/>
                <a:gd name="connsiteY11" fmla="*/ 1823764 h 2280605"/>
                <a:gd name="connsiteX12" fmla="*/ 2695404 w 3152217"/>
                <a:gd name="connsiteY12" fmla="*/ 1823764 h 2280605"/>
                <a:gd name="connsiteX13" fmla="*/ 2293017 w 3152217"/>
                <a:gd name="connsiteY13" fmla="*/ 1421376 h 2280605"/>
                <a:gd name="connsiteX14" fmla="*/ 2228234 w 3152217"/>
                <a:gd name="connsiteY14" fmla="*/ 1508185 h 2280605"/>
                <a:gd name="connsiteX15" fmla="*/ 2648161 w 3152217"/>
                <a:gd name="connsiteY15" fmla="*/ 1928112 h 2280605"/>
                <a:gd name="connsiteX16" fmla="*/ 2648161 w 3152217"/>
                <a:gd name="connsiteY16" fmla="*/ 2140329 h 2280605"/>
                <a:gd name="connsiteX17" fmla="*/ 2435944 w 3152217"/>
                <a:gd name="connsiteY17" fmla="*/ 2140329 h 2280605"/>
                <a:gd name="connsiteX18" fmla="*/ 2046853 w 3152217"/>
                <a:gd name="connsiteY18" fmla="*/ 1751236 h 2280605"/>
                <a:gd name="connsiteX19" fmla="*/ 1987859 w 3152217"/>
                <a:gd name="connsiteY19" fmla="*/ 1837486 h 2280605"/>
                <a:gd name="connsiteX20" fmla="*/ 2218760 w 3152217"/>
                <a:gd name="connsiteY20" fmla="*/ 2068388 h 2280605"/>
                <a:gd name="connsiteX21" fmla="*/ 2218760 w 3152217"/>
                <a:gd name="connsiteY21" fmla="*/ 2280605 h 2280605"/>
                <a:gd name="connsiteX22" fmla="*/ 2006543 w 3152217"/>
                <a:gd name="connsiteY22" fmla="*/ 2280605 h 2280605"/>
                <a:gd name="connsiteX23" fmla="*/ 1798691 w 3152217"/>
                <a:gd name="connsiteY23" fmla="*/ 2072751 h 2280605"/>
                <a:gd name="connsiteX24" fmla="*/ 1775643 w 3152217"/>
                <a:gd name="connsiteY24" fmla="*/ 2049703 h 2280605"/>
                <a:gd name="connsiteX25" fmla="*/ 1842458 w 3152217"/>
                <a:gd name="connsiteY25" fmla="*/ 1960447 h 2280605"/>
                <a:gd name="connsiteX26" fmla="*/ 1533525 w 3152217"/>
                <a:gd name="connsiteY26" fmla="*/ 1548507 h 2280605"/>
                <a:gd name="connsiteX27" fmla="*/ 1219200 w 3152217"/>
                <a:gd name="connsiteY27" fmla="*/ 1243707 h 2280605"/>
                <a:gd name="connsiteX28" fmla="*/ 571500 w 3152217"/>
                <a:gd name="connsiteY28" fmla="*/ 1358007 h 2280605"/>
                <a:gd name="connsiteX29" fmla="*/ 0 w 3152217"/>
                <a:gd name="connsiteY29" fmla="*/ 1329432 h 2280605"/>
                <a:gd name="connsiteX30" fmla="*/ 0 w 3152217"/>
                <a:gd name="connsiteY30" fmla="*/ 14982 h 2280605"/>
                <a:gd name="connsiteX31" fmla="*/ 390525 w 3152217"/>
                <a:gd name="connsiteY31" fmla="*/ 24507 h 2280605"/>
                <a:gd name="connsiteX0" fmla="*/ 390525 w 3152217"/>
                <a:gd name="connsiteY0" fmla="*/ 9525 h 2265623"/>
                <a:gd name="connsiteX1" fmla="*/ 95250 w 3152217"/>
                <a:gd name="connsiteY1" fmla="*/ 257175 h 2265623"/>
                <a:gd name="connsiteX2" fmla="*/ 1352550 w 3152217"/>
                <a:gd name="connsiteY2" fmla="*/ 133350 h 2265623"/>
                <a:gd name="connsiteX3" fmla="*/ 2314575 w 3152217"/>
                <a:gd name="connsiteY3" fmla="*/ 333375 h 2265623"/>
                <a:gd name="connsiteX4" fmla="*/ 2724150 w 3152217"/>
                <a:gd name="connsiteY4" fmla="*/ 828675 h 2265623"/>
                <a:gd name="connsiteX5" fmla="*/ 3152217 w 3152217"/>
                <a:gd name="connsiteY5" fmla="*/ 1265310 h 2265623"/>
                <a:gd name="connsiteX6" fmla="*/ 3152217 w 3152217"/>
                <a:gd name="connsiteY6" fmla="*/ 1477527 h 2265623"/>
                <a:gd name="connsiteX7" fmla="*/ 2940000 w 3152217"/>
                <a:gd name="connsiteY7" fmla="*/ 1477527 h 2265623"/>
                <a:gd name="connsiteX8" fmla="*/ 2539107 w 3152217"/>
                <a:gd name="connsiteY8" fmla="*/ 1076633 h 2265623"/>
                <a:gd name="connsiteX9" fmla="*/ 2474399 w 3152217"/>
                <a:gd name="connsiteY9" fmla="*/ 1163342 h 2265623"/>
                <a:gd name="connsiteX10" fmla="*/ 2907621 w 3152217"/>
                <a:gd name="connsiteY10" fmla="*/ 1596565 h 2265623"/>
                <a:gd name="connsiteX11" fmla="*/ 2907621 w 3152217"/>
                <a:gd name="connsiteY11" fmla="*/ 1808782 h 2265623"/>
                <a:gd name="connsiteX12" fmla="*/ 2695404 w 3152217"/>
                <a:gd name="connsiteY12" fmla="*/ 1808782 h 2265623"/>
                <a:gd name="connsiteX13" fmla="*/ 2293017 w 3152217"/>
                <a:gd name="connsiteY13" fmla="*/ 1406394 h 2265623"/>
                <a:gd name="connsiteX14" fmla="*/ 2228234 w 3152217"/>
                <a:gd name="connsiteY14" fmla="*/ 1493203 h 2265623"/>
                <a:gd name="connsiteX15" fmla="*/ 2648161 w 3152217"/>
                <a:gd name="connsiteY15" fmla="*/ 1913130 h 2265623"/>
                <a:gd name="connsiteX16" fmla="*/ 2648161 w 3152217"/>
                <a:gd name="connsiteY16" fmla="*/ 2125347 h 2265623"/>
                <a:gd name="connsiteX17" fmla="*/ 2435944 w 3152217"/>
                <a:gd name="connsiteY17" fmla="*/ 2125347 h 2265623"/>
                <a:gd name="connsiteX18" fmla="*/ 2046853 w 3152217"/>
                <a:gd name="connsiteY18" fmla="*/ 1736254 h 2265623"/>
                <a:gd name="connsiteX19" fmla="*/ 1987859 w 3152217"/>
                <a:gd name="connsiteY19" fmla="*/ 1822504 h 2265623"/>
                <a:gd name="connsiteX20" fmla="*/ 2218760 w 3152217"/>
                <a:gd name="connsiteY20" fmla="*/ 2053406 h 2265623"/>
                <a:gd name="connsiteX21" fmla="*/ 2218760 w 3152217"/>
                <a:gd name="connsiteY21" fmla="*/ 2265623 h 2265623"/>
                <a:gd name="connsiteX22" fmla="*/ 2006543 w 3152217"/>
                <a:gd name="connsiteY22" fmla="*/ 2265623 h 2265623"/>
                <a:gd name="connsiteX23" fmla="*/ 1798691 w 3152217"/>
                <a:gd name="connsiteY23" fmla="*/ 2057769 h 2265623"/>
                <a:gd name="connsiteX24" fmla="*/ 1775643 w 3152217"/>
                <a:gd name="connsiteY24" fmla="*/ 2034721 h 2265623"/>
                <a:gd name="connsiteX25" fmla="*/ 1842458 w 3152217"/>
                <a:gd name="connsiteY25" fmla="*/ 1945465 h 2265623"/>
                <a:gd name="connsiteX26" fmla="*/ 1533525 w 3152217"/>
                <a:gd name="connsiteY26" fmla="*/ 1533525 h 2265623"/>
                <a:gd name="connsiteX27" fmla="*/ 1219200 w 3152217"/>
                <a:gd name="connsiteY27" fmla="*/ 1228725 h 2265623"/>
                <a:gd name="connsiteX28" fmla="*/ 571500 w 3152217"/>
                <a:gd name="connsiteY28" fmla="*/ 1343025 h 2265623"/>
                <a:gd name="connsiteX29" fmla="*/ 0 w 3152217"/>
                <a:gd name="connsiteY29" fmla="*/ 1314450 h 2265623"/>
                <a:gd name="connsiteX30" fmla="*/ 0 w 3152217"/>
                <a:gd name="connsiteY30" fmla="*/ 0 h 2265623"/>
                <a:gd name="connsiteX31" fmla="*/ 390525 w 3152217"/>
                <a:gd name="connsiteY31" fmla="*/ 9525 h 2265623"/>
                <a:gd name="connsiteX0" fmla="*/ 390525 w 3152217"/>
                <a:gd name="connsiteY0" fmla="*/ 9525 h 2265623"/>
                <a:gd name="connsiteX1" fmla="*/ 95250 w 3152217"/>
                <a:gd name="connsiteY1" fmla="*/ 257175 h 2265623"/>
                <a:gd name="connsiteX2" fmla="*/ 1352550 w 3152217"/>
                <a:gd name="connsiteY2" fmla="*/ 133350 h 2265623"/>
                <a:gd name="connsiteX3" fmla="*/ 2314575 w 3152217"/>
                <a:gd name="connsiteY3" fmla="*/ 333375 h 2265623"/>
                <a:gd name="connsiteX4" fmla="*/ 2724150 w 3152217"/>
                <a:gd name="connsiteY4" fmla="*/ 828675 h 2265623"/>
                <a:gd name="connsiteX5" fmla="*/ 3152217 w 3152217"/>
                <a:gd name="connsiteY5" fmla="*/ 1265310 h 2265623"/>
                <a:gd name="connsiteX6" fmla="*/ 3152217 w 3152217"/>
                <a:gd name="connsiteY6" fmla="*/ 1477527 h 2265623"/>
                <a:gd name="connsiteX7" fmla="*/ 2940000 w 3152217"/>
                <a:gd name="connsiteY7" fmla="*/ 1477527 h 2265623"/>
                <a:gd name="connsiteX8" fmla="*/ 2539107 w 3152217"/>
                <a:gd name="connsiteY8" fmla="*/ 1076633 h 2265623"/>
                <a:gd name="connsiteX9" fmla="*/ 2474399 w 3152217"/>
                <a:gd name="connsiteY9" fmla="*/ 1163342 h 2265623"/>
                <a:gd name="connsiteX10" fmla="*/ 2907621 w 3152217"/>
                <a:gd name="connsiteY10" fmla="*/ 1596565 h 2265623"/>
                <a:gd name="connsiteX11" fmla="*/ 2907621 w 3152217"/>
                <a:gd name="connsiteY11" fmla="*/ 1808782 h 2265623"/>
                <a:gd name="connsiteX12" fmla="*/ 2695404 w 3152217"/>
                <a:gd name="connsiteY12" fmla="*/ 1808782 h 2265623"/>
                <a:gd name="connsiteX13" fmla="*/ 2293017 w 3152217"/>
                <a:gd name="connsiteY13" fmla="*/ 1406394 h 2265623"/>
                <a:gd name="connsiteX14" fmla="*/ 2228234 w 3152217"/>
                <a:gd name="connsiteY14" fmla="*/ 1493203 h 2265623"/>
                <a:gd name="connsiteX15" fmla="*/ 2648161 w 3152217"/>
                <a:gd name="connsiteY15" fmla="*/ 1913130 h 2265623"/>
                <a:gd name="connsiteX16" fmla="*/ 2648161 w 3152217"/>
                <a:gd name="connsiteY16" fmla="*/ 2125347 h 2265623"/>
                <a:gd name="connsiteX17" fmla="*/ 2435944 w 3152217"/>
                <a:gd name="connsiteY17" fmla="*/ 2125347 h 2265623"/>
                <a:gd name="connsiteX18" fmla="*/ 2046853 w 3152217"/>
                <a:gd name="connsiteY18" fmla="*/ 1736254 h 2265623"/>
                <a:gd name="connsiteX19" fmla="*/ 1987859 w 3152217"/>
                <a:gd name="connsiteY19" fmla="*/ 1822504 h 2265623"/>
                <a:gd name="connsiteX20" fmla="*/ 2218760 w 3152217"/>
                <a:gd name="connsiteY20" fmla="*/ 2053406 h 2265623"/>
                <a:gd name="connsiteX21" fmla="*/ 2218760 w 3152217"/>
                <a:gd name="connsiteY21" fmla="*/ 2265623 h 2265623"/>
                <a:gd name="connsiteX22" fmla="*/ 2006543 w 3152217"/>
                <a:gd name="connsiteY22" fmla="*/ 2265623 h 2265623"/>
                <a:gd name="connsiteX23" fmla="*/ 1798691 w 3152217"/>
                <a:gd name="connsiteY23" fmla="*/ 2057769 h 2265623"/>
                <a:gd name="connsiteX24" fmla="*/ 1775643 w 3152217"/>
                <a:gd name="connsiteY24" fmla="*/ 2034721 h 2265623"/>
                <a:gd name="connsiteX25" fmla="*/ 1842458 w 3152217"/>
                <a:gd name="connsiteY25" fmla="*/ 1945465 h 2265623"/>
                <a:gd name="connsiteX26" fmla="*/ 1533525 w 3152217"/>
                <a:gd name="connsiteY26" fmla="*/ 1533525 h 2265623"/>
                <a:gd name="connsiteX27" fmla="*/ 1219200 w 3152217"/>
                <a:gd name="connsiteY27" fmla="*/ 1228725 h 2265623"/>
                <a:gd name="connsiteX28" fmla="*/ 571500 w 3152217"/>
                <a:gd name="connsiteY28" fmla="*/ 1343025 h 2265623"/>
                <a:gd name="connsiteX29" fmla="*/ 0 w 3152217"/>
                <a:gd name="connsiteY29" fmla="*/ 1314450 h 2265623"/>
                <a:gd name="connsiteX30" fmla="*/ 0 w 3152217"/>
                <a:gd name="connsiteY30" fmla="*/ 0 h 2265623"/>
                <a:gd name="connsiteX31" fmla="*/ 390525 w 3152217"/>
                <a:gd name="connsiteY31" fmla="*/ 9525 h 2265623"/>
                <a:gd name="connsiteX0" fmla="*/ 400050 w 3152217"/>
                <a:gd name="connsiteY0" fmla="*/ 0 h 2284673"/>
                <a:gd name="connsiteX1" fmla="*/ 95250 w 3152217"/>
                <a:gd name="connsiteY1" fmla="*/ 276225 h 2284673"/>
                <a:gd name="connsiteX2" fmla="*/ 1352550 w 3152217"/>
                <a:gd name="connsiteY2" fmla="*/ 152400 h 2284673"/>
                <a:gd name="connsiteX3" fmla="*/ 2314575 w 3152217"/>
                <a:gd name="connsiteY3" fmla="*/ 352425 h 2284673"/>
                <a:gd name="connsiteX4" fmla="*/ 2724150 w 3152217"/>
                <a:gd name="connsiteY4" fmla="*/ 847725 h 2284673"/>
                <a:gd name="connsiteX5" fmla="*/ 3152217 w 3152217"/>
                <a:gd name="connsiteY5" fmla="*/ 1284360 h 2284673"/>
                <a:gd name="connsiteX6" fmla="*/ 3152217 w 3152217"/>
                <a:gd name="connsiteY6" fmla="*/ 1496577 h 2284673"/>
                <a:gd name="connsiteX7" fmla="*/ 2940000 w 3152217"/>
                <a:gd name="connsiteY7" fmla="*/ 1496577 h 2284673"/>
                <a:gd name="connsiteX8" fmla="*/ 2539107 w 3152217"/>
                <a:gd name="connsiteY8" fmla="*/ 1095683 h 2284673"/>
                <a:gd name="connsiteX9" fmla="*/ 2474399 w 3152217"/>
                <a:gd name="connsiteY9" fmla="*/ 1182392 h 2284673"/>
                <a:gd name="connsiteX10" fmla="*/ 2907621 w 3152217"/>
                <a:gd name="connsiteY10" fmla="*/ 1615615 h 2284673"/>
                <a:gd name="connsiteX11" fmla="*/ 2907621 w 3152217"/>
                <a:gd name="connsiteY11" fmla="*/ 1827832 h 2284673"/>
                <a:gd name="connsiteX12" fmla="*/ 2695404 w 3152217"/>
                <a:gd name="connsiteY12" fmla="*/ 1827832 h 2284673"/>
                <a:gd name="connsiteX13" fmla="*/ 2293017 w 3152217"/>
                <a:gd name="connsiteY13" fmla="*/ 1425444 h 2284673"/>
                <a:gd name="connsiteX14" fmla="*/ 2228234 w 3152217"/>
                <a:gd name="connsiteY14" fmla="*/ 1512253 h 2284673"/>
                <a:gd name="connsiteX15" fmla="*/ 2648161 w 3152217"/>
                <a:gd name="connsiteY15" fmla="*/ 1932180 h 2284673"/>
                <a:gd name="connsiteX16" fmla="*/ 2648161 w 3152217"/>
                <a:gd name="connsiteY16" fmla="*/ 2144397 h 2284673"/>
                <a:gd name="connsiteX17" fmla="*/ 2435944 w 3152217"/>
                <a:gd name="connsiteY17" fmla="*/ 2144397 h 2284673"/>
                <a:gd name="connsiteX18" fmla="*/ 2046853 w 3152217"/>
                <a:gd name="connsiteY18" fmla="*/ 1755304 h 2284673"/>
                <a:gd name="connsiteX19" fmla="*/ 1987859 w 3152217"/>
                <a:gd name="connsiteY19" fmla="*/ 1841554 h 2284673"/>
                <a:gd name="connsiteX20" fmla="*/ 2218760 w 3152217"/>
                <a:gd name="connsiteY20" fmla="*/ 2072456 h 2284673"/>
                <a:gd name="connsiteX21" fmla="*/ 2218760 w 3152217"/>
                <a:gd name="connsiteY21" fmla="*/ 2284673 h 2284673"/>
                <a:gd name="connsiteX22" fmla="*/ 2006543 w 3152217"/>
                <a:gd name="connsiteY22" fmla="*/ 2284673 h 2284673"/>
                <a:gd name="connsiteX23" fmla="*/ 1798691 w 3152217"/>
                <a:gd name="connsiteY23" fmla="*/ 2076819 h 2284673"/>
                <a:gd name="connsiteX24" fmla="*/ 1775643 w 3152217"/>
                <a:gd name="connsiteY24" fmla="*/ 2053771 h 2284673"/>
                <a:gd name="connsiteX25" fmla="*/ 1842458 w 3152217"/>
                <a:gd name="connsiteY25" fmla="*/ 1964515 h 2284673"/>
                <a:gd name="connsiteX26" fmla="*/ 1533525 w 3152217"/>
                <a:gd name="connsiteY26" fmla="*/ 1552575 h 2284673"/>
                <a:gd name="connsiteX27" fmla="*/ 1219200 w 3152217"/>
                <a:gd name="connsiteY27" fmla="*/ 1247775 h 2284673"/>
                <a:gd name="connsiteX28" fmla="*/ 571500 w 3152217"/>
                <a:gd name="connsiteY28" fmla="*/ 1362075 h 2284673"/>
                <a:gd name="connsiteX29" fmla="*/ 0 w 3152217"/>
                <a:gd name="connsiteY29" fmla="*/ 1333500 h 2284673"/>
                <a:gd name="connsiteX30" fmla="*/ 0 w 3152217"/>
                <a:gd name="connsiteY30" fmla="*/ 19050 h 2284673"/>
                <a:gd name="connsiteX31" fmla="*/ 400050 w 3152217"/>
                <a:gd name="connsiteY31" fmla="*/ 0 h 2284673"/>
                <a:gd name="connsiteX0" fmla="*/ 400050 w 3229429"/>
                <a:gd name="connsiteY0" fmla="*/ 0 h 2328624"/>
                <a:gd name="connsiteX1" fmla="*/ 95250 w 3229429"/>
                <a:gd name="connsiteY1" fmla="*/ 276225 h 2328624"/>
                <a:gd name="connsiteX2" fmla="*/ 1352550 w 3229429"/>
                <a:gd name="connsiteY2" fmla="*/ 152400 h 2328624"/>
                <a:gd name="connsiteX3" fmla="*/ 2314575 w 3229429"/>
                <a:gd name="connsiteY3" fmla="*/ 352425 h 2328624"/>
                <a:gd name="connsiteX4" fmla="*/ 3152217 w 3229429"/>
                <a:gd name="connsiteY4" fmla="*/ 1284360 h 2328624"/>
                <a:gd name="connsiteX5" fmla="*/ 3152217 w 3229429"/>
                <a:gd name="connsiteY5" fmla="*/ 1496577 h 2328624"/>
                <a:gd name="connsiteX6" fmla="*/ 2940000 w 3229429"/>
                <a:gd name="connsiteY6" fmla="*/ 1496577 h 2328624"/>
                <a:gd name="connsiteX7" fmla="*/ 2539107 w 3229429"/>
                <a:gd name="connsiteY7" fmla="*/ 1095683 h 2328624"/>
                <a:gd name="connsiteX8" fmla="*/ 2474399 w 3229429"/>
                <a:gd name="connsiteY8" fmla="*/ 1182392 h 2328624"/>
                <a:gd name="connsiteX9" fmla="*/ 2907621 w 3229429"/>
                <a:gd name="connsiteY9" fmla="*/ 1615615 h 2328624"/>
                <a:gd name="connsiteX10" fmla="*/ 2907621 w 3229429"/>
                <a:gd name="connsiteY10" fmla="*/ 1827832 h 2328624"/>
                <a:gd name="connsiteX11" fmla="*/ 2695404 w 3229429"/>
                <a:gd name="connsiteY11" fmla="*/ 1827832 h 2328624"/>
                <a:gd name="connsiteX12" fmla="*/ 2293017 w 3229429"/>
                <a:gd name="connsiteY12" fmla="*/ 1425444 h 2328624"/>
                <a:gd name="connsiteX13" fmla="*/ 2228234 w 3229429"/>
                <a:gd name="connsiteY13" fmla="*/ 1512253 h 2328624"/>
                <a:gd name="connsiteX14" fmla="*/ 2648161 w 3229429"/>
                <a:gd name="connsiteY14" fmla="*/ 1932180 h 2328624"/>
                <a:gd name="connsiteX15" fmla="*/ 2648161 w 3229429"/>
                <a:gd name="connsiteY15" fmla="*/ 2144397 h 2328624"/>
                <a:gd name="connsiteX16" fmla="*/ 2435944 w 3229429"/>
                <a:gd name="connsiteY16" fmla="*/ 2144397 h 2328624"/>
                <a:gd name="connsiteX17" fmla="*/ 2046853 w 3229429"/>
                <a:gd name="connsiteY17" fmla="*/ 1755304 h 2328624"/>
                <a:gd name="connsiteX18" fmla="*/ 1987859 w 3229429"/>
                <a:gd name="connsiteY18" fmla="*/ 1841554 h 2328624"/>
                <a:gd name="connsiteX19" fmla="*/ 2218760 w 3229429"/>
                <a:gd name="connsiteY19" fmla="*/ 2072456 h 2328624"/>
                <a:gd name="connsiteX20" fmla="*/ 2218760 w 3229429"/>
                <a:gd name="connsiteY20" fmla="*/ 2284673 h 2328624"/>
                <a:gd name="connsiteX21" fmla="*/ 2006543 w 3229429"/>
                <a:gd name="connsiteY21" fmla="*/ 2284673 h 2328624"/>
                <a:gd name="connsiteX22" fmla="*/ 1798691 w 3229429"/>
                <a:gd name="connsiteY22" fmla="*/ 2076819 h 2328624"/>
                <a:gd name="connsiteX23" fmla="*/ 1775643 w 3229429"/>
                <a:gd name="connsiteY23" fmla="*/ 2053771 h 2328624"/>
                <a:gd name="connsiteX24" fmla="*/ 1842458 w 3229429"/>
                <a:gd name="connsiteY24" fmla="*/ 1964515 h 2328624"/>
                <a:gd name="connsiteX25" fmla="*/ 1533525 w 3229429"/>
                <a:gd name="connsiteY25" fmla="*/ 1552575 h 2328624"/>
                <a:gd name="connsiteX26" fmla="*/ 1219200 w 3229429"/>
                <a:gd name="connsiteY26" fmla="*/ 1247775 h 2328624"/>
                <a:gd name="connsiteX27" fmla="*/ 571500 w 3229429"/>
                <a:gd name="connsiteY27" fmla="*/ 1362075 h 2328624"/>
                <a:gd name="connsiteX28" fmla="*/ 0 w 3229429"/>
                <a:gd name="connsiteY28" fmla="*/ 1333500 h 2328624"/>
                <a:gd name="connsiteX29" fmla="*/ 0 w 3229429"/>
                <a:gd name="connsiteY29" fmla="*/ 19050 h 2328624"/>
                <a:gd name="connsiteX30" fmla="*/ 400050 w 3229429"/>
                <a:gd name="connsiteY30" fmla="*/ 0 h 2328624"/>
                <a:gd name="connsiteX0" fmla="*/ 400050 w 3229429"/>
                <a:gd name="connsiteY0" fmla="*/ 0 h 2328624"/>
                <a:gd name="connsiteX1" fmla="*/ 95250 w 3229429"/>
                <a:gd name="connsiteY1" fmla="*/ 276225 h 2328624"/>
                <a:gd name="connsiteX2" fmla="*/ 1352550 w 3229429"/>
                <a:gd name="connsiteY2" fmla="*/ 152400 h 2328624"/>
                <a:gd name="connsiteX3" fmla="*/ 2314575 w 3229429"/>
                <a:gd name="connsiteY3" fmla="*/ 352425 h 2328624"/>
                <a:gd name="connsiteX4" fmla="*/ 3152217 w 3229429"/>
                <a:gd name="connsiteY4" fmla="*/ 1284360 h 2328624"/>
                <a:gd name="connsiteX5" fmla="*/ 3152217 w 3229429"/>
                <a:gd name="connsiteY5" fmla="*/ 1496577 h 2328624"/>
                <a:gd name="connsiteX6" fmla="*/ 2940000 w 3229429"/>
                <a:gd name="connsiteY6" fmla="*/ 1496577 h 2328624"/>
                <a:gd name="connsiteX7" fmla="*/ 2539107 w 3229429"/>
                <a:gd name="connsiteY7" fmla="*/ 1095683 h 2328624"/>
                <a:gd name="connsiteX8" fmla="*/ 2474399 w 3229429"/>
                <a:gd name="connsiteY8" fmla="*/ 1182392 h 2328624"/>
                <a:gd name="connsiteX9" fmla="*/ 2907621 w 3229429"/>
                <a:gd name="connsiteY9" fmla="*/ 1615615 h 2328624"/>
                <a:gd name="connsiteX10" fmla="*/ 2907621 w 3229429"/>
                <a:gd name="connsiteY10" fmla="*/ 1827832 h 2328624"/>
                <a:gd name="connsiteX11" fmla="*/ 2695404 w 3229429"/>
                <a:gd name="connsiteY11" fmla="*/ 1827832 h 2328624"/>
                <a:gd name="connsiteX12" fmla="*/ 2293017 w 3229429"/>
                <a:gd name="connsiteY12" fmla="*/ 1425444 h 2328624"/>
                <a:gd name="connsiteX13" fmla="*/ 2228234 w 3229429"/>
                <a:gd name="connsiteY13" fmla="*/ 1512253 h 2328624"/>
                <a:gd name="connsiteX14" fmla="*/ 2648161 w 3229429"/>
                <a:gd name="connsiteY14" fmla="*/ 1932180 h 2328624"/>
                <a:gd name="connsiteX15" fmla="*/ 2648161 w 3229429"/>
                <a:gd name="connsiteY15" fmla="*/ 2144397 h 2328624"/>
                <a:gd name="connsiteX16" fmla="*/ 2435944 w 3229429"/>
                <a:gd name="connsiteY16" fmla="*/ 2144397 h 2328624"/>
                <a:gd name="connsiteX17" fmla="*/ 2046853 w 3229429"/>
                <a:gd name="connsiteY17" fmla="*/ 1755304 h 2328624"/>
                <a:gd name="connsiteX18" fmla="*/ 1987859 w 3229429"/>
                <a:gd name="connsiteY18" fmla="*/ 1841554 h 2328624"/>
                <a:gd name="connsiteX19" fmla="*/ 2218760 w 3229429"/>
                <a:gd name="connsiteY19" fmla="*/ 2072456 h 2328624"/>
                <a:gd name="connsiteX20" fmla="*/ 2218760 w 3229429"/>
                <a:gd name="connsiteY20" fmla="*/ 2284673 h 2328624"/>
                <a:gd name="connsiteX21" fmla="*/ 2006543 w 3229429"/>
                <a:gd name="connsiteY21" fmla="*/ 2284673 h 2328624"/>
                <a:gd name="connsiteX22" fmla="*/ 1798691 w 3229429"/>
                <a:gd name="connsiteY22" fmla="*/ 2076819 h 2328624"/>
                <a:gd name="connsiteX23" fmla="*/ 1775643 w 3229429"/>
                <a:gd name="connsiteY23" fmla="*/ 2053771 h 2328624"/>
                <a:gd name="connsiteX24" fmla="*/ 1842458 w 3229429"/>
                <a:gd name="connsiteY24" fmla="*/ 1964515 h 2328624"/>
                <a:gd name="connsiteX25" fmla="*/ 1533525 w 3229429"/>
                <a:gd name="connsiteY25" fmla="*/ 1552575 h 2328624"/>
                <a:gd name="connsiteX26" fmla="*/ 1219200 w 3229429"/>
                <a:gd name="connsiteY26" fmla="*/ 1247775 h 2328624"/>
                <a:gd name="connsiteX27" fmla="*/ 571500 w 3229429"/>
                <a:gd name="connsiteY27" fmla="*/ 1362075 h 2328624"/>
                <a:gd name="connsiteX28" fmla="*/ 0 w 3229429"/>
                <a:gd name="connsiteY28" fmla="*/ 1333500 h 2328624"/>
                <a:gd name="connsiteX29" fmla="*/ 0 w 3229429"/>
                <a:gd name="connsiteY29" fmla="*/ 19050 h 2328624"/>
                <a:gd name="connsiteX30" fmla="*/ 400050 w 3229429"/>
                <a:gd name="connsiteY30" fmla="*/ 0 h 2328624"/>
                <a:gd name="connsiteX0" fmla="*/ 400050 w 3212157"/>
                <a:gd name="connsiteY0" fmla="*/ 0 h 2328624"/>
                <a:gd name="connsiteX1" fmla="*/ 95250 w 3212157"/>
                <a:gd name="connsiteY1" fmla="*/ 276225 h 2328624"/>
                <a:gd name="connsiteX2" fmla="*/ 1352550 w 3212157"/>
                <a:gd name="connsiteY2" fmla="*/ 152400 h 2328624"/>
                <a:gd name="connsiteX3" fmla="*/ 2314575 w 3212157"/>
                <a:gd name="connsiteY3" fmla="*/ 352425 h 2328624"/>
                <a:gd name="connsiteX4" fmla="*/ 3152217 w 3212157"/>
                <a:gd name="connsiteY4" fmla="*/ 1284360 h 2328624"/>
                <a:gd name="connsiteX5" fmla="*/ 3152217 w 3212157"/>
                <a:gd name="connsiteY5" fmla="*/ 1496577 h 2328624"/>
                <a:gd name="connsiteX6" fmla="*/ 2940000 w 3212157"/>
                <a:gd name="connsiteY6" fmla="*/ 1496577 h 2328624"/>
                <a:gd name="connsiteX7" fmla="*/ 2539107 w 3212157"/>
                <a:gd name="connsiteY7" fmla="*/ 1095683 h 2328624"/>
                <a:gd name="connsiteX8" fmla="*/ 2474399 w 3212157"/>
                <a:gd name="connsiteY8" fmla="*/ 1182392 h 2328624"/>
                <a:gd name="connsiteX9" fmla="*/ 2907621 w 3212157"/>
                <a:gd name="connsiteY9" fmla="*/ 1615615 h 2328624"/>
                <a:gd name="connsiteX10" fmla="*/ 2907621 w 3212157"/>
                <a:gd name="connsiteY10" fmla="*/ 1827832 h 2328624"/>
                <a:gd name="connsiteX11" fmla="*/ 2695404 w 3212157"/>
                <a:gd name="connsiteY11" fmla="*/ 1827832 h 2328624"/>
                <a:gd name="connsiteX12" fmla="*/ 2293017 w 3212157"/>
                <a:gd name="connsiteY12" fmla="*/ 1425444 h 2328624"/>
                <a:gd name="connsiteX13" fmla="*/ 2228234 w 3212157"/>
                <a:gd name="connsiteY13" fmla="*/ 1512253 h 2328624"/>
                <a:gd name="connsiteX14" fmla="*/ 2648161 w 3212157"/>
                <a:gd name="connsiteY14" fmla="*/ 1932180 h 2328624"/>
                <a:gd name="connsiteX15" fmla="*/ 2648161 w 3212157"/>
                <a:gd name="connsiteY15" fmla="*/ 2144397 h 2328624"/>
                <a:gd name="connsiteX16" fmla="*/ 2435944 w 3212157"/>
                <a:gd name="connsiteY16" fmla="*/ 2144397 h 2328624"/>
                <a:gd name="connsiteX17" fmla="*/ 2046853 w 3212157"/>
                <a:gd name="connsiteY17" fmla="*/ 1755304 h 2328624"/>
                <a:gd name="connsiteX18" fmla="*/ 1987859 w 3212157"/>
                <a:gd name="connsiteY18" fmla="*/ 1841554 h 2328624"/>
                <a:gd name="connsiteX19" fmla="*/ 2218760 w 3212157"/>
                <a:gd name="connsiteY19" fmla="*/ 2072456 h 2328624"/>
                <a:gd name="connsiteX20" fmla="*/ 2218760 w 3212157"/>
                <a:gd name="connsiteY20" fmla="*/ 2284673 h 2328624"/>
                <a:gd name="connsiteX21" fmla="*/ 2006543 w 3212157"/>
                <a:gd name="connsiteY21" fmla="*/ 2284673 h 2328624"/>
                <a:gd name="connsiteX22" fmla="*/ 1798691 w 3212157"/>
                <a:gd name="connsiteY22" fmla="*/ 2076819 h 2328624"/>
                <a:gd name="connsiteX23" fmla="*/ 1775643 w 3212157"/>
                <a:gd name="connsiteY23" fmla="*/ 2053771 h 2328624"/>
                <a:gd name="connsiteX24" fmla="*/ 1842458 w 3212157"/>
                <a:gd name="connsiteY24" fmla="*/ 1964515 h 2328624"/>
                <a:gd name="connsiteX25" fmla="*/ 1533525 w 3212157"/>
                <a:gd name="connsiteY25" fmla="*/ 1552575 h 2328624"/>
                <a:gd name="connsiteX26" fmla="*/ 1219200 w 3212157"/>
                <a:gd name="connsiteY26" fmla="*/ 1247775 h 2328624"/>
                <a:gd name="connsiteX27" fmla="*/ 571500 w 3212157"/>
                <a:gd name="connsiteY27" fmla="*/ 1362075 h 2328624"/>
                <a:gd name="connsiteX28" fmla="*/ 0 w 3212157"/>
                <a:gd name="connsiteY28" fmla="*/ 1333500 h 2328624"/>
                <a:gd name="connsiteX29" fmla="*/ 0 w 3212157"/>
                <a:gd name="connsiteY29" fmla="*/ 19050 h 2328624"/>
                <a:gd name="connsiteX30" fmla="*/ 400050 w 3212157"/>
                <a:gd name="connsiteY30" fmla="*/ 0 h 2328624"/>
                <a:gd name="connsiteX0" fmla="*/ 400050 w 3212157"/>
                <a:gd name="connsiteY0" fmla="*/ 0 h 2328624"/>
                <a:gd name="connsiteX1" fmla="*/ 95250 w 3212157"/>
                <a:gd name="connsiteY1" fmla="*/ 276225 h 2328624"/>
                <a:gd name="connsiteX2" fmla="*/ 1352550 w 3212157"/>
                <a:gd name="connsiteY2" fmla="*/ 152400 h 2328624"/>
                <a:gd name="connsiteX3" fmla="*/ 2314575 w 3212157"/>
                <a:gd name="connsiteY3" fmla="*/ 352425 h 2328624"/>
                <a:gd name="connsiteX4" fmla="*/ 3152217 w 3212157"/>
                <a:gd name="connsiteY4" fmla="*/ 1284360 h 2328624"/>
                <a:gd name="connsiteX5" fmla="*/ 3152217 w 3212157"/>
                <a:gd name="connsiteY5" fmla="*/ 1496577 h 2328624"/>
                <a:gd name="connsiteX6" fmla="*/ 2940000 w 3212157"/>
                <a:gd name="connsiteY6" fmla="*/ 1496577 h 2328624"/>
                <a:gd name="connsiteX7" fmla="*/ 2539107 w 3212157"/>
                <a:gd name="connsiteY7" fmla="*/ 1095683 h 2328624"/>
                <a:gd name="connsiteX8" fmla="*/ 2474399 w 3212157"/>
                <a:gd name="connsiteY8" fmla="*/ 1182392 h 2328624"/>
                <a:gd name="connsiteX9" fmla="*/ 2907621 w 3212157"/>
                <a:gd name="connsiteY9" fmla="*/ 1615615 h 2328624"/>
                <a:gd name="connsiteX10" fmla="*/ 2907621 w 3212157"/>
                <a:gd name="connsiteY10" fmla="*/ 1827832 h 2328624"/>
                <a:gd name="connsiteX11" fmla="*/ 2695404 w 3212157"/>
                <a:gd name="connsiteY11" fmla="*/ 1827832 h 2328624"/>
                <a:gd name="connsiteX12" fmla="*/ 2293017 w 3212157"/>
                <a:gd name="connsiteY12" fmla="*/ 1425444 h 2328624"/>
                <a:gd name="connsiteX13" fmla="*/ 2228234 w 3212157"/>
                <a:gd name="connsiteY13" fmla="*/ 1512253 h 2328624"/>
                <a:gd name="connsiteX14" fmla="*/ 2648161 w 3212157"/>
                <a:gd name="connsiteY14" fmla="*/ 1932180 h 2328624"/>
                <a:gd name="connsiteX15" fmla="*/ 2648161 w 3212157"/>
                <a:gd name="connsiteY15" fmla="*/ 2144397 h 2328624"/>
                <a:gd name="connsiteX16" fmla="*/ 2435944 w 3212157"/>
                <a:gd name="connsiteY16" fmla="*/ 2144397 h 2328624"/>
                <a:gd name="connsiteX17" fmla="*/ 2046853 w 3212157"/>
                <a:gd name="connsiteY17" fmla="*/ 1755304 h 2328624"/>
                <a:gd name="connsiteX18" fmla="*/ 1987859 w 3212157"/>
                <a:gd name="connsiteY18" fmla="*/ 1841554 h 2328624"/>
                <a:gd name="connsiteX19" fmla="*/ 2218760 w 3212157"/>
                <a:gd name="connsiteY19" fmla="*/ 2072456 h 2328624"/>
                <a:gd name="connsiteX20" fmla="*/ 2218760 w 3212157"/>
                <a:gd name="connsiteY20" fmla="*/ 2284673 h 2328624"/>
                <a:gd name="connsiteX21" fmla="*/ 2006543 w 3212157"/>
                <a:gd name="connsiteY21" fmla="*/ 2284673 h 2328624"/>
                <a:gd name="connsiteX22" fmla="*/ 1798691 w 3212157"/>
                <a:gd name="connsiteY22" fmla="*/ 2076819 h 2328624"/>
                <a:gd name="connsiteX23" fmla="*/ 1775643 w 3212157"/>
                <a:gd name="connsiteY23" fmla="*/ 2053771 h 2328624"/>
                <a:gd name="connsiteX24" fmla="*/ 1842458 w 3212157"/>
                <a:gd name="connsiteY24" fmla="*/ 1964515 h 2328624"/>
                <a:gd name="connsiteX25" fmla="*/ 1533525 w 3212157"/>
                <a:gd name="connsiteY25" fmla="*/ 1552575 h 2328624"/>
                <a:gd name="connsiteX26" fmla="*/ 1219200 w 3212157"/>
                <a:gd name="connsiteY26" fmla="*/ 1247775 h 2328624"/>
                <a:gd name="connsiteX27" fmla="*/ 571500 w 3212157"/>
                <a:gd name="connsiteY27" fmla="*/ 1362075 h 2328624"/>
                <a:gd name="connsiteX28" fmla="*/ 0 w 3212157"/>
                <a:gd name="connsiteY28" fmla="*/ 1333500 h 2328624"/>
                <a:gd name="connsiteX29" fmla="*/ 0 w 3212157"/>
                <a:gd name="connsiteY29" fmla="*/ 19050 h 2328624"/>
                <a:gd name="connsiteX30" fmla="*/ 400050 w 3212157"/>
                <a:gd name="connsiteY30" fmla="*/ 0 h 2328624"/>
                <a:gd name="connsiteX0" fmla="*/ 304725 w 3212157"/>
                <a:gd name="connsiteY0" fmla="*/ 0 h 2342242"/>
                <a:gd name="connsiteX1" fmla="*/ 95250 w 3212157"/>
                <a:gd name="connsiteY1" fmla="*/ 289843 h 2342242"/>
                <a:gd name="connsiteX2" fmla="*/ 1352550 w 3212157"/>
                <a:gd name="connsiteY2" fmla="*/ 166018 h 2342242"/>
                <a:gd name="connsiteX3" fmla="*/ 2314575 w 3212157"/>
                <a:gd name="connsiteY3" fmla="*/ 366043 h 2342242"/>
                <a:gd name="connsiteX4" fmla="*/ 3152217 w 3212157"/>
                <a:gd name="connsiteY4" fmla="*/ 1297978 h 2342242"/>
                <a:gd name="connsiteX5" fmla="*/ 3152217 w 3212157"/>
                <a:gd name="connsiteY5" fmla="*/ 1510195 h 2342242"/>
                <a:gd name="connsiteX6" fmla="*/ 2940000 w 3212157"/>
                <a:gd name="connsiteY6" fmla="*/ 1510195 h 2342242"/>
                <a:gd name="connsiteX7" fmla="*/ 2539107 w 3212157"/>
                <a:gd name="connsiteY7" fmla="*/ 1109301 h 2342242"/>
                <a:gd name="connsiteX8" fmla="*/ 2474399 w 3212157"/>
                <a:gd name="connsiteY8" fmla="*/ 1196010 h 2342242"/>
                <a:gd name="connsiteX9" fmla="*/ 2907621 w 3212157"/>
                <a:gd name="connsiteY9" fmla="*/ 1629233 h 2342242"/>
                <a:gd name="connsiteX10" fmla="*/ 2907621 w 3212157"/>
                <a:gd name="connsiteY10" fmla="*/ 1841450 h 2342242"/>
                <a:gd name="connsiteX11" fmla="*/ 2695404 w 3212157"/>
                <a:gd name="connsiteY11" fmla="*/ 1841450 h 2342242"/>
                <a:gd name="connsiteX12" fmla="*/ 2293017 w 3212157"/>
                <a:gd name="connsiteY12" fmla="*/ 1439062 h 2342242"/>
                <a:gd name="connsiteX13" fmla="*/ 2228234 w 3212157"/>
                <a:gd name="connsiteY13" fmla="*/ 1525871 h 2342242"/>
                <a:gd name="connsiteX14" fmla="*/ 2648161 w 3212157"/>
                <a:gd name="connsiteY14" fmla="*/ 1945798 h 2342242"/>
                <a:gd name="connsiteX15" fmla="*/ 2648161 w 3212157"/>
                <a:gd name="connsiteY15" fmla="*/ 2158015 h 2342242"/>
                <a:gd name="connsiteX16" fmla="*/ 2435944 w 3212157"/>
                <a:gd name="connsiteY16" fmla="*/ 2158015 h 2342242"/>
                <a:gd name="connsiteX17" fmla="*/ 2046853 w 3212157"/>
                <a:gd name="connsiteY17" fmla="*/ 1768922 h 2342242"/>
                <a:gd name="connsiteX18" fmla="*/ 1987859 w 3212157"/>
                <a:gd name="connsiteY18" fmla="*/ 1855172 h 2342242"/>
                <a:gd name="connsiteX19" fmla="*/ 2218760 w 3212157"/>
                <a:gd name="connsiteY19" fmla="*/ 2086074 h 2342242"/>
                <a:gd name="connsiteX20" fmla="*/ 2218760 w 3212157"/>
                <a:gd name="connsiteY20" fmla="*/ 2298291 h 2342242"/>
                <a:gd name="connsiteX21" fmla="*/ 2006543 w 3212157"/>
                <a:gd name="connsiteY21" fmla="*/ 2298291 h 2342242"/>
                <a:gd name="connsiteX22" fmla="*/ 1798691 w 3212157"/>
                <a:gd name="connsiteY22" fmla="*/ 2090437 h 2342242"/>
                <a:gd name="connsiteX23" fmla="*/ 1775643 w 3212157"/>
                <a:gd name="connsiteY23" fmla="*/ 2067389 h 2342242"/>
                <a:gd name="connsiteX24" fmla="*/ 1842458 w 3212157"/>
                <a:gd name="connsiteY24" fmla="*/ 1978133 h 2342242"/>
                <a:gd name="connsiteX25" fmla="*/ 1533525 w 3212157"/>
                <a:gd name="connsiteY25" fmla="*/ 1566193 h 2342242"/>
                <a:gd name="connsiteX26" fmla="*/ 1219200 w 3212157"/>
                <a:gd name="connsiteY26" fmla="*/ 1261393 h 2342242"/>
                <a:gd name="connsiteX27" fmla="*/ 571500 w 3212157"/>
                <a:gd name="connsiteY27" fmla="*/ 1375693 h 2342242"/>
                <a:gd name="connsiteX28" fmla="*/ 0 w 3212157"/>
                <a:gd name="connsiteY28" fmla="*/ 1347118 h 2342242"/>
                <a:gd name="connsiteX29" fmla="*/ 0 w 3212157"/>
                <a:gd name="connsiteY29" fmla="*/ 32668 h 2342242"/>
                <a:gd name="connsiteX30" fmla="*/ 304725 w 3212157"/>
                <a:gd name="connsiteY30" fmla="*/ 0 h 2342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212157" h="2342242">
                  <a:moveTo>
                    <a:pt x="304725" y="0"/>
                  </a:moveTo>
                  <a:lnTo>
                    <a:pt x="95250" y="289843"/>
                  </a:lnTo>
                  <a:cubicBezTo>
                    <a:pt x="349250" y="791493"/>
                    <a:pt x="831850" y="473993"/>
                    <a:pt x="1352550" y="166018"/>
                  </a:cubicBezTo>
                  <a:cubicBezTo>
                    <a:pt x="1641475" y="302543"/>
                    <a:pt x="1968500" y="315243"/>
                    <a:pt x="2314575" y="366043"/>
                  </a:cubicBezTo>
                  <a:cubicBezTo>
                    <a:pt x="2560048" y="650027"/>
                    <a:pt x="2944521" y="1052815"/>
                    <a:pt x="3152217" y="1297978"/>
                  </a:cubicBezTo>
                  <a:cubicBezTo>
                    <a:pt x="3250972" y="1393346"/>
                    <a:pt x="3210819" y="1451593"/>
                    <a:pt x="3152217" y="1510195"/>
                  </a:cubicBezTo>
                  <a:cubicBezTo>
                    <a:pt x="3093615" y="1568797"/>
                    <a:pt x="2998602" y="1568797"/>
                    <a:pt x="2940000" y="1510195"/>
                  </a:cubicBezTo>
                  <a:lnTo>
                    <a:pt x="2539107" y="1109301"/>
                  </a:lnTo>
                  <a:lnTo>
                    <a:pt x="2474399" y="1196010"/>
                  </a:lnTo>
                  <a:lnTo>
                    <a:pt x="2907621" y="1629233"/>
                  </a:lnTo>
                  <a:cubicBezTo>
                    <a:pt x="2966223" y="1687835"/>
                    <a:pt x="2966223" y="1782848"/>
                    <a:pt x="2907621" y="1841450"/>
                  </a:cubicBezTo>
                  <a:cubicBezTo>
                    <a:pt x="2849019" y="1900052"/>
                    <a:pt x="2754006" y="1900052"/>
                    <a:pt x="2695404" y="1841450"/>
                  </a:cubicBezTo>
                  <a:lnTo>
                    <a:pt x="2293017" y="1439062"/>
                  </a:lnTo>
                  <a:lnTo>
                    <a:pt x="2228234" y="1525871"/>
                  </a:lnTo>
                  <a:lnTo>
                    <a:pt x="2648161" y="1945798"/>
                  </a:lnTo>
                  <a:cubicBezTo>
                    <a:pt x="2706763" y="2004400"/>
                    <a:pt x="2706763" y="2099413"/>
                    <a:pt x="2648161" y="2158015"/>
                  </a:cubicBezTo>
                  <a:cubicBezTo>
                    <a:pt x="2589559" y="2216617"/>
                    <a:pt x="2494546" y="2216617"/>
                    <a:pt x="2435944" y="2158015"/>
                  </a:cubicBezTo>
                  <a:lnTo>
                    <a:pt x="2046853" y="1768922"/>
                  </a:lnTo>
                  <a:lnTo>
                    <a:pt x="1987859" y="1855172"/>
                  </a:lnTo>
                  <a:lnTo>
                    <a:pt x="2218760" y="2086074"/>
                  </a:lnTo>
                  <a:cubicBezTo>
                    <a:pt x="2277362" y="2144676"/>
                    <a:pt x="2277362" y="2239689"/>
                    <a:pt x="2218760" y="2298291"/>
                  </a:cubicBezTo>
                  <a:cubicBezTo>
                    <a:pt x="2160158" y="2356893"/>
                    <a:pt x="2065146" y="2356893"/>
                    <a:pt x="2006543" y="2298291"/>
                  </a:cubicBezTo>
                  <a:lnTo>
                    <a:pt x="1798691" y="2090437"/>
                  </a:lnTo>
                  <a:lnTo>
                    <a:pt x="1775643" y="2067389"/>
                  </a:lnTo>
                  <a:lnTo>
                    <a:pt x="1842458" y="1978133"/>
                  </a:lnTo>
                  <a:cubicBezTo>
                    <a:pt x="2026677" y="1621060"/>
                    <a:pt x="1697608" y="1486368"/>
                    <a:pt x="1533525" y="1566193"/>
                  </a:cubicBezTo>
                  <a:cubicBezTo>
                    <a:pt x="1555750" y="1337593"/>
                    <a:pt x="1380229" y="1250699"/>
                    <a:pt x="1219200" y="1261393"/>
                  </a:cubicBezTo>
                  <a:cubicBezTo>
                    <a:pt x="1190625" y="972468"/>
                    <a:pt x="838200" y="807368"/>
                    <a:pt x="571500" y="1375693"/>
                  </a:cubicBezTo>
                  <a:cubicBezTo>
                    <a:pt x="504825" y="1128043"/>
                    <a:pt x="276225" y="1080418"/>
                    <a:pt x="0" y="1347118"/>
                  </a:cubicBezTo>
                  <a:lnTo>
                    <a:pt x="0" y="32668"/>
                  </a:lnTo>
                  <a:lnTo>
                    <a:pt x="304725" y="0"/>
                  </a:lnTo>
                  <a:close/>
                </a:path>
              </a:pathLst>
            </a:custGeom>
            <a:grpFill/>
            <a:ln w="38100">
              <a:solidFill>
                <a:srgbClr val="FD29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AA3F6CEA-4B45-ACA9-01DC-B2EB18B48C27}"/>
              </a:ext>
            </a:extLst>
          </p:cNvPr>
          <p:cNvSpPr/>
          <p:nvPr/>
        </p:nvSpPr>
        <p:spPr>
          <a:xfrm>
            <a:off x="690980" y="4740552"/>
            <a:ext cx="4063897" cy="1315595"/>
          </a:xfrm>
          <a:prstGeom prst="rect">
            <a:avLst/>
          </a:prstGeom>
          <a:noFill/>
          <a:ln w="38100">
            <a:solidFill>
              <a:srgbClr val="FD29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F17805-8E5B-7E19-2CFB-9D46257C91BB}"/>
              </a:ext>
            </a:extLst>
          </p:cNvPr>
          <p:cNvSpPr/>
          <p:nvPr/>
        </p:nvSpPr>
        <p:spPr>
          <a:xfrm>
            <a:off x="7437120" y="4740552"/>
            <a:ext cx="4012758" cy="13155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8" name="Heart 38">
            <a:extLst>
              <a:ext uri="{FF2B5EF4-FFF2-40B4-BE49-F238E27FC236}">
                <a16:creationId xmlns:a16="http://schemas.microsoft.com/office/drawing/2014/main" id="{28AB4B00-6BFF-1BA4-9812-0B5128861C00}"/>
              </a:ext>
            </a:extLst>
          </p:cNvPr>
          <p:cNvSpPr/>
          <p:nvPr/>
        </p:nvSpPr>
        <p:spPr>
          <a:xfrm>
            <a:off x="5223027" y="1717761"/>
            <a:ext cx="1669746" cy="1511828"/>
          </a:xfrm>
          <a:custGeom>
            <a:avLst/>
            <a:gdLst>
              <a:gd name="connsiteX0" fmla="*/ 890820 w 1781639"/>
              <a:gd name="connsiteY0" fmla="*/ 461125 h 1844501"/>
              <a:gd name="connsiteX1" fmla="*/ 890820 w 1781639"/>
              <a:gd name="connsiteY1" fmla="*/ 1844501 h 1844501"/>
              <a:gd name="connsiteX2" fmla="*/ 890820 w 1781639"/>
              <a:gd name="connsiteY2" fmla="*/ 461125 h 1844501"/>
              <a:gd name="connsiteX0" fmla="*/ 900697 w 1798010"/>
              <a:gd name="connsiteY0" fmla="*/ 438276 h 1821652"/>
              <a:gd name="connsiteX1" fmla="*/ 900697 w 1798010"/>
              <a:gd name="connsiteY1" fmla="*/ 1821652 h 1821652"/>
              <a:gd name="connsiteX2" fmla="*/ 900697 w 1798010"/>
              <a:gd name="connsiteY2" fmla="*/ 438276 h 1821652"/>
              <a:gd name="connsiteX0" fmla="*/ 900697 w 1791294"/>
              <a:gd name="connsiteY0" fmla="*/ 256318 h 1639694"/>
              <a:gd name="connsiteX1" fmla="*/ 900697 w 1791294"/>
              <a:gd name="connsiteY1" fmla="*/ 1639694 h 1639694"/>
              <a:gd name="connsiteX2" fmla="*/ 900697 w 1791294"/>
              <a:gd name="connsiteY2" fmla="*/ 256318 h 1639694"/>
              <a:gd name="connsiteX0" fmla="*/ 900697 w 1786633"/>
              <a:gd name="connsiteY0" fmla="*/ 247316 h 1630692"/>
              <a:gd name="connsiteX1" fmla="*/ 900697 w 1786633"/>
              <a:gd name="connsiteY1" fmla="*/ 1630692 h 1630692"/>
              <a:gd name="connsiteX2" fmla="*/ 900697 w 1786633"/>
              <a:gd name="connsiteY2" fmla="*/ 247316 h 1630692"/>
              <a:gd name="connsiteX0" fmla="*/ 900697 w 1787297"/>
              <a:gd name="connsiteY0" fmla="*/ 247316 h 1630692"/>
              <a:gd name="connsiteX1" fmla="*/ 900697 w 1787297"/>
              <a:gd name="connsiteY1" fmla="*/ 1630692 h 1630692"/>
              <a:gd name="connsiteX2" fmla="*/ 900697 w 1787297"/>
              <a:gd name="connsiteY2" fmla="*/ 247316 h 1630692"/>
              <a:gd name="connsiteX0" fmla="*/ 900697 w 1789293"/>
              <a:gd name="connsiteY0" fmla="*/ 248439 h 1631815"/>
              <a:gd name="connsiteX1" fmla="*/ 900697 w 1789293"/>
              <a:gd name="connsiteY1" fmla="*/ 1631815 h 1631815"/>
              <a:gd name="connsiteX2" fmla="*/ 900697 w 1789293"/>
              <a:gd name="connsiteY2" fmla="*/ 248439 h 1631815"/>
              <a:gd name="connsiteX0" fmla="*/ 900697 w 1790626"/>
              <a:gd name="connsiteY0" fmla="*/ 250689 h 1634065"/>
              <a:gd name="connsiteX1" fmla="*/ 900697 w 1790626"/>
              <a:gd name="connsiteY1" fmla="*/ 1634065 h 1634065"/>
              <a:gd name="connsiteX2" fmla="*/ 900697 w 1790626"/>
              <a:gd name="connsiteY2" fmla="*/ 250689 h 1634065"/>
              <a:gd name="connsiteX0" fmla="*/ 900697 w 1792632"/>
              <a:gd name="connsiteY0" fmla="*/ 247316 h 1630692"/>
              <a:gd name="connsiteX1" fmla="*/ 900697 w 1792632"/>
              <a:gd name="connsiteY1" fmla="*/ 1630692 h 1630692"/>
              <a:gd name="connsiteX2" fmla="*/ 900697 w 1792632"/>
              <a:gd name="connsiteY2" fmla="*/ 247316 h 1630692"/>
              <a:gd name="connsiteX0" fmla="*/ 907623 w 1799558"/>
              <a:gd name="connsiteY0" fmla="*/ 246191 h 1629567"/>
              <a:gd name="connsiteX1" fmla="*/ 907623 w 1799558"/>
              <a:gd name="connsiteY1" fmla="*/ 1629567 h 1629567"/>
              <a:gd name="connsiteX2" fmla="*/ 907623 w 1799558"/>
              <a:gd name="connsiteY2" fmla="*/ 246191 h 1629567"/>
              <a:gd name="connsiteX0" fmla="*/ 907623 w 1806494"/>
              <a:gd name="connsiteY0" fmla="*/ 240577 h 1623953"/>
              <a:gd name="connsiteX1" fmla="*/ 907623 w 1806494"/>
              <a:gd name="connsiteY1" fmla="*/ 1623953 h 1623953"/>
              <a:gd name="connsiteX2" fmla="*/ 907623 w 1806494"/>
              <a:gd name="connsiteY2" fmla="*/ 240577 h 1623953"/>
              <a:gd name="connsiteX0" fmla="*/ 895538 w 1794409"/>
              <a:gd name="connsiteY0" fmla="*/ 243927 h 1627303"/>
              <a:gd name="connsiteX1" fmla="*/ 895538 w 1794409"/>
              <a:gd name="connsiteY1" fmla="*/ 1627303 h 1627303"/>
              <a:gd name="connsiteX2" fmla="*/ 895538 w 1794409"/>
              <a:gd name="connsiteY2" fmla="*/ 243927 h 1627303"/>
              <a:gd name="connsiteX0" fmla="*/ 899541 w 1798412"/>
              <a:gd name="connsiteY0" fmla="*/ 238685 h 1622061"/>
              <a:gd name="connsiteX1" fmla="*/ 899541 w 1798412"/>
              <a:gd name="connsiteY1" fmla="*/ 1622061 h 1622061"/>
              <a:gd name="connsiteX2" fmla="*/ 899541 w 1798412"/>
              <a:gd name="connsiteY2" fmla="*/ 238685 h 1622061"/>
              <a:gd name="connsiteX0" fmla="*/ 901553 w 1800424"/>
              <a:gd name="connsiteY0" fmla="*/ 238685 h 1622061"/>
              <a:gd name="connsiteX1" fmla="*/ 901553 w 1800424"/>
              <a:gd name="connsiteY1" fmla="*/ 1622061 h 1622061"/>
              <a:gd name="connsiteX2" fmla="*/ 901553 w 1800424"/>
              <a:gd name="connsiteY2" fmla="*/ 238685 h 1622061"/>
              <a:gd name="connsiteX0" fmla="*/ 899542 w 1798413"/>
              <a:gd name="connsiteY0" fmla="*/ 246163 h 1629539"/>
              <a:gd name="connsiteX1" fmla="*/ 899542 w 1798413"/>
              <a:gd name="connsiteY1" fmla="*/ 1629539 h 1629539"/>
              <a:gd name="connsiteX2" fmla="*/ 899542 w 1798413"/>
              <a:gd name="connsiteY2" fmla="*/ 246163 h 1629539"/>
              <a:gd name="connsiteX0" fmla="*/ 899542 w 1800423"/>
              <a:gd name="connsiteY0" fmla="*/ 246163 h 1629539"/>
              <a:gd name="connsiteX1" fmla="*/ 899542 w 1800423"/>
              <a:gd name="connsiteY1" fmla="*/ 1629539 h 1629539"/>
              <a:gd name="connsiteX2" fmla="*/ 899542 w 1800423"/>
              <a:gd name="connsiteY2" fmla="*/ 246163 h 1629539"/>
              <a:gd name="connsiteX0" fmla="*/ 899542 w 1799752"/>
              <a:gd name="connsiteY0" fmla="*/ 246163 h 1629539"/>
              <a:gd name="connsiteX1" fmla="*/ 899542 w 1799752"/>
              <a:gd name="connsiteY1" fmla="*/ 1629539 h 1629539"/>
              <a:gd name="connsiteX2" fmla="*/ 899542 w 1799752"/>
              <a:gd name="connsiteY2" fmla="*/ 246163 h 1629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52" h="1629539">
                <a:moveTo>
                  <a:pt x="899542" y="246163"/>
                </a:moveTo>
                <a:cubicBezTo>
                  <a:pt x="1254995" y="-397486"/>
                  <a:pt x="2734018" y="295944"/>
                  <a:pt x="899542" y="1629539"/>
                </a:cubicBezTo>
                <a:cubicBezTo>
                  <a:pt x="-934936" y="290704"/>
                  <a:pt x="546708" y="-402727"/>
                  <a:pt x="899542" y="246163"/>
                </a:cubicBezTo>
                <a:close/>
              </a:path>
            </a:pathLst>
          </a:custGeom>
          <a:noFill/>
          <a:ln w="38100">
            <a:solidFill>
              <a:srgbClr val="FD29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230BAE9-9646-4A46-BD2D-EABFFC01A0F5}"/>
              </a:ext>
            </a:extLst>
          </p:cNvPr>
          <p:cNvSpPr/>
          <p:nvPr/>
        </p:nvSpPr>
        <p:spPr>
          <a:xfrm>
            <a:off x="5831814" y="3489266"/>
            <a:ext cx="452171" cy="534741"/>
          </a:xfrm>
          <a:custGeom>
            <a:avLst/>
            <a:gdLst>
              <a:gd name="connsiteX0" fmla="*/ 1096826 w 1095375"/>
              <a:gd name="connsiteY0" fmla="*/ 851000 h 1295400"/>
              <a:gd name="connsiteX1" fmla="*/ 867273 w 1095375"/>
              <a:gd name="connsiteY1" fmla="*/ 1211997 h 1295400"/>
              <a:gd name="connsiteX2" fmla="*/ 99558 w 1095375"/>
              <a:gd name="connsiteY2" fmla="*/ 1095793 h 1295400"/>
              <a:gd name="connsiteX3" fmla="*/ 52886 w 1095375"/>
              <a:gd name="connsiteY3" fmla="*/ 638592 h 1295400"/>
              <a:gd name="connsiteX4" fmla="*/ 246243 w 1095375"/>
              <a:gd name="connsiteY4" fmla="*/ 369987 h 1295400"/>
              <a:gd name="connsiteX5" fmla="*/ 532946 w 1095375"/>
              <a:gd name="connsiteY5" fmla="*/ 14705 h 1295400"/>
              <a:gd name="connsiteX6" fmla="*/ 568188 w 1095375"/>
              <a:gd name="connsiteY6" fmla="*/ 11847 h 1295400"/>
              <a:gd name="connsiteX7" fmla="*/ 1011101 w 1095375"/>
              <a:gd name="connsiteY7" fmla="*/ 556677 h 1295400"/>
              <a:gd name="connsiteX8" fmla="*/ 1096826 w 1095375"/>
              <a:gd name="connsiteY8" fmla="*/ 85100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375" h="1295400">
                <a:moveTo>
                  <a:pt x="1096826" y="851000"/>
                </a:moveTo>
                <a:cubicBezTo>
                  <a:pt x="1092063" y="996732"/>
                  <a:pt x="1009196" y="1122463"/>
                  <a:pt x="867273" y="1211997"/>
                </a:cubicBezTo>
                <a:cubicBezTo>
                  <a:pt x="622481" y="1368207"/>
                  <a:pt x="271961" y="1315820"/>
                  <a:pt x="99558" y="1095793"/>
                </a:cubicBezTo>
                <a:cubicBezTo>
                  <a:pt x="-10932" y="954822"/>
                  <a:pt x="-33792" y="801470"/>
                  <a:pt x="52886" y="638592"/>
                </a:cubicBezTo>
                <a:cubicBezTo>
                  <a:pt x="106226" y="541437"/>
                  <a:pt x="175758" y="454760"/>
                  <a:pt x="246243" y="369987"/>
                </a:cubicBezTo>
                <a:cubicBezTo>
                  <a:pt x="343398" y="252830"/>
                  <a:pt x="449126" y="142340"/>
                  <a:pt x="532946" y="14705"/>
                </a:cubicBezTo>
                <a:cubicBezTo>
                  <a:pt x="544376" y="-3393"/>
                  <a:pt x="552948" y="-5298"/>
                  <a:pt x="568188" y="11847"/>
                </a:cubicBezTo>
                <a:cubicBezTo>
                  <a:pt x="723446" y="187107"/>
                  <a:pt x="892038" y="351890"/>
                  <a:pt x="1011101" y="556677"/>
                </a:cubicBezTo>
                <a:cubicBezTo>
                  <a:pt x="1059678" y="639545"/>
                  <a:pt x="1095873" y="727175"/>
                  <a:pt x="1096826" y="851000"/>
                </a:cubicBezTo>
                <a:close/>
              </a:path>
            </a:pathLst>
          </a:custGeom>
          <a:solidFill>
            <a:srgbClr val="FD290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903FD07-DBA7-3B21-9CB5-6D6BA28D50A3}"/>
              </a:ext>
            </a:extLst>
          </p:cNvPr>
          <p:cNvSpPr/>
          <p:nvPr/>
        </p:nvSpPr>
        <p:spPr>
          <a:xfrm>
            <a:off x="5428902" y="2340212"/>
            <a:ext cx="1285755" cy="785509"/>
          </a:xfrm>
          <a:custGeom>
            <a:avLst/>
            <a:gdLst>
              <a:gd name="connsiteX0" fmla="*/ 717606 w 1222890"/>
              <a:gd name="connsiteY0" fmla="*/ 0 h 874706"/>
              <a:gd name="connsiteX1" fmla="*/ 725454 w 1222890"/>
              <a:gd name="connsiteY1" fmla="*/ 6510 h 874706"/>
              <a:gd name="connsiteX2" fmla="*/ 1141366 w 1222890"/>
              <a:gd name="connsiteY2" fmla="*/ 159996 h 874706"/>
              <a:gd name="connsiteX3" fmla="*/ 1222890 w 1222890"/>
              <a:gd name="connsiteY3" fmla="*/ 165621 h 874706"/>
              <a:gd name="connsiteX4" fmla="*/ 1191945 w 1222890"/>
              <a:gd name="connsiteY4" fmla="*/ 235398 h 874706"/>
              <a:gd name="connsiteX5" fmla="*/ 565871 w 1222890"/>
              <a:gd name="connsiteY5" fmla="*/ 874706 h 874706"/>
              <a:gd name="connsiteX6" fmla="*/ 9755 w 1222890"/>
              <a:gd name="connsiteY6" fmla="*/ 346285 h 874706"/>
              <a:gd name="connsiteX7" fmla="*/ 0 w 1222890"/>
              <a:gd name="connsiteY7" fmla="*/ 331153 h 874706"/>
              <a:gd name="connsiteX8" fmla="*/ 135356 w 1222890"/>
              <a:gd name="connsiteY8" fmla="*/ 321813 h 874706"/>
              <a:gd name="connsiteX9" fmla="*/ 683225 w 1222890"/>
              <a:gd name="connsiteY9" fmla="*/ 50444 h 874706"/>
              <a:gd name="connsiteX0" fmla="*/ 717606 w 1222890"/>
              <a:gd name="connsiteY0" fmla="*/ 0 h 874706"/>
              <a:gd name="connsiteX1" fmla="*/ 725454 w 1222890"/>
              <a:gd name="connsiteY1" fmla="*/ 6510 h 874706"/>
              <a:gd name="connsiteX2" fmla="*/ 1141366 w 1222890"/>
              <a:gd name="connsiteY2" fmla="*/ 159996 h 874706"/>
              <a:gd name="connsiteX3" fmla="*/ 1222890 w 1222890"/>
              <a:gd name="connsiteY3" fmla="*/ 165621 h 874706"/>
              <a:gd name="connsiteX4" fmla="*/ 1191945 w 1222890"/>
              <a:gd name="connsiteY4" fmla="*/ 235398 h 874706"/>
              <a:gd name="connsiteX5" fmla="*/ 565871 w 1222890"/>
              <a:gd name="connsiteY5" fmla="*/ 874706 h 874706"/>
              <a:gd name="connsiteX6" fmla="*/ 9755 w 1222890"/>
              <a:gd name="connsiteY6" fmla="*/ 346285 h 874706"/>
              <a:gd name="connsiteX7" fmla="*/ 0 w 1222890"/>
              <a:gd name="connsiteY7" fmla="*/ 331153 h 874706"/>
              <a:gd name="connsiteX8" fmla="*/ 135356 w 1222890"/>
              <a:gd name="connsiteY8" fmla="*/ 321813 h 874706"/>
              <a:gd name="connsiteX9" fmla="*/ 717606 w 1222890"/>
              <a:gd name="connsiteY9" fmla="*/ 0 h 874706"/>
              <a:gd name="connsiteX0" fmla="*/ 717606 w 1222890"/>
              <a:gd name="connsiteY0" fmla="*/ 0 h 874706"/>
              <a:gd name="connsiteX1" fmla="*/ 725454 w 1222890"/>
              <a:gd name="connsiteY1" fmla="*/ 6510 h 874706"/>
              <a:gd name="connsiteX2" fmla="*/ 1141366 w 1222890"/>
              <a:gd name="connsiteY2" fmla="*/ 159996 h 874706"/>
              <a:gd name="connsiteX3" fmla="*/ 1222890 w 1222890"/>
              <a:gd name="connsiteY3" fmla="*/ 165621 h 874706"/>
              <a:gd name="connsiteX4" fmla="*/ 1191945 w 1222890"/>
              <a:gd name="connsiteY4" fmla="*/ 235398 h 874706"/>
              <a:gd name="connsiteX5" fmla="*/ 565871 w 1222890"/>
              <a:gd name="connsiteY5" fmla="*/ 874706 h 874706"/>
              <a:gd name="connsiteX6" fmla="*/ 9755 w 1222890"/>
              <a:gd name="connsiteY6" fmla="*/ 346285 h 874706"/>
              <a:gd name="connsiteX7" fmla="*/ 0 w 1222890"/>
              <a:gd name="connsiteY7" fmla="*/ 331153 h 874706"/>
              <a:gd name="connsiteX8" fmla="*/ 135356 w 1222890"/>
              <a:gd name="connsiteY8" fmla="*/ 321813 h 874706"/>
              <a:gd name="connsiteX9" fmla="*/ 717606 w 1222890"/>
              <a:gd name="connsiteY9" fmla="*/ 0 h 874706"/>
              <a:gd name="connsiteX0" fmla="*/ 717606 w 1222890"/>
              <a:gd name="connsiteY0" fmla="*/ 0 h 874706"/>
              <a:gd name="connsiteX1" fmla="*/ 1125504 w 1222890"/>
              <a:gd name="connsiteY1" fmla="*/ 16035 h 874706"/>
              <a:gd name="connsiteX2" fmla="*/ 1141366 w 1222890"/>
              <a:gd name="connsiteY2" fmla="*/ 159996 h 874706"/>
              <a:gd name="connsiteX3" fmla="*/ 1222890 w 1222890"/>
              <a:gd name="connsiteY3" fmla="*/ 165621 h 874706"/>
              <a:gd name="connsiteX4" fmla="*/ 1191945 w 1222890"/>
              <a:gd name="connsiteY4" fmla="*/ 235398 h 874706"/>
              <a:gd name="connsiteX5" fmla="*/ 565871 w 1222890"/>
              <a:gd name="connsiteY5" fmla="*/ 874706 h 874706"/>
              <a:gd name="connsiteX6" fmla="*/ 9755 w 1222890"/>
              <a:gd name="connsiteY6" fmla="*/ 346285 h 874706"/>
              <a:gd name="connsiteX7" fmla="*/ 0 w 1222890"/>
              <a:gd name="connsiteY7" fmla="*/ 331153 h 874706"/>
              <a:gd name="connsiteX8" fmla="*/ 135356 w 1222890"/>
              <a:gd name="connsiteY8" fmla="*/ 321813 h 874706"/>
              <a:gd name="connsiteX9" fmla="*/ 717606 w 1222890"/>
              <a:gd name="connsiteY9" fmla="*/ 0 h 874706"/>
              <a:gd name="connsiteX0" fmla="*/ 717606 w 1222890"/>
              <a:gd name="connsiteY0" fmla="*/ 0 h 874706"/>
              <a:gd name="connsiteX1" fmla="*/ 1141366 w 1222890"/>
              <a:gd name="connsiteY1" fmla="*/ 159996 h 874706"/>
              <a:gd name="connsiteX2" fmla="*/ 1222890 w 1222890"/>
              <a:gd name="connsiteY2" fmla="*/ 165621 h 874706"/>
              <a:gd name="connsiteX3" fmla="*/ 1191945 w 1222890"/>
              <a:gd name="connsiteY3" fmla="*/ 235398 h 874706"/>
              <a:gd name="connsiteX4" fmla="*/ 565871 w 1222890"/>
              <a:gd name="connsiteY4" fmla="*/ 874706 h 874706"/>
              <a:gd name="connsiteX5" fmla="*/ 9755 w 1222890"/>
              <a:gd name="connsiteY5" fmla="*/ 346285 h 874706"/>
              <a:gd name="connsiteX6" fmla="*/ 0 w 1222890"/>
              <a:gd name="connsiteY6" fmla="*/ 331153 h 874706"/>
              <a:gd name="connsiteX7" fmla="*/ 135356 w 1222890"/>
              <a:gd name="connsiteY7" fmla="*/ 321813 h 874706"/>
              <a:gd name="connsiteX8" fmla="*/ 717606 w 1222890"/>
              <a:gd name="connsiteY8" fmla="*/ 0 h 874706"/>
              <a:gd name="connsiteX0" fmla="*/ 717606 w 1222890"/>
              <a:gd name="connsiteY0" fmla="*/ 0 h 874706"/>
              <a:gd name="connsiteX1" fmla="*/ 1141366 w 1222890"/>
              <a:gd name="connsiteY1" fmla="*/ 159996 h 874706"/>
              <a:gd name="connsiteX2" fmla="*/ 1222890 w 1222890"/>
              <a:gd name="connsiteY2" fmla="*/ 165621 h 874706"/>
              <a:gd name="connsiteX3" fmla="*/ 1191945 w 1222890"/>
              <a:gd name="connsiteY3" fmla="*/ 235398 h 874706"/>
              <a:gd name="connsiteX4" fmla="*/ 565871 w 1222890"/>
              <a:gd name="connsiteY4" fmla="*/ 874706 h 874706"/>
              <a:gd name="connsiteX5" fmla="*/ 9755 w 1222890"/>
              <a:gd name="connsiteY5" fmla="*/ 346285 h 874706"/>
              <a:gd name="connsiteX6" fmla="*/ 0 w 1222890"/>
              <a:gd name="connsiteY6" fmla="*/ 331153 h 874706"/>
              <a:gd name="connsiteX7" fmla="*/ 135356 w 1222890"/>
              <a:gd name="connsiteY7" fmla="*/ 321813 h 874706"/>
              <a:gd name="connsiteX8" fmla="*/ 717606 w 1222890"/>
              <a:gd name="connsiteY8" fmla="*/ 0 h 874706"/>
              <a:gd name="connsiteX0" fmla="*/ 755706 w 1222890"/>
              <a:gd name="connsiteY0" fmla="*/ 0 h 808031"/>
              <a:gd name="connsiteX1" fmla="*/ 1141366 w 1222890"/>
              <a:gd name="connsiteY1" fmla="*/ 93321 h 808031"/>
              <a:gd name="connsiteX2" fmla="*/ 1222890 w 1222890"/>
              <a:gd name="connsiteY2" fmla="*/ 98946 h 808031"/>
              <a:gd name="connsiteX3" fmla="*/ 1191945 w 1222890"/>
              <a:gd name="connsiteY3" fmla="*/ 168723 h 808031"/>
              <a:gd name="connsiteX4" fmla="*/ 565871 w 1222890"/>
              <a:gd name="connsiteY4" fmla="*/ 808031 h 808031"/>
              <a:gd name="connsiteX5" fmla="*/ 9755 w 1222890"/>
              <a:gd name="connsiteY5" fmla="*/ 279610 h 808031"/>
              <a:gd name="connsiteX6" fmla="*/ 0 w 1222890"/>
              <a:gd name="connsiteY6" fmla="*/ 264478 h 808031"/>
              <a:gd name="connsiteX7" fmla="*/ 135356 w 1222890"/>
              <a:gd name="connsiteY7" fmla="*/ 255138 h 808031"/>
              <a:gd name="connsiteX8" fmla="*/ 755706 w 1222890"/>
              <a:gd name="connsiteY8" fmla="*/ 0 h 808031"/>
              <a:gd name="connsiteX0" fmla="*/ 755706 w 1222890"/>
              <a:gd name="connsiteY0" fmla="*/ 0 h 808031"/>
              <a:gd name="connsiteX1" fmla="*/ 1141366 w 1222890"/>
              <a:gd name="connsiteY1" fmla="*/ 93321 h 808031"/>
              <a:gd name="connsiteX2" fmla="*/ 1222890 w 1222890"/>
              <a:gd name="connsiteY2" fmla="*/ 98946 h 808031"/>
              <a:gd name="connsiteX3" fmla="*/ 1191945 w 1222890"/>
              <a:gd name="connsiteY3" fmla="*/ 168723 h 808031"/>
              <a:gd name="connsiteX4" fmla="*/ 565871 w 1222890"/>
              <a:gd name="connsiteY4" fmla="*/ 808031 h 808031"/>
              <a:gd name="connsiteX5" fmla="*/ 9755 w 1222890"/>
              <a:gd name="connsiteY5" fmla="*/ 279610 h 808031"/>
              <a:gd name="connsiteX6" fmla="*/ 0 w 1222890"/>
              <a:gd name="connsiteY6" fmla="*/ 264478 h 808031"/>
              <a:gd name="connsiteX7" fmla="*/ 402056 w 1222890"/>
              <a:gd name="connsiteY7" fmla="*/ 178938 h 808031"/>
              <a:gd name="connsiteX8" fmla="*/ 755706 w 1222890"/>
              <a:gd name="connsiteY8" fmla="*/ 0 h 808031"/>
              <a:gd name="connsiteX0" fmla="*/ 818571 w 1285755"/>
              <a:gd name="connsiteY0" fmla="*/ 0 h 808031"/>
              <a:gd name="connsiteX1" fmla="*/ 1204231 w 1285755"/>
              <a:gd name="connsiteY1" fmla="*/ 93321 h 808031"/>
              <a:gd name="connsiteX2" fmla="*/ 1285755 w 1285755"/>
              <a:gd name="connsiteY2" fmla="*/ 98946 h 808031"/>
              <a:gd name="connsiteX3" fmla="*/ 1254810 w 1285755"/>
              <a:gd name="connsiteY3" fmla="*/ 168723 h 808031"/>
              <a:gd name="connsiteX4" fmla="*/ 628736 w 1285755"/>
              <a:gd name="connsiteY4" fmla="*/ 808031 h 808031"/>
              <a:gd name="connsiteX5" fmla="*/ 72620 w 1285755"/>
              <a:gd name="connsiteY5" fmla="*/ 279610 h 808031"/>
              <a:gd name="connsiteX6" fmla="*/ 0 w 1285755"/>
              <a:gd name="connsiteY6" fmla="*/ 164465 h 808031"/>
              <a:gd name="connsiteX7" fmla="*/ 464921 w 1285755"/>
              <a:gd name="connsiteY7" fmla="*/ 178938 h 808031"/>
              <a:gd name="connsiteX8" fmla="*/ 818571 w 1285755"/>
              <a:gd name="connsiteY8" fmla="*/ 0 h 808031"/>
              <a:gd name="connsiteX0" fmla="*/ 818571 w 1285755"/>
              <a:gd name="connsiteY0" fmla="*/ 0 h 808031"/>
              <a:gd name="connsiteX1" fmla="*/ 1204231 w 1285755"/>
              <a:gd name="connsiteY1" fmla="*/ 93321 h 808031"/>
              <a:gd name="connsiteX2" fmla="*/ 1285755 w 1285755"/>
              <a:gd name="connsiteY2" fmla="*/ 98946 h 808031"/>
              <a:gd name="connsiteX3" fmla="*/ 1254810 w 1285755"/>
              <a:gd name="connsiteY3" fmla="*/ 168723 h 808031"/>
              <a:gd name="connsiteX4" fmla="*/ 628736 w 1285755"/>
              <a:gd name="connsiteY4" fmla="*/ 808031 h 808031"/>
              <a:gd name="connsiteX5" fmla="*/ 72620 w 1285755"/>
              <a:gd name="connsiteY5" fmla="*/ 279610 h 808031"/>
              <a:gd name="connsiteX6" fmla="*/ 0 w 1285755"/>
              <a:gd name="connsiteY6" fmla="*/ 164465 h 808031"/>
              <a:gd name="connsiteX7" fmla="*/ 464921 w 1285755"/>
              <a:gd name="connsiteY7" fmla="*/ 178938 h 808031"/>
              <a:gd name="connsiteX8" fmla="*/ 818571 w 1285755"/>
              <a:gd name="connsiteY8" fmla="*/ 0 h 808031"/>
              <a:gd name="connsiteX0" fmla="*/ 818571 w 1285755"/>
              <a:gd name="connsiteY0" fmla="*/ 0 h 808031"/>
              <a:gd name="connsiteX1" fmla="*/ 1204231 w 1285755"/>
              <a:gd name="connsiteY1" fmla="*/ 93321 h 808031"/>
              <a:gd name="connsiteX2" fmla="*/ 1285755 w 1285755"/>
              <a:gd name="connsiteY2" fmla="*/ 98946 h 808031"/>
              <a:gd name="connsiteX3" fmla="*/ 1254810 w 1285755"/>
              <a:gd name="connsiteY3" fmla="*/ 168723 h 808031"/>
              <a:gd name="connsiteX4" fmla="*/ 628736 w 1285755"/>
              <a:gd name="connsiteY4" fmla="*/ 808031 h 808031"/>
              <a:gd name="connsiteX5" fmla="*/ 72620 w 1285755"/>
              <a:gd name="connsiteY5" fmla="*/ 279610 h 808031"/>
              <a:gd name="connsiteX6" fmla="*/ 0 w 1285755"/>
              <a:gd name="connsiteY6" fmla="*/ 164465 h 808031"/>
              <a:gd name="connsiteX7" fmla="*/ 299186 w 1285755"/>
              <a:gd name="connsiteY7" fmla="*/ 221801 h 808031"/>
              <a:gd name="connsiteX8" fmla="*/ 818571 w 1285755"/>
              <a:gd name="connsiteY8" fmla="*/ 0 h 808031"/>
              <a:gd name="connsiteX0" fmla="*/ 818571 w 1285755"/>
              <a:gd name="connsiteY0" fmla="*/ 0 h 808031"/>
              <a:gd name="connsiteX1" fmla="*/ 1204231 w 1285755"/>
              <a:gd name="connsiteY1" fmla="*/ 93321 h 808031"/>
              <a:gd name="connsiteX2" fmla="*/ 1285755 w 1285755"/>
              <a:gd name="connsiteY2" fmla="*/ 98946 h 808031"/>
              <a:gd name="connsiteX3" fmla="*/ 1254810 w 1285755"/>
              <a:gd name="connsiteY3" fmla="*/ 168723 h 808031"/>
              <a:gd name="connsiteX4" fmla="*/ 628736 w 1285755"/>
              <a:gd name="connsiteY4" fmla="*/ 808031 h 808031"/>
              <a:gd name="connsiteX5" fmla="*/ 72620 w 1285755"/>
              <a:gd name="connsiteY5" fmla="*/ 279610 h 808031"/>
              <a:gd name="connsiteX6" fmla="*/ 0 w 1285755"/>
              <a:gd name="connsiteY6" fmla="*/ 164465 h 808031"/>
              <a:gd name="connsiteX7" fmla="*/ 299186 w 1285755"/>
              <a:gd name="connsiteY7" fmla="*/ 221801 h 808031"/>
              <a:gd name="connsiteX8" fmla="*/ 818571 w 1285755"/>
              <a:gd name="connsiteY8" fmla="*/ 0 h 808031"/>
              <a:gd name="connsiteX0" fmla="*/ 818571 w 1285755"/>
              <a:gd name="connsiteY0" fmla="*/ 0 h 808031"/>
              <a:gd name="connsiteX1" fmla="*/ 1204231 w 1285755"/>
              <a:gd name="connsiteY1" fmla="*/ 93321 h 808031"/>
              <a:gd name="connsiteX2" fmla="*/ 1285755 w 1285755"/>
              <a:gd name="connsiteY2" fmla="*/ 98946 h 808031"/>
              <a:gd name="connsiteX3" fmla="*/ 1254810 w 1285755"/>
              <a:gd name="connsiteY3" fmla="*/ 168723 h 808031"/>
              <a:gd name="connsiteX4" fmla="*/ 628736 w 1285755"/>
              <a:gd name="connsiteY4" fmla="*/ 808031 h 808031"/>
              <a:gd name="connsiteX5" fmla="*/ 72620 w 1285755"/>
              <a:gd name="connsiteY5" fmla="*/ 279610 h 808031"/>
              <a:gd name="connsiteX6" fmla="*/ 0 w 1285755"/>
              <a:gd name="connsiteY6" fmla="*/ 164465 h 808031"/>
              <a:gd name="connsiteX7" fmla="*/ 299186 w 1285755"/>
              <a:gd name="connsiteY7" fmla="*/ 221801 h 808031"/>
              <a:gd name="connsiteX8" fmla="*/ 818571 w 1285755"/>
              <a:gd name="connsiteY8" fmla="*/ 0 h 808031"/>
              <a:gd name="connsiteX0" fmla="*/ 818571 w 1285755"/>
              <a:gd name="connsiteY0" fmla="*/ 0 h 808031"/>
              <a:gd name="connsiteX1" fmla="*/ 1204231 w 1285755"/>
              <a:gd name="connsiteY1" fmla="*/ 93321 h 808031"/>
              <a:gd name="connsiteX2" fmla="*/ 1285755 w 1285755"/>
              <a:gd name="connsiteY2" fmla="*/ 98946 h 808031"/>
              <a:gd name="connsiteX3" fmla="*/ 1254810 w 1285755"/>
              <a:gd name="connsiteY3" fmla="*/ 168723 h 808031"/>
              <a:gd name="connsiteX4" fmla="*/ 628736 w 1285755"/>
              <a:gd name="connsiteY4" fmla="*/ 808031 h 808031"/>
              <a:gd name="connsiteX5" fmla="*/ 72620 w 1285755"/>
              <a:gd name="connsiteY5" fmla="*/ 279610 h 808031"/>
              <a:gd name="connsiteX6" fmla="*/ 0 w 1285755"/>
              <a:gd name="connsiteY6" fmla="*/ 164465 h 808031"/>
              <a:gd name="connsiteX7" fmla="*/ 276326 w 1285755"/>
              <a:gd name="connsiteY7" fmla="*/ 241804 h 808031"/>
              <a:gd name="connsiteX8" fmla="*/ 818571 w 1285755"/>
              <a:gd name="connsiteY8" fmla="*/ 0 h 808031"/>
              <a:gd name="connsiteX0" fmla="*/ 818571 w 1285755"/>
              <a:gd name="connsiteY0" fmla="*/ 0 h 808031"/>
              <a:gd name="connsiteX1" fmla="*/ 1204231 w 1285755"/>
              <a:gd name="connsiteY1" fmla="*/ 93321 h 808031"/>
              <a:gd name="connsiteX2" fmla="*/ 1285755 w 1285755"/>
              <a:gd name="connsiteY2" fmla="*/ 98946 h 808031"/>
              <a:gd name="connsiteX3" fmla="*/ 1254810 w 1285755"/>
              <a:gd name="connsiteY3" fmla="*/ 168723 h 808031"/>
              <a:gd name="connsiteX4" fmla="*/ 628736 w 1285755"/>
              <a:gd name="connsiteY4" fmla="*/ 808031 h 808031"/>
              <a:gd name="connsiteX5" fmla="*/ 72620 w 1285755"/>
              <a:gd name="connsiteY5" fmla="*/ 279610 h 808031"/>
              <a:gd name="connsiteX6" fmla="*/ 0 w 1285755"/>
              <a:gd name="connsiteY6" fmla="*/ 164465 h 808031"/>
              <a:gd name="connsiteX7" fmla="*/ 276326 w 1285755"/>
              <a:gd name="connsiteY7" fmla="*/ 241804 h 808031"/>
              <a:gd name="connsiteX8" fmla="*/ 818571 w 1285755"/>
              <a:gd name="connsiteY8" fmla="*/ 0 h 808031"/>
              <a:gd name="connsiteX0" fmla="*/ 818571 w 1285755"/>
              <a:gd name="connsiteY0" fmla="*/ 0 h 808031"/>
              <a:gd name="connsiteX1" fmla="*/ 1204231 w 1285755"/>
              <a:gd name="connsiteY1" fmla="*/ 93321 h 808031"/>
              <a:gd name="connsiteX2" fmla="*/ 1285755 w 1285755"/>
              <a:gd name="connsiteY2" fmla="*/ 98946 h 808031"/>
              <a:gd name="connsiteX3" fmla="*/ 1254810 w 1285755"/>
              <a:gd name="connsiteY3" fmla="*/ 168723 h 808031"/>
              <a:gd name="connsiteX4" fmla="*/ 628736 w 1285755"/>
              <a:gd name="connsiteY4" fmla="*/ 808031 h 808031"/>
              <a:gd name="connsiteX5" fmla="*/ 72620 w 1285755"/>
              <a:gd name="connsiteY5" fmla="*/ 279610 h 808031"/>
              <a:gd name="connsiteX6" fmla="*/ 0 w 1285755"/>
              <a:gd name="connsiteY6" fmla="*/ 164465 h 808031"/>
              <a:gd name="connsiteX7" fmla="*/ 276326 w 1285755"/>
              <a:gd name="connsiteY7" fmla="*/ 241804 h 808031"/>
              <a:gd name="connsiteX8" fmla="*/ 818571 w 1285755"/>
              <a:gd name="connsiteY8" fmla="*/ 0 h 808031"/>
              <a:gd name="connsiteX0" fmla="*/ 975734 w 1285755"/>
              <a:gd name="connsiteY0" fmla="*/ 0 h 785171"/>
              <a:gd name="connsiteX1" fmla="*/ 1204231 w 1285755"/>
              <a:gd name="connsiteY1" fmla="*/ 70461 h 785171"/>
              <a:gd name="connsiteX2" fmla="*/ 1285755 w 1285755"/>
              <a:gd name="connsiteY2" fmla="*/ 76086 h 785171"/>
              <a:gd name="connsiteX3" fmla="*/ 1254810 w 1285755"/>
              <a:gd name="connsiteY3" fmla="*/ 145863 h 785171"/>
              <a:gd name="connsiteX4" fmla="*/ 628736 w 1285755"/>
              <a:gd name="connsiteY4" fmla="*/ 785171 h 785171"/>
              <a:gd name="connsiteX5" fmla="*/ 72620 w 1285755"/>
              <a:gd name="connsiteY5" fmla="*/ 256750 h 785171"/>
              <a:gd name="connsiteX6" fmla="*/ 0 w 1285755"/>
              <a:gd name="connsiteY6" fmla="*/ 141605 h 785171"/>
              <a:gd name="connsiteX7" fmla="*/ 276326 w 1285755"/>
              <a:gd name="connsiteY7" fmla="*/ 218944 h 785171"/>
              <a:gd name="connsiteX8" fmla="*/ 975734 w 1285755"/>
              <a:gd name="connsiteY8" fmla="*/ 0 h 785171"/>
              <a:gd name="connsiteX0" fmla="*/ 975734 w 1285755"/>
              <a:gd name="connsiteY0" fmla="*/ 0 h 785171"/>
              <a:gd name="connsiteX1" fmla="*/ 1204231 w 1285755"/>
              <a:gd name="connsiteY1" fmla="*/ 70461 h 785171"/>
              <a:gd name="connsiteX2" fmla="*/ 1285755 w 1285755"/>
              <a:gd name="connsiteY2" fmla="*/ 76086 h 785171"/>
              <a:gd name="connsiteX3" fmla="*/ 1254810 w 1285755"/>
              <a:gd name="connsiteY3" fmla="*/ 145863 h 785171"/>
              <a:gd name="connsiteX4" fmla="*/ 628736 w 1285755"/>
              <a:gd name="connsiteY4" fmla="*/ 785171 h 785171"/>
              <a:gd name="connsiteX5" fmla="*/ 72620 w 1285755"/>
              <a:gd name="connsiteY5" fmla="*/ 256750 h 785171"/>
              <a:gd name="connsiteX6" fmla="*/ 0 w 1285755"/>
              <a:gd name="connsiteY6" fmla="*/ 141605 h 785171"/>
              <a:gd name="connsiteX7" fmla="*/ 276326 w 1285755"/>
              <a:gd name="connsiteY7" fmla="*/ 218944 h 785171"/>
              <a:gd name="connsiteX8" fmla="*/ 975734 w 1285755"/>
              <a:gd name="connsiteY8" fmla="*/ 0 h 785171"/>
              <a:gd name="connsiteX0" fmla="*/ 975734 w 1285755"/>
              <a:gd name="connsiteY0" fmla="*/ 0 h 785171"/>
              <a:gd name="connsiteX1" fmla="*/ 1204231 w 1285755"/>
              <a:gd name="connsiteY1" fmla="*/ 70461 h 785171"/>
              <a:gd name="connsiteX2" fmla="*/ 1285755 w 1285755"/>
              <a:gd name="connsiteY2" fmla="*/ 76086 h 785171"/>
              <a:gd name="connsiteX3" fmla="*/ 1254810 w 1285755"/>
              <a:gd name="connsiteY3" fmla="*/ 145863 h 785171"/>
              <a:gd name="connsiteX4" fmla="*/ 628736 w 1285755"/>
              <a:gd name="connsiteY4" fmla="*/ 785171 h 785171"/>
              <a:gd name="connsiteX5" fmla="*/ 72620 w 1285755"/>
              <a:gd name="connsiteY5" fmla="*/ 256750 h 785171"/>
              <a:gd name="connsiteX6" fmla="*/ 0 w 1285755"/>
              <a:gd name="connsiteY6" fmla="*/ 141605 h 785171"/>
              <a:gd name="connsiteX7" fmla="*/ 276326 w 1285755"/>
              <a:gd name="connsiteY7" fmla="*/ 218944 h 785171"/>
              <a:gd name="connsiteX8" fmla="*/ 975734 w 1285755"/>
              <a:gd name="connsiteY8" fmla="*/ 0 h 785171"/>
              <a:gd name="connsiteX0" fmla="*/ 975734 w 1285755"/>
              <a:gd name="connsiteY0" fmla="*/ 0 h 785171"/>
              <a:gd name="connsiteX1" fmla="*/ 1204231 w 1285755"/>
              <a:gd name="connsiteY1" fmla="*/ 70461 h 785171"/>
              <a:gd name="connsiteX2" fmla="*/ 1285755 w 1285755"/>
              <a:gd name="connsiteY2" fmla="*/ 76086 h 785171"/>
              <a:gd name="connsiteX3" fmla="*/ 1254810 w 1285755"/>
              <a:gd name="connsiteY3" fmla="*/ 145863 h 785171"/>
              <a:gd name="connsiteX4" fmla="*/ 628736 w 1285755"/>
              <a:gd name="connsiteY4" fmla="*/ 785171 h 785171"/>
              <a:gd name="connsiteX5" fmla="*/ 72620 w 1285755"/>
              <a:gd name="connsiteY5" fmla="*/ 256750 h 785171"/>
              <a:gd name="connsiteX6" fmla="*/ 0 w 1285755"/>
              <a:gd name="connsiteY6" fmla="*/ 141605 h 785171"/>
              <a:gd name="connsiteX7" fmla="*/ 279184 w 1285755"/>
              <a:gd name="connsiteY7" fmla="*/ 210371 h 785171"/>
              <a:gd name="connsiteX8" fmla="*/ 975734 w 1285755"/>
              <a:gd name="connsiteY8" fmla="*/ 0 h 785171"/>
              <a:gd name="connsiteX0" fmla="*/ 975734 w 1285755"/>
              <a:gd name="connsiteY0" fmla="*/ 0 h 785171"/>
              <a:gd name="connsiteX1" fmla="*/ 1204231 w 1285755"/>
              <a:gd name="connsiteY1" fmla="*/ 70461 h 785171"/>
              <a:gd name="connsiteX2" fmla="*/ 1285755 w 1285755"/>
              <a:gd name="connsiteY2" fmla="*/ 76086 h 785171"/>
              <a:gd name="connsiteX3" fmla="*/ 1254810 w 1285755"/>
              <a:gd name="connsiteY3" fmla="*/ 145863 h 785171"/>
              <a:gd name="connsiteX4" fmla="*/ 628736 w 1285755"/>
              <a:gd name="connsiteY4" fmla="*/ 785171 h 785171"/>
              <a:gd name="connsiteX5" fmla="*/ 72620 w 1285755"/>
              <a:gd name="connsiteY5" fmla="*/ 256750 h 785171"/>
              <a:gd name="connsiteX6" fmla="*/ 0 w 1285755"/>
              <a:gd name="connsiteY6" fmla="*/ 141605 h 785171"/>
              <a:gd name="connsiteX7" fmla="*/ 279184 w 1285755"/>
              <a:gd name="connsiteY7" fmla="*/ 210371 h 785171"/>
              <a:gd name="connsiteX8" fmla="*/ 975734 w 1285755"/>
              <a:gd name="connsiteY8" fmla="*/ 0 h 785171"/>
              <a:gd name="connsiteX0" fmla="*/ 975734 w 1285755"/>
              <a:gd name="connsiteY0" fmla="*/ 4156 h 789327"/>
              <a:gd name="connsiteX1" fmla="*/ 1285755 w 1285755"/>
              <a:gd name="connsiteY1" fmla="*/ 80242 h 789327"/>
              <a:gd name="connsiteX2" fmla="*/ 1254810 w 1285755"/>
              <a:gd name="connsiteY2" fmla="*/ 150019 h 789327"/>
              <a:gd name="connsiteX3" fmla="*/ 628736 w 1285755"/>
              <a:gd name="connsiteY3" fmla="*/ 789327 h 789327"/>
              <a:gd name="connsiteX4" fmla="*/ 72620 w 1285755"/>
              <a:gd name="connsiteY4" fmla="*/ 260906 h 789327"/>
              <a:gd name="connsiteX5" fmla="*/ 0 w 1285755"/>
              <a:gd name="connsiteY5" fmla="*/ 145761 h 789327"/>
              <a:gd name="connsiteX6" fmla="*/ 279184 w 1285755"/>
              <a:gd name="connsiteY6" fmla="*/ 214527 h 789327"/>
              <a:gd name="connsiteX7" fmla="*/ 975734 w 1285755"/>
              <a:gd name="connsiteY7" fmla="*/ 4156 h 789327"/>
              <a:gd name="connsiteX0" fmla="*/ 975734 w 1285755"/>
              <a:gd name="connsiteY0" fmla="*/ 338 h 785509"/>
              <a:gd name="connsiteX1" fmla="*/ 1285755 w 1285755"/>
              <a:gd name="connsiteY1" fmla="*/ 76424 h 785509"/>
              <a:gd name="connsiteX2" fmla="*/ 1254810 w 1285755"/>
              <a:gd name="connsiteY2" fmla="*/ 146201 h 785509"/>
              <a:gd name="connsiteX3" fmla="*/ 628736 w 1285755"/>
              <a:gd name="connsiteY3" fmla="*/ 785509 h 785509"/>
              <a:gd name="connsiteX4" fmla="*/ 72620 w 1285755"/>
              <a:gd name="connsiteY4" fmla="*/ 257088 h 785509"/>
              <a:gd name="connsiteX5" fmla="*/ 0 w 1285755"/>
              <a:gd name="connsiteY5" fmla="*/ 141943 h 785509"/>
              <a:gd name="connsiteX6" fmla="*/ 279184 w 1285755"/>
              <a:gd name="connsiteY6" fmla="*/ 210709 h 785509"/>
              <a:gd name="connsiteX7" fmla="*/ 975734 w 1285755"/>
              <a:gd name="connsiteY7" fmla="*/ 338 h 785509"/>
              <a:gd name="connsiteX0" fmla="*/ 975734 w 1285755"/>
              <a:gd name="connsiteY0" fmla="*/ 338 h 785509"/>
              <a:gd name="connsiteX1" fmla="*/ 1285755 w 1285755"/>
              <a:gd name="connsiteY1" fmla="*/ 76424 h 785509"/>
              <a:gd name="connsiteX2" fmla="*/ 1254810 w 1285755"/>
              <a:gd name="connsiteY2" fmla="*/ 146201 h 785509"/>
              <a:gd name="connsiteX3" fmla="*/ 628736 w 1285755"/>
              <a:gd name="connsiteY3" fmla="*/ 785509 h 785509"/>
              <a:gd name="connsiteX4" fmla="*/ 72620 w 1285755"/>
              <a:gd name="connsiteY4" fmla="*/ 257088 h 785509"/>
              <a:gd name="connsiteX5" fmla="*/ 0 w 1285755"/>
              <a:gd name="connsiteY5" fmla="*/ 141943 h 785509"/>
              <a:gd name="connsiteX6" fmla="*/ 407771 w 1285755"/>
              <a:gd name="connsiteY6" fmla="*/ 196422 h 785509"/>
              <a:gd name="connsiteX7" fmla="*/ 975734 w 1285755"/>
              <a:gd name="connsiteY7" fmla="*/ 338 h 785509"/>
              <a:gd name="connsiteX0" fmla="*/ 975734 w 1285755"/>
              <a:gd name="connsiteY0" fmla="*/ 338 h 785509"/>
              <a:gd name="connsiteX1" fmla="*/ 1285755 w 1285755"/>
              <a:gd name="connsiteY1" fmla="*/ 76424 h 785509"/>
              <a:gd name="connsiteX2" fmla="*/ 1254810 w 1285755"/>
              <a:gd name="connsiteY2" fmla="*/ 146201 h 785509"/>
              <a:gd name="connsiteX3" fmla="*/ 628736 w 1285755"/>
              <a:gd name="connsiteY3" fmla="*/ 785509 h 785509"/>
              <a:gd name="connsiteX4" fmla="*/ 72620 w 1285755"/>
              <a:gd name="connsiteY4" fmla="*/ 257088 h 785509"/>
              <a:gd name="connsiteX5" fmla="*/ 0 w 1285755"/>
              <a:gd name="connsiteY5" fmla="*/ 141943 h 785509"/>
              <a:gd name="connsiteX6" fmla="*/ 407771 w 1285755"/>
              <a:gd name="connsiteY6" fmla="*/ 196422 h 785509"/>
              <a:gd name="connsiteX7" fmla="*/ 975734 w 1285755"/>
              <a:gd name="connsiteY7" fmla="*/ 338 h 785509"/>
              <a:gd name="connsiteX0" fmla="*/ 975734 w 1285755"/>
              <a:gd name="connsiteY0" fmla="*/ 338 h 785509"/>
              <a:gd name="connsiteX1" fmla="*/ 1285755 w 1285755"/>
              <a:gd name="connsiteY1" fmla="*/ 76424 h 785509"/>
              <a:gd name="connsiteX2" fmla="*/ 1254810 w 1285755"/>
              <a:gd name="connsiteY2" fmla="*/ 146201 h 785509"/>
              <a:gd name="connsiteX3" fmla="*/ 628736 w 1285755"/>
              <a:gd name="connsiteY3" fmla="*/ 785509 h 785509"/>
              <a:gd name="connsiteX4" fmla="*/ 72620 w 1285755"/>
              <a:gd name="connsiteY4" fmla="*/ 257088 h 785509"/>
              <a:gd name="connsiteX5" fmla="*/ 0 w 1285755"/>
              <a:gd name="connsiteY5" fmla="*/ 141943 h 785509"/>
              <a:gd name="connsiteX6" fmla="*/ 407771 w 1285755"/>
              <a:gd name="connsiteY6" fmla="*/ 196422 h 785509"/>
              <a:gd name="connsiteX7" fmla="*/ 975734 w 1285755"/>
              <a:gd name="connsiteY7" fmla="*/ 338 h 785509"/>
              <a:gd name="connsiteX0" fmla="*/ 975734 w 1285755"/>
              <a:gd name="connsiteY0" fmla="*/ 338 h 785509"/>
              <a:gd name="connsiteX1" fmla="*/ 1285755 w 1285755"/>
              <a:gd name="connsiteY1" fmla="*/ 76424 h 785509"/>
              <a:gd name="connsiteX2" fmla="*/ 1254810 w 1285755"/>
              <a:gd name="connsiteY2" fmla="*/ 146201 h 785509"/>
              <a:gd name="connsiteX3" fmla="*/ 628736 w 1285755"/>
              <a:gd name="connsiteY3" fmla="*/ 785509 h 785509"/>
              <a:gd name="connsiteX4" fmla="*/ 72620 w 1285755"/>
              <a:gd name="connsiteY4" fmla="*/ 257088 h 785509"/>
              <a:gd name="connsiteX5" fmla="*/ 0 w 1285755"/>
              <a:gd name="connsiteY5" fmla="*/ 141943 h 785509"/>
              <a:gd name="connsiteX6" fmla="*/ 407771 w 1285755"/>
              <a:gd name="connsiteY6" fmla="*/ 222140 h 785509"/>
              <a:gd name="connsiteX7" fmla="*/ 975734 w 1285755"/>
              <a:gd name="connsiteY7" fmla="*/ 338 h 785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5755" h="785509">
                <a:moveTo>
                  <a:pt x="975734" y="338"/>
                </a:moveTo>
                <a:cubicBezTo>
                  <a:pt x="1157783" y="-4898"/>
                  <a:pt x="1239242" y="52113"/>
                  <a:pt x="1285755" y="76424"/>
                </a:cubicBezTo>
                <a:lnTo>
                  <a:pt x="1254810" y="146201"/>
                </a:lnTo>
                <a:cubicBezTo>
                  <a:pt x="1158626" y="327349"/>
                  <a:pt x="964820" y="542775"/>
                  <a:pt x="628736" y="785509"/>
                </a:cubicBezTo>
                <a:cubicBezTo>
                  <a:pt x="359869" y="590558"/>
                  <a:pt x="182132" y="413229"/>
                  <a:pt x="72620" y="257088"/>
                </a:cubicBezTo>
                <a:lnTo>
                  <a:pt x="0" y="141943"/>
                </a:lnTo>
                <a:cubicBezTo>
                  <a:pt x="160689" y="192487"/>
                  <a:pt x="252797" y="220173"/>
                  <a:pt x="407771" y="222140"/>
                </a:cubicBezTo>
                <a:cubicBezTo>
                  <a:pt x="613097" y="215526"/>
                  <a:pt x="764989" y="8121"/>
                  <a:pt x="975734" y="338"/>
                </a:cubicBezTo>
                <a:close/>
              </a:path>
            </a:pathLst>
          </a:custGeom>
          <a:solidFill>
            <a:srgbClr val="FD290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ame Side Corner Rectangle 8">
            <a:extLst>
              <a:ext uri="{FF2B5EF4-FFF2-40B4-BE49-F238E27FC236}">
                <a16:creationId xmlns:a16="http://schemas.microsoft.com/office/drawing/2014/main" id="{E5BA23DB-AD9D-4633-8B78-18FEAE65ECBD}"/>
              </a:ext>
            </a:extLst>
          </p:cNvPr>
          <p:cNvSpPr/>
          <p:nvPr/>
        </p:nvSpPr>
        <p:spPr>
          <a:xfrm>
            <a:off x="7275867" y="2853948"/>
            <a:ext cx="393643" cy="103675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2C88F71-B54A-06BF-A2C7-8637909DD851}"/>
              </a:ext>
            </a:extLst>
          </p:cNvPr>
          <p:cNvSpPr/>
          <p:nvPr/>
        </p:nvSpPr>
        <p:spPr>
          <a:xfrm>
            <a:off x="4370935" y="2829870"/>
            <a:ext cx="560327" cy="1084913"/>
          </a:xfrm>
          <a:custGeom>
            <a:avLst/>
            <a:gdLst>
              <a:gd name="connsiteX0" fmla="*/ 3642393 w 4630845"/>
              <a:gd name="connsiteY0" fmla="*/ 5218502 h 8966308"/>
              <a:gd name="connsiteX1" fmla="*/ 3655990 w 4630845"/>
              <a:gd name="connsiteY1" fmla="*/ 5218502 h 8966308"/>
              <a:gd name="connsiteX2" fmla="*/ 3649191 w 4630845"/>
              <a:gd name="connsiteY2" fmla="*/ 5219875 h 8966308"/>
              <a:gd name="connsiteX3" fmla="*/ 2337179 w 4630845"/>
              <a:gd name="connsiteY3" fmla="*/ 398852 h 8966308"/>
              <a:gd name="connsiteX4" fmla="*/ 3073703 w 4630845"/>
              <a:gd name="connsiteY4" fmla="*/ 1135376 h 8966308"/>
              <a:gd name="connsiteX5" fmla="*/ 2337179 w 4630845"/>
              <a:gd name="connsiteY5" fmla="*/ 1871900 h 8966308"/>
              <a:gd name="connsiteX6" fmla="*/ 1600655 w 4630845"/>
              <a:gd name="connsiteY6" fmla="*/ 1135376 h 8966308"/>
              <a:gd name="connsiteX7" fmla="*/ 2337179 w 4630845"/>
              <a:gd name="connsiteY7" fmla="*/ 398852 h 8966308"/>
              <a:gd name="connsiteX8" fmla="*/ 4351375 w 4630845"/>
              <a:gd name="connsiteY8" fmla="*/ 1529 h 8966308"/>
              <a:gd name="connsiteX9" fmla="*/ 4469115 w 4630845"/>
              <a:gd name="connsiteY9" fmla="*/ 38013 h 8966308"/>
              <a:gd name="connsiteX10" fmla="*/ 4592832 w 4630845"/>
              <a:gd name="connsiteY10" fmla="*/ 459204 h 8966308"/>
              <a:gd name="connsiteX11" fmla="*/ 3226740 w 4630845"/>
              <a:gd name="connsiteY11" fmla="*/ 2961583 h 8966308"/>
              <a:gd name="connsiteX12" fmla="*/ 3225794 w 4630845"/>
              <a:gd name="connsiteY12" fmla="*/ 8573276 h 8966308"/>
              <a:gd name="connsiteX13" fmla="*/ 2832761 w 4630845"/>
              <a:gd name="connsiteY13" fmla="*/ 8966308 h 8966308"/>
              <a:gd name="connsiteX14" fmla="*/ 2439728 w 4630845"/>
              <a:gd name="connsiteY14" fmla="*/ 8573276 h 8966308"/>
              <a:gd name="connsiteX15" fmla="*/ 2439728 w 4630845"/>
              <a:gd name="connsiteY15" fmla="*/ 5432025 h 8966308"/>
              <a:gd name="connsiteX16" fmla="*/ 2203911 w 4630845"/>
              <a:gd name="connsiteY16" fmla="*/ 5432025 h 8966308"/>
              <a:gd name="connsiteX17" fmla="*/ 2203911 w 4630845"/>
              <a:gd name="connsiteY17" fmla="*/ 8573273 h 8966308"/>
              <a:gd name="connsiteX18" fmla="*/ 1810878 w 4630845"/>
              <a:gd name="connsiteY18" fmla="*/ 8966306 h 8966308"/>
              <a:gd name="connsiteX19" fmla="*/ 1417845 w 4630845"/>
              <a:gd name="connsiteY19" fmla="*/ 8573273 h 8966308"/>
              <a:gd name="connsiteX20" fmla="*/ 1435023 w 4630845"/>
              <a:gd name="connsiteY20" fmla="*/ 3411292 h 8966308"/>
              <a:gd name="connsiteX21" fmla="*/ 1434887 w 4630845"/>
              <a:gd name="connsiteY21" fmla="*/ 3004413 h 8966308"/>
              <a:gd name="connsiteX22" fmla="*/ 1429185 w 4630845"/>
              <a:gd name="connsiteY22" fmla="*/ 3007526 h 8966308"/>
              <a:gd name="connsiteX23" fmla="*/ 38013 w 4630845"/>
              <a:gd name="connsiteY23" fmla="*/ 459204 h 8966308"/>
              <a:gd name="connsiteX24" fmla="*/ 161729 w 4630845"/>
              <a:gd name="connsiteY24" fmla="*/ 38013 h 8966308"/>
              <a:gd name="connsiteX25" fmla="*/ 279469 w 4630845"/>
              <a:gd name="connsiteY25" fmla="*/ 1529 h 8966308"/>
              <a:gd name="connsiteX26" fmla="*/ 582920 w 4630845"/>
              <a:gd name="connsiteY26" fmla="*/ 161730 h 8966308"/>
              <a:gd name="connsiteX27" fmla="*/ 1607281 w 4630845"/>
              <a:gd name="connsiteY27" fmla="*/ 2038135 h 8966308"/>
              <a:gd name="connsiteX28" fmla="*/ 3023563 w 4630845"/>
              <a:gd name="connsiteY28" fmla="*/ 2038135 h 8966308"/>
              <a:gd name="connsiteX29" fmla="*/ 4047924 w 4630845"/>
              <a:gd name="connsiteY29" fmla="*/ 161729 h 8966308"/>
              <a:gd name="connsiteX30" fmla="*/ 4351375 w 4630845"/>
              <a:gd name="connsiteY30" fmla="*/ 1529 h 896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630845" h="8966308">
                <a:moveTo>
                  <a:pt x="3642393" y="5218502"/>
                </a:moveTo>
                <a:lnTo>
                  <a:pt x="3655990" y="5218502"/>
                </a:lnTo>
                <a:lnTo>
                  <a:pt x="3649191" y="5219875"/>
                </a:lnTo>
                <a:close/>
                <a:moveTo>
                  <a:pt x="2337179" y="398852"/>
                </a:moveTo>
                <a:cubicBezTo>
                  <a:pt x="2743951" y="398852"/>
                  <a:pt x="3073703" y="728605"/>
                  <a:pt x="3073703" y="1135376"/>
                </a:cubicBezTo>
                <a:cubicBezTo>
                  <a:pt x="3073703" y="1542147"/>
                  <a:pt x="2743951" y="1871900"/>
                  <a:pt x="2337179" y="1871900"/>
                </a:cubicBezTo>
                <a:cubicBezTo>
                  <a:pt x="1930408" y="1871900"/>
                  <a:pt x="1600655" y="1542147"/>
                  <a:pt x="1600655" y="1135376"/>
                </a:cubicBezTo>
                <a:cubicBezTo>
                  <a:pt x="1600655" y="728605"/>
                  <a:pt x="1930408" y="398852"/>
                  <a:pt x="2337179" y="398852"/>
                </a:cubicBezTo>
                <a:close/>
                <a:moveTo>
                  <a:pt x="4351375" y="1529"/>
                </a:moveTo>
                <a:cubicBezTo>
                  <a:pt x="4391498" y="5536"/>
                  <a:pt x="4431497" y="17477"/>
                  <a:pt x="4469115" y="38013"/>
                </a:cubicBezTo>
                <a:cubicBezTo>
                  <a:pt x="4619587" y="120158"/>
                  <a:pt x="4674977" y="308732"/>
                  <a:pt x="4592832" y="459204"/>
                </a:cubicBezTo>
                <a:lnTo>
                  <a:pt x="3226740" y="2961583"/>
                </a:lnTo>
                <a:lnTo>
                  <a:pt x="3225794" y="8573276"/>
                </a:lnTo>
                <a:cubicBezTo>
                  <a:pt x="3225794" y="8790341"/>
                  <a:pt x="3049827" y="8966308"/>
                  <a:pt x="2832761" y="8966308"/>
                </a:cubicBezTo>
                <a:cubicBezTo>
                  <a:pt x="2615696" y="8966308"/>
                  <a:pt x="2439728" y="8790341"/>
                  <a:pt x="2439728" y="8573276"/>
                </a:cubicBezTo>
                <a:lnTo>
                  <a:pt x="2439728" y="5432025"/>
                </a:lnTo>
                <a:lnTo>
                  <a:pt x="2203911" y="5432025"/>
                </a:lnTo>
                <a:lnTo>
                  <a:pt x="2203911" y="8573273"/>
                </a:lnTo>
                <a:cubicBezTo>
                  <a:pt x="2203911" y="8790339"/>
                  <a:pt x="2027943" y="8966306"/>
                  <a:pt x="1810878" y="8966306"/>
                </a:cubicBezTo>
                <a:cubicBezTo>
                  <a:pt x="1593812" y="8966306"/>
                  <a:pt x="1417845" y="8790339"/>
                  <a:pt x="1417845" y="8573273"/>
                </a:cubicBezTo>
                <a:cubicBezTo>
                  <a:pt x="1425222" y="7700108"/>
                  <a:pt x="1434775" y="5148354"/>
                  <a:pt x="1435023" y="3411292"/>
                </a:cubicBezTo>
                <a:lnTo>
                  <a:pt x="1434887" y="3004413"/>
                </a:lnTo>
                <a:lnTo>
                  <a:pt x="1429185" y="3007526"/>
                </a:lnTo>
                <a:lnTo>
                  <a:pt x="38013" y="459204"/>
                </a:lnTo>
                <a:cubicBezTo>
                  <a:pt x="-44132" y="308732"/>
                  <a:pt x="11257" y="120158"/>
                  <a:pt x="161729" y="38013"/>
                </a:cubicBezTo>
                <a:cubicBezTo>
                  <a:pt x="199347" y="17477"/>
                  <a:pt x="239347" y="5536"/>
                  <a:pt x="279469" y="1529"/>
                </a:cubicBezTo>
                <a:cubicBezTo>
                  <a:pt x="399836" y="-10495"/>
                  <a:pt x="521311" y="48876"/>
                  <a:pt x="582920" y="161730"/>
                </a:cubicBezTo>
                <a:lnTo>
                  <a:pt x="1607281" y="2038135"/>
                </a:lnTo>
                <a:lnTo>
                  <a:pt x="3023563" y="2038135"/>
                </a:lnTo>
                <a:lnTo>
                  <a:pt x="4047924" y="161729"/>
                </a:lnTo>
                <a:cubicBezTo>
                  <a:pt x="4109533" y="48876"/>
                  <a:pt x="4231008" y="-10495"/>
                  <a:pt x="4351375" y="1529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Google Shape;11;p2">
            <a:extLst>
              <a:ext uri="{FF2B5EF4-FFF2-40B4-BE49-F238E27FC236}">
                <a16:creationId xmlns:a16="http://schemas.microsoft.com/office/drawing/2014/main" id="{765A19ED-9FAF-32CE-333F-73B268702A51}"/>
              </a:ext>
            </a:extLst>
          </p:cNvPr>
          <p:cNvSpPr/>
          <p:nvPr/>
        </p:nvSpPr>
        <p:spPr>
          <a:xfrm rot="940774">
            <a:off x="3072678" y="463786"/>
            <a:ext cx="444995" cy="389400"/>
          </a:xfrm>
          <a:custGeom>
            <a:avLst/>
            <a:gdLst>
              <a:gd name="f0" fmla="val w"/>
              <a:gd name="f1" fmla="val h"/>
              <a:gd name="f2" fmla="val 0"/>
              <a:gd name="f3" fmla="val 3273"/>
              <a:gd name="f4" fmla="val 2864"/>
              <a:gd name="f5" fmla="val 1574"/>
              <a:gd name="f6" fmla="val 1"/>
              <a:gd name="f7" fmla="val 252"/>
              <a:gd name="f8" fmla="val 1699"/>
              <a:gd name="f9" fmla="val 1291"/>
              <a:gd name="f10" fmla="val 2612"/>
              <a:gd name="f11" fmla="val 1826"/>
              <a:gd name="f12" fmla="val 2077"/>
              <a:gd name="f13" fmla="val 2738"/>
              <a:gd name="f14" fmla="val 2203"/>
              <a:gd name="f15" fmla="val 3021"/>
              <a:gd name="f16" fmla="val 1416"/>
              <a:gd name="f17" fmla="val 630"/>
              <a:gd name="f18" fmla="val 2360"/>
              <a:gd name="f19" fmla="*/ f0 1 3273"/>
              <a:gd name="f20" fmla="*/ f1 1 2864"/>
              <a:gd name="f21" fmla="val f2"/>
              <a:gd name="f22" fmla="val f3"/>
              <a:gd name="f23" fmla="val f4"/>
              <a:gd name="f24" fmla="+- f23 0 f21"/>
              <a:gd name="f25" fmla="+- f22 0 f21"/>
              <a:gd name="f26" fmla="*/ f25 1 3273"/>
              <a:gd name="f27" fmla="*/ f24 1 2864"/>
              <a:gd name="f28" fmla="*/ f21 1 f26"/>
              <a:gd name="f29" fmla="*/ f22 1 f26"/>
              <a:gd name="f30" fmla="*/ f21 1 f27"/>
              <a:gd name="f31" fmla="*/ f23 1 f27"/>
              <a:gd name="f32" fmla="*/ f28 f19 1"/>
              <a:gd name="f33" fmla="*/ f29 f19 1"/>
              <a:gd name="f34" fmla="*/ f31 f20 1"/>
              <a:gd name="f35" fmla="*/ f30 f2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2" t="f35" r="f33" b="f34"/>
            <a:pathLst>
              <a:path w="3273" h="2864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5" y="f4"/>
                  <a:pt x="f11" y="f4"/>
                  <a:pt x="f12" y="f4"/>
                </a:cubicBezTo>
                <a:cubicBezTo>
                  <a:pt x="f13" y="f4"/>
                  <a:pt x="f3" y="f14"/>
                  <a:pt x="f15" y="f16"/>
                </a:cubicBezTo>
                <a:cubicBezTo>
                  <a:pt x="f13" y="f17"/>
                  <a:pt x="f18" y="f2"/>
                  <a:pt x="f5" y="f2"/>
                </a:cubicBezTo>
                <a:close/>
              </a:path>
            </a:pathLst>
          </a:custGeom>
          <a:solidFill>
            <a:srgbClr val="FD2906"/>
          </a:solidFill>
          <a:ln cap="flat">
            <a:noFill/>
            <a:prstDash val="solid"/>
          </a:ln>
        </p:spPr>
        <p:txBody>
          <a:bodyPr vert="horz" wrap="square" lIns="91421" tIns="91421" rIns="91421" bIns="91421" anchor="ctr" anchorCtr="0" compatLnSpc="1">
            <a:noAutofit/>
          </a:bodyPr>
          <a:lstStyle/>
          <a:p>
            <a:pPr marL="0" marR="0" lvl="0" indent="0" algn="l" defTabSz="121917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867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24" name="Google Shape;11;p2">
            <a:extLst>
              <a:ext uri="{FF2B5EF4-FFF2-40B4-BE49-F238E27FC236}">
                <a16:creationId xmlns:a16="http://schemas.microsoft.com/office/drawing/2014/main" id="{AB370647-C208-F572-5562-401D4CFFD795}"/>
              </a:ext>
            </a:extLst>
          </p:cNvPr>
          <p:cNvSpPr/>
          <p:nvPr/>
        </p:nvSpPr>
        <p:spPr>
          <a:xfrm rot="940774">
            <a:off x="8674328" y="463785"/>
            <a:ext cx="444995" cy="389400"/>
          </a:xfrm>
          <a:custGeom>
            <a:avLst/>
            <a:gdLst>
              <a:gd name="f0" fmla="val w"/>
              <a:gd name="f1" fmla="val h"/>
              <a:gd name="f2" fmla="val 0"/>
              <a:gd name="f3" fmla="val 3273"/>
              <a:gd name="f4" fmla="val 2864"/>
              <a:gd name="f5" fmla="val 1574"/>
              <a:gd name="f6" fmla="val 1"/>
              <a:gd name="f7" fmla="val 252"/>
              <a:gd name="f8" fmla="val 1699"/>
              <a:gd name="f9" fmla="val 1291"/>
              <a:gd name="f10" fmla="val 2612"/>
              <a:gd name="f11" fmla="val 1826"/>
              <a:gd name="f12" fmla="val 2077"/>
              <a:gd name="f13" fmla="val 2738"/>
              <a:gd name="f14" fmla="val 2203"/>
              <a:gd name="f15" fmla="val 3021"/>
              <a:gd name="f16" fmla="val 1416"/>
              <a:gd name="f17" fmla="val 630"/>
              <a:gd name="f18" fmla="val 2360"/>
              <a:gd name="f19" fmla="*/ f0 1 3273"/>
              <a:gd name="f20" fmla="*/ f1 1 2864"/>
              <a:gd name="f21" fmla="val f2"/>
              <a:gd name="f22" fmla="val f3"/>
              <a:gd name="f23" fmla="val f4"/>
              <a:gd name="f24" fmla="+- f23 0 f21"/>
              <a:gd name="f25" fmla="+- f22 0 f21"/>
              <a:gd name="f26" fmla="*/ f25 1 3273"/>
              <a:gd name="f27" fmla="*/ f24 1 2864"/>
              <a:gd name="f28" fmla="*/ f21 1 f26"/>
              <a:gd name="f29" fmla="*/ f22 1 f26"/>
              <a:gd name="f30" fmla="*/ f21 1 f27"/>
              <a:gd name="f31" fmla="*/ f23 1 f27"/>
              <a:gd name="f32" fmla="*/ f28 f19 1"/>
              <a:gd name="f33" fmla="*/ f29 f19 1"/>
              <a:gd name="f34" fmla="*/ f31 f20 1"/>
              <a:gd name="f35" fmla="*/ f30 f2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2" t="f35" r="f33" b="f34"/>
            <a:pathLst>
              <a:path w="3273" h="2864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5" y="f4"/>
                  <a:pt x="f11" y="f4"/>
                  <a:pt x="f12" y="f4"/>
                </a:cubicBezTo>
                <a:cubicBezTo>
                  <a:pt x="f13" y="f4"/>
                  <a:pt x="f3" y="f14"/>
                  <a:pt x="f15" y="f16"/>
                </a:cubicBezTo>
                <a:cubicBezTo>
                  <a:pt x="f13" y="f17"/>
                  <a:pt x="f18" y="f2"/>
                  <a:pt x="f5" y="f2"/>
                </a:cubicBezTo>
                <a:close/>
              </a:path>
            </a:pathLst>
          </a:custGeom>
          <a:solidFill>
            <a:srgbClr val="FD2906"/>
          </a:solidFill>
          <a:ln cap="flat">
            <a:noFill/>
            <a:prstDash val="solid"/>
          </a:ln>
        </p:spPr>
        <p:txBody>
          <a:bodyPr vert="horz" wrap="square" lIns="91421" tIns="91421" rIns="91421" bIns="91421" anchor="ctr" anchorCtr="0" compatLnSpc="1">
            <a:noAutofit/>
          </a:bodyPr>
          <a:lstStyle/>
          <a:p>
            <a:pPr marL="0" marR="0" lvl="0" indent="0" algn="l" defTabSz="121917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867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grpSp>
        <p:nvGrpSpPr>
          <p:cNvPr id="25" name="Google Shape;9;p2">
            <a:extLst>
              <a:ext uri="{FF2B5EF4-FFF2-40B4-BE49-F238E27FC236}">
                <a16:creationId xmlns:a16="http://schemas.microsoft.com/office/drawing/2014/main" id="{BD95944F-2181-6AFC-F728-B90CB0DDF894}"/>
              </a:ext>
            </a:extLst>
          </p:cNvPr>
          <p:cNvGrpSpPr/>
          <p:nvPr/>
        </p:nvGrpSpPr>
        <p:grpSpPr>
          <a:xfrm>
            <a:off x="10013887" y="166258"/>
            <a:ext cx="1933609" cy="1634976"/>
            <a:chOff x="6998240" y="0"/>
            <a:chExt cx="2145759" cy="1814361"/>
          </a:xfrm>
          <a:solidFill>
            <a:srgbClr val="FD2906"/>
          </a:solidFill>
        </p:grpSpPr>
        <p:sp>
          <p:nvSpPr>
            <p:cNvPr id="26" name="Google Shape;10;p2">
              <a:extLst>
                <a:ext uri="{FF2B5EF4-FFF2-40B4-BE49-F238E27FC236}">
                  <a16:creationId xmlns:a16="http://schemas.microsoft.com/office/drawing/2014/main" id="{2ACBDDCC-A250-0C5D-DEA4-FA80B647D156}"/>
                </a:ext>
              </a:extLst>
            </p:cNvPr>
            <p:cNvSpPr/>
            <p:nvPr/>
          </p:nvSpPr>
          <p:spPr>
            <a:xfrm>
              <a:off x="7313334" y="0"/>
              <a:ext cx="1830665" cy="18143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589"/>
                <a:gd name="f4" fmla="val 17432"/>
                <a:gd name="f5" fmla="val 1"/>
                <a:gd name="f6" fmla="val 284"/>
                <a:gd name="f7" fmla="val 3933"/>
                <a:gd name="f8" fmla="val 2486"/>
                <a:gd name="f9" fmla="val 5380"/>
                <a:gd name="f10" fmla="val 6042"/>
                <a:gd name="f11" fmla="val 7866"/>
                <a:gd name="f12" fmla="val 9849"/>
                <a:gd name="f13" fmla="val 4971"/>
                <a:gd name="f14" fmla="val 12460"/>
                <a:gd name="f15" fmla="val 9030"/>
                <a:gd name="f16" fmla="val 15072"/>
                <a:gd name="f17" fmla="val 13121"/>
                <a:gd name="f18" fmla="val 13499"/>
                <a:gd name="f19" fmla="val 16519"/>
                <a:gd name="f20" fmla="val 17431"/>
                <a:gd name="f21" fmla="*/ f0 1 17589"/>
                <a:gd name="f22" fmla="*/ f1 1 17432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7589"/>
                <a:gd name="f29" fmla="*/ f26 1 17432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7589" h="17432">
                  <a:moveTo>
                    <a:pt x="f5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3" y="f20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7" name="Google Shape;11;p2">
              <a:extLst>
                <a:ext uri="{FF2B5EF4-FFF2-40B4-BE49-F238E27FC236}">
                  <a16:creationId xmlns:a16="http://schemas.microsoft.com/office/drawing/2014/main" id="{03B82CCB-6B95-8AEB-6CFC-F526F8C127D6}"/>
                </a:ext>
              </a:extLst>
            </p:cNvPr>
            <p:cNvSpPr/>
            <p:nvPr/>
          </p:nvSpPr>
          <p:spPr>
            <a:xfrm rot="940774">
              <a:off x="6998240" y="173847"/>
              <a:ext cx="333746" cy="2920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73"/>
                <a:gd name="f4" fmla="val 2864"/>
                <a:gd name="f5" fmla="val 1574"/>
                <a:gd name="f6" fmla="val 1"/>
                <a:gd name="f7" fmla="val 252"/>
                <a:gd name="f8" fmla="val 1699"/>
                <a:gd name="f9" fmla="val 1291"/>
                <a:gd name="f10" fmla="val 2612"/>
                <a:gd name="f11" fmla="val 1826"/>
                <a:gd name="f12" fmla="val 2077"/>
                <a:gd name="f13" fmla="val 2738"/>
                <a:gd name="f14" fmla="val 2203"/>
                <a:gd name="f15" fmla="val 3021"/>
                <a:gd name="f16" fmla="val 1416"/>
                <a:gd name="f17" fmla="val 630"/>
                <a:gd name="f18" fmla="val 2360"/>
                <a:gd name="f19" fmla="*/ f0 1 3273"/>
                <a:gd name="f20" fmla="*/ f1 1 286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3273"/>
                <a:gd name="f27" fmla="*/ f24 1 286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3273" h="286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5" y="f4"/>
                    <a:pt x="f11" y="f4"/>
                    <a:pt x="f12" y="f4"/>
                  </a:cubicBezTo>
                  <a:cubicBezTo>
                    <a:pt x="f13" y="f4"/>
                    <a:pt x="f3" y="f14"/>
                    <a:pt x="f15" y="f16"/>
                  </a:cubicBezTo>
                  <a:cubicBezTo>
                    <a:pt x="f13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28" name="Google Shape;13;p2">
            <a:extLst>
              <a:ext uri="{FF2B5EF4-FFF2-40B4-BE49-F238E27FC236}">
                <a16:creationId xmlns:a16="http://schemas.microsoft.com/office/drawing/2014/main" id="{155F905F-B998-1139-AA03-C2BEE81CF251}"/>
              </a:ext>
            </a:extLst>
          </p:cNvPr>
          <p:cNvGrpSpPr/>
          <p:nvPr/>
        </p:nvGrpSpPr>
        <p:grpSpPr>
          <a:xfrm rot="5400000">
            <a:off x="209143" y="189655"/>
            <a:ext cx="1332602" cy="1353322"/>
            <a:chOff x="0" y="3329129"/>
            <a:chExt cx="1786600" cy="1814379"/>
          </a:xfrm>
          <a:solidFill>
            <a:srgbClr val="FD2906"/>
          </a:solidFill>
        </p:grpSpPr>
        <p:sp>
          <p:nvSpPr>
            <p:cNvPr id="29" name="Google Shape;14;p2">
              <a:extLst>
                <a:ext uri="{FF2B5EF4-FFF2-40B4-BE49-F238E27FC236}">
                  <a16:creationId xmlns:a16="http://schemas.microsoft.com/office/drawing/2014/main" id="{BD0C8B95-80D7-5DF4-1EFD-8B85441AE0CF}"/>
                </a:ext>
              </a:extLst>
            </p:cNvPr>
            <p:cNvSpPr/>
            <p:nvPr/>
          </p:nvSpPr>
          <p:spPr>
            <a:xfrm>
              <a:off x="0" y="3329129"/>
              <a:ext cx="1786600" cy="18143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142"/>
                <a:gd name="f4" fmla="val 16393"/>
                <a:gd name="f5" fmla="val 1"/>
                <a:gd name="f6" fmla="val 15355"/>
                <a:gd name="f7" fmla="val 12743"/>
                <a:gd name="f8" fmla="val 12209"/>
                <a:gd name="f9" fmla="val 14159"/>
                <a:gd name="f10" fmla="val 8402"/>
                <a:gd name="f11" fmla="val 11673"/>
                <a:gd name="f12" fmla="val 4595"/>
                <a:gd name="f13" fmla="val 9188"/>
                <a:gd name="f14" fmla="val 7363"/>
                <a:gd name="f15" fmla="val 5789"/>
                <a:gd name="f16" fmla="val 5004"/>
                <a:gd name="f17" fmla="val 2360"/>
                <a:gd name="f18" fmla="val 3556"/>
                <a:gd name="f19" fmla="val 283"/>
                <a:gd name="f20" fmla="*/ f0 1 16142"/>
                <a:gd name="f21" fmla="*/ f1 1 16393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16142"/>
                <a:gd name="f28" fmla="*/ f25 1 16393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16142" h="16393">
                  <a:moveTo>
                    <a:pt x="f5" y="f2"/>
                  </a:moveTo>
                  <a:lnTo>
                    <a:pt x="f5" y="f4"/>
                  </a:lnTo>
                  <a:lnTo>
                    <a:pt x="f3" y="f4"/>
                  </a:ln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0" name="Google Shape;15;p2">
              <a:extLst>
                <a:ext uri="{FF2B5EF4-FFF2-40B4-BE49-F238E27FC236}">
                  <a16:creationId xmlns:a16="http://schemas.microsoft.com/office/drawing/2014/main" id="{9F45B160-29D1-44FF-632D-DA6349BA49DD}"/>
                </a:ext>
              </a:extLst>
            </p:cNvPr>
            <p:cNvSpPr/>
            <p:nvPr/>
          </p:nvSpPr>
          <p:spPr>
            <a:xfrm>
              <a:off x="741779" y="4217121"/>
              <a:ext cx="362257" cy="3169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73"/>
                <a:gd name="f4" fmla="val 2864"/>
                <a:gd name="f5" fmla="val 1574"/>
                <a:gd name="f6" fmla="val 1"/>
                <a:gd name="f7" fmla="val 252"/>
                <a:gd name="f8" fmla="val 1699"/>
                <a:gd name="f9" fmla="val 1291"/>
                <a:gd name="f10" fmla="val 2612"/>
                <a:gd name="f11" fmla="val 1826"/>
                <a:gd name="f12" fmla="val 2077"/>
                <a:gd name="f13" fmla="val 2738"/>
                <a:gd name="f14" fmla="val 2203"/>
                <a:gd name="f15" fmla="val 3021"/>
                <a:gd name="f16" fmla="val 1416"/>
                <a:gd name="f17" fmla="val 630"/>
                <a:gd name="f18" fmla="val 2360"/>
                <a:gd name="f19" fmla="*/ f0 1 3273"/>
                <a:gd name="f20" fmla="*/ f1 1 286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3273"/>
                <a:gd name="f27" fmla="*/ f24 1 286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3273" h="286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5" y="f4"/>
                    <a:pt x="f11" y="f4"/>
                    <a:pt x="f12" y="f4"/>
                  </a:cubicBezTo>
                  <a:cubicBezTo>
                    <a:pt x="f13" y="f4"/>
                    <a:pt x="f3" y="f14"/>
                    <a:pt x="f15" y="f16"/>
                  </a:cubicBezTo>
                  <a:cubicBezTo>
                    <a:pt x="f13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8FE6CA9-FC62-5637-F7B6-2997D36A905F}"/>
              </a:ext>
            </a:extLst>
          </p:cNvPr>
          <p:cNvSpPr txBox="1"/>
          <p:nvPr/>
        </p:nvSpPr>
        <p:spPr>
          <a:xfrm>
            <a:off x="3373593" y="295632"/>
            <a:ext cx="508947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32A006-5264-6ED4-8BD0-11A1D5DD13B1}"/>
              </a:ext>
            </a:extLst>
          </p:cNvPr>
          <p:cNvSpPr txBox="1"/>
          <p:nvPr/>
        </p:nvSpPr>
        <p:spPr>
          <a:xfrm>
            <a:off x="427915" y="1532617"/>
            <a:ext cx="3731712" cy="275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42CFA89-0811-124C-18B4-E1EA4AF1BD83}"/>
              </a:ext>
            </a:extLst>
          </p:cNvPr>
          <p:cNvSpPr txBox="1"/>
          <p:nvPr/>
        </p:nvSpPr>
        <p:spPr>
          <a:xfrm>
            <a:off x="7885989" y="1466350"/>
            <a:ext cx="3731712" cy="275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AF6198-5487-2C81-DDB3-57B82165E199}"/>
              </a:ext>
            </a:extLst>
          </p:cNvPr>
          <p:cNvSpPr txBox="1"/>
          <p:nvPr/>
        </p:nvSpPr>
        <p:spPr>
          <a:xfrm>
            <a:off x="9289423" y="4658100"/>
            <a:ext cx="2119474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6AB204F-EAC6-A22D-E950-5C5E457394D6}"/>
              </a:ext>
            </a:extLst>
          </p:cNvPr>
          <p:cNvSpPr txBox="1"/>
          <p:nvPr/>
        </p:nvSpPr>
        <p:spPr>
          <a:xfrm>
            <a:off x="689603" y="4658100"/>
            <a:ext cx="2119474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9830582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379DE973-44F6-E9DF-4F68-F63AE9642A5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BB1F1B3-2194-6931-60D7-255755DFFFF0}"/>
              </a:ext>
            </a:extLst>
          </p:cNvPr>
          <p:cNvSpPr txBox="1"/>
          <p:nvPr/>
        </p:nvSpPr>
        <p:spPr>
          <a:xfrm>
            <a:off x="732298" y="584236"/>
            <a:ext cx="4698949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48EEC8-8883-5367-FDC8-5B75BE11026A}"/>
              </a:ext>
            </a:extLst>
          </p:cNvPr>
          <p:cNvSpPr txBox="1"/>
          <p:nvPr/>
        </p:nvSpPr>
        <p:spPr>
          <a:xfrm>
            <a:off x="615566" y="1479782"/>
            <a:ext cx="5142778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8FB5757-48A6-F238-2D34-586A48CDFE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8358352"/>
              </p:ext>
            </p:extLst>
          </p:nvPr>
        </p:nvGraphicFramePr>
        <p:xfrm>
          <a:off x="6433658" y="719666"/>
          <a:ext cx="5142778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9280761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7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17">
            <a:extLst>
              <a:ext uri="{FF2B5EF4-FFF2-40B4-BE49-F238E27FC236}">
                <a16:creationId xmlns:a16="http://schemas.microsoft.com/office/drawing/2014/main" id="{3C176D39-D8B5-281E-6C9F-043AE7AD19A1}"/>
              </a:ext>
            </a:extLst>
          </p:cNvPr>
          <p:cNvGrpSpPr/>
          <p:nvPr/>
        </p:nvGrpSpPr>
        <p:grpSpPr>
          <a:xfrm>
            <a:off x="648275" y="2318131"/>
            <a:ext cx="5710577" cy="3351360"/>
            <a:chOff x="2687161" y="3731096"/>
            <a:chExt cx="5158677" cy="302746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03DCF8D-572E-9B39-79CA-1D3737D427B8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4228476-ADA3-6E82-A60D-40956C55A497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C563610-72E2-349D-BDA6-1E9F3EFBBE89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0404213-A3D9-E159-AF50-E102B1FC2D6A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69F1FAC-09E1-787D-7B1F-B2E26B428DE0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E02585C-B311-79C8-23D2-BB2095456554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80BFAB-6789-146D-D3D8-9E6C2E428C06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791CA12-8AE3-A968-8A64-E18278A50A6A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3502814-52C7-A493-05DC-61C314FF8B9D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69508E0-7CE5-92FB-5BC7-7D3E7C62A5B0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365C22F-3E8B-8489-E80D-D6997157347E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D8F07C0-ACBC-D0C7-F65B-989D9F9C6269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7A4C09-E160-F59E-A0E9-BF6BF075A34E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AC73FE5-8494-F626-8AEB-5FC8884091A6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6384E1E-E303-2070-FC2E-D85E1E4080E6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F878DC-A9B0-1F38-533E-0602CC147A6C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F2224F3-4513-CBE6-3FBB-B25F1F165B2A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9FDBA25-F425-A761-0F43-7F82205F8A63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F4D54CA-1623-FBE4-A7C8-C48286D555AB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F8D5BE7-DC15-F9D3-148C-3848AB75ADD7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E075EF8-1372-AB34-F8BE-8F5F7D1BB449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0046B2-BFFD-7C3D-3C33-0830EFDA5541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1C18596-2A5A-17FD-414A-E5313DBCDB1C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B9EA864-8C25-449B-6130-945F117142E9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AD49582-B79A-645A-7215-389E80FB6B56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3447C66-8DF3-1FA4-3031-54FE57F56AAD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3B8EA3A-6DFE-4B18-27C1-A5BB76DD0D22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CD5A40F-2472-9C81-30CA-760DEC8E70F2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D6A7443-872D-5422-AA21-76DBB8631A00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0D03FE9-2B5F-C528-C8E9-5E13AA802443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4D39CBC-5457-B747-31DC-64FDE2250A5B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06ADB8A-754A-4467-9AF4-D2F3B3056257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9C36CE6-EF07-9F5B-149E-E5BA794A25E9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7CA27EA-69E7-4DA3-3927-459DABEA9559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1FAEEA4-BBFA-2D3C-FA1C-DDCA37009BF8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D89DF92-FEFB-142F-B97B-24D47CC1218C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A320191-4B8F-1CBE-9DB2-5978A757D387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1A557F5-258E-9E88-692A-920FC80C2C3D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758953F-5C08-54AE-59D0-ED48C474AD8E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22631A1-6F99-74AA-4F22-45EF5FAD7198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E5E6420-9002-A1A1-11B0-06C1ECEA444F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57CBF91-6A05-5220-F0DE-C7BF534C9E06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ACCD444-BDBD-7884-B6D8-C3C850E573C4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481441-388B-13D8-4C98-033D629F4755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194B9AB-6388-1F90-D0C0-1F580846B75F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16F8B40-3E4F-0823-50B7-FE7B32EF3442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317B84D-BA72-E306-F2C1-7355AB6EF660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6A79D76-BF51-9DF7-8A0E-5659D4A876CD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2241F44-33DC-6AAF-6E2F-35E7C554564C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3C50944-6C55-69E7-FC25-67D080266160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89BCD16-9B62-0261-FFCD-86E7A3FF4611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7686464-8AEC-DD1A-B2AA-944D3C7EC7D0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862F68C-A317-6E84-A6E9-5C7C2C576467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6F99D9E-428D-747A-8BB9-A7A1896BF3EA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3482DBF-4757-D5D9-7D45-C1CF3B592337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E8714A8-19BF-BF74-91A6-483597B6C8CC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18E8479-534D-B019-8DF4-D9B435C16ECB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C98B084-A4BF-09EE-A7D1-91FC948858E6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1E9C1EA-0880-15AB-26B9-B223554E7A30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ED114B54-6551-E438-056A-313371226358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A3A1A2A-9FCB-C0C5-5B30-AD0E8E94CE70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9D1BFD7-9E6A-5A12-D763-1C981DA3DA3E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35B0AC5-5BA4-6670-3B20-BE2F9E15A345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5E4B7C-D41C-F8D3-5BEC-7CEC0E77B638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6D5ADBC-2F25-4963-CF12-73D1A3017A5A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90E3EB1-57EF-4AF3-E25A-42533D1AF88B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FF8877C-4D7A-9A86-CA86-B6538C4C560E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BCCCC4D-8A3B-3943-BA6D-9DACA0BD925A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B1B926F-334A-1C7F-F87E-C3D593DCF080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7217DD4-E738-4C6D-030C-BFB2B11287E2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498CEAD3-CB9B-C31A-AD8B-034F2637FF8C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48A80B7-2861-E4C1-0039-17AE39FE2B15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42B4EFF-0AE8-FFA0-A822-32CB88977BBC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DE456760-11E0-5F95-F998-CE1749386F87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31A275A-A90B-3673-7F78-6E1E37D162CC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D588950-5162-4310-86D5-E97C948257FC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623E4DB-CB93-B2F2-C2E5-012D8571553D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D3829233-A048-7043-97AE-1975BDD59CCA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E299A12-ECEA-333E-0C97-6B0EF848CFF6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859AABD-BC2C-BA2F-296E-CF8780632C6E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8036414-3B53-4489-0506-376B3BFA4336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106C040-2A2C-5CA5-572F-D030668D00C0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D6AC2B5-A2AA-FA74-46A4-22F84DBABC33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3F1FD32-52B6-70C3-2B65-21C79FEB3FAB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62AF9E5-DDCB-E052-FBCA-A051B90CB760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2A49E85-0E09-B6AA-702D-2B9F4E2A8CE1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50A6D56-A76C-F559-A8EA-A92477C939AA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D9E0749-1F5E-482F-FD6C-05F5DDF78F85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EDFEEA6-1934-0079-D11E-750AAF3F93DC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353E308-8285-FA31-B191-A2EFC2381E2E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FA42A554-A8C0-F20C-ACCF-52EC67A1F78C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7A3AA6B8-0F63-806F-067C-2767C7B45849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15DC5C5F-A90C-368E-C795-47227F050C10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AB4CF73-2D7F-5CE2-1188-948C60566D03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1BD3AC4-E606-6BA4-920A-06E4F11E86D7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D16AEA7-1D93-F5DD-923C-F981296A1864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45BFEA0-6805-5536-92C7-68F7C8FB23D4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59117BD1-6BA3-1CDB-EC7B-AA2261B35361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0D2157A-38DB-CD88-BB46-E67D053BE574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5AE89228-5887-23E7-9A22-1D267DD75627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55ACA10-7A6C-87D3-A716-3A620BD0E942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7A1F873-C902-A2F8-C413-1B6651EEED8E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AB2235F-430F-2C65-E176-54AA3CDC5268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B432CD4-EC1A-B031-CC0C-73208788FD99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847CDA4-5E8D-EC8C-0DCE-3F7743325B5A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C1D0491-EFCB-853B-6EB3-3E827C8BE556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AB5C338-AA19-D900-5541-BFDED95D0AD8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705DF35-E0E4-C537-9211-98D451F4E9A7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A983C5D0-6F38-1027-22FB-EB47F9E53000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801EAE96-CDD5-8172-D4BF-E071678A8BF8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BD77DF7C-EB2D-3023-0BD6-F759A5EC0C9A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408F3DB-5403-E5EB-174C-EE35005EAA7F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2A85568D-C762-0E6F-DCBC-F1A0B7690089}"/>
              </a:ext>
            </a:extLst>
          </p:cNvPr>
          <p:cNvGrpSpPr/>
          <p:nvPr/>
        </p:nvGrpSpPr>
        <p:grpSpPr>
          <a:xfrm>
            <a:off x="8807963" y="1744750"/>
            <a:ext cx="2696956" cy="376415"/>
            <a:chOff x="8288570" y="5180606"/>
            <a:chExt cx="2696956" cy="376415"/>
          </a:xfrm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9EF6C8E-E528-0CB5-FA6E-240BCF8916A5}"/>
                </a:ext>
              </a:extLst>
            </p:cNvPr>
            <p:cNvSpPr/>
            <p:nvPr/>
          </p:nvSpPr>
          <p:spPr>
            <a:xfrm>
              <a:off x="8288570" y="5180606"/>
              <a:ext cx="251302" cy="376415"/>
            </a:xfrm>
            <a:custGeom>
              <a:avLst/>
              <a:gdLst>
                <a:gd name="connsiteX0" fmla="*/ 0 w 561676"/>
                <a:gd name="connsiteY0" fmla="*/ 637244 h 906969"/>
                <a:gd name="connsiteX1" fmla="*/ 51564 w 561676"/>
                <a:gd name="connsiteY1" fmla="*/ 448484 h 906969"/>
                <a:gd name="connsiteX2" fmla="*/ 246770 w 561676"/>
                <a:gd name="connsiteY2" fmla="*/ 27226 h 906969"/>
                <a:gd name="connsiteX3" fmla="*/ 280378 w 561676"/>
                <a:gd name="connsiteY3" fmla="*/ 63 h 906969"/>
                <a:gd name="connsiteX4" fmla="*/ 314447 w 561676"/>
                <a:gd name="connsiteY4" fmla="*/ 23083 h 906969"/>
                <a:gd name="connsiteX5" fmla="*/ 534514 w 561676"/>
                <a:gd name="connsiteY5" fmla="*/ 502810 h 906969"/>
                <a:gd name="connsiteX6" fmla="*/ 562598 w 561676"/>
                <a:gd name="connsiteY6" fmla="*/ 658882 h 906969"/>
                <a:gd name="connsiteX7" fmla="*/ 394095 w 561676"/>
                <a:gd name="connsiteY7" fmla="*/ 886316 h 906969"/>
                <a:gd name="connsiteX8" fmla="*/ 2762 w 561676"/>
                <a:gd name="connsiteY8" fmla="*/ 677758 h 906969"/>
                <a:gd name="connsiteX9" fmla="*/ 0 w 561676"/>
                <a:gd name="connsiteY9" fmla="*/ 637244 h 90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676" h="906969">
                  <a:moveTo>
                    <a:pt x="0" y="637244"/>
                  </a:moveTo>
                  <a:cubicBezTo>
                    <a:pt x="0" y="569567"/>
                    <a:pt x="23940" y="508335"/>
                    <a:pt x="51564" y="448484"/>
                  </a:cubicBezTo>
                  <a:cubicBezTo>
                    <a:pt x="116018" y="307604"/>
                    <a:pt x="181854" y="167645"/>
                    <a:pt x="246770" y="27226"/>
                  </a:cubicBezTo>
                  <a:cubicBezTo>
                    <a:pt x="253675" y="12494"/>
                    <a:pt x="262883" y="984"/>
                    <a:pt x="280378" y="63"/>
                  </a:cubicBezTo>
                  <a:cubicBezTo>
                    <a:pt x="296952" y="-858"/>
                    <a:pt x="308001" y="8350"/>
                    <a:pt x="314447" y="23083"/>
                  </a:cubicBezTo>
                  <a:cubicBezTo>
                    <a:pt x="388109" y="182838"/>
                    <a:pt x="465915" y="340752"/>
                    <a:pt x="534514" y="502810"/>
                  </a:cubicBezTo>
                  <a:cubicBezTo>
                    <a:pt x="555692" y="552072"/>
                    <a:pt x="568583" y="604556"/>
                    <a:pt x="562598" y="658882"/>
                  </a:cubicBezTo>
                  <a:cubicBezTo>
                    <a:pt x="550627" y="767074"/>
                    <a:pt x="491237" y="842118"/>
                    <a:pt x="394095" y="886316"/>
                  </a:cubicBezTo>
                  <a:cubicBezTo>
                    <a:pt x="229735" y="960899"/>
                    <a:pt x="33609" y="855930"/>
                    <a:pt x="2762" y="677758"/>
                  </a:cubicBezTo>
                  <a:cubicBezTo>
                    <a:pt x="921" y="664407"/>
                    <a:pt x="921" y="650595"/>
                    <a:pt x="0" y="637244"/>
                  </a:cubicBezTo>
                  <a:close/>
                </a:path>
              </a:pathLst>
            </a:custGeom>
            <a:solidFill>
              <a:srgbClr val="FD2906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295F2DE8-94C5-5322-0BC6-0758B25061CF}"/>
                </a:ext>
              </a:extLst>
            </p:cNvPr>
            <p:cNvSpPr/>
            <p:nvPr/>
          </p:nvSpPr>
          <p:spPr>
            <a:xfrm>
              <a:off x="8560309" y="5180606"/>
              <a:ext cx="251302" cy="376415"/>
            </a:xfrm>
            <a:custGeom>
              <a:avLst/>
              <a:gdLst>
                <a:gd name="connsiteX0" fmla="*/ 0 w 561676"/>
                <a:gd name="connsiteY0" fmla="*/ 637244 h 906969"/>
                <a:gd name="connsiteX1" fmla="*/ 51564 w 561676"/>
                <a:gd name="connsiteY1" fmla="*/ 448484 h 906969"/>
                <a:gd name="connsiteX2" fmla="*/ 246770 w 561676"/>
                <a:gd name="connsiteY2" fmla="*/ 27226 h 906969"/>
                <a:gd name="connsiteX3" fmla="*/ 280378 w 561676"/>
                <a:gd name="connsiteY3" fmla="*/ 63 h 906969"/>
                <a:gd name="connsiteX4" fmla="*/ 314447 w 561676"/>
                <a:gd name="connsiteY4" fmla="*/ 23083 h 906969"/>
                <a:gd name="connsiteX5" fmla="*/ 534514 w 561676"/>
                <a:gd name="connsiteY5" fmla="*/ 502810 h 906969"/>
                <a:gd name="connsiteX6" fmla="*/ 562598 w 561676"/>
                <a:gd name="connsiteY6" fmla="*/ 658882 h 906969"/>
                <a:gd name="connsiteX7" fmla="*/ 394095 w 561676"/>
                <a:gd name="connsiteY7" fmla="*/ 886316 h 906969"/>
                <a:gd name="connsiteX8" fmla="*/ 2762 w 561676"/>
                <a:gd name="connsiteY8" fmla="*/ 677758 h 906969"/>
                <a:gd name="connsiteX9" fmla="*/ 0 w 561676"/>
                <a:gd name="connsiteY9" fmla="*/ 637244 h 90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676" h="906969">
                  <a:moveTo>
                    <a:pt x="0" y="637244"/>
                  </a:moveTo>
                  <a:cubicBezTo>
                    <a:pt x="0" y="569567"/>
                    <a:pt x="23940" y="508335"/>
                    <a:pt x="51564" y="448484"/>
                  </a:cubicBezTo>
                  <a:cubicBezTo>
                    <a:pt x="116018" y="307604"/>
                    <a:pt x="181854" y="167645"/>
                    <a:pt x="246770" y="27226"/>
                  </a:cubicBezTo>
                  <a:cubicBezTo>
                    <a:pt x="253675" y="12494"/>
                    <a:pt x="262883" y="984"/>
                    <a:pt x="280378" y="63"/>
                  </a:cubicBezTo>
                  <a:cubicBezTo>
                    <a:pt x="296952" y="-858"/>
                    <a:pt x="308001" y="8350"/>
                    <a:pt x="314447" y="23083"/>
                  </a:cubicBezTo>
                  <a:cubicBezTo>
                    <a:pt x="388109" y="182838"/>
                    <a:pt x="465915" y="340752"/>
                    <a:pt x="534514" y="502810"/>
                  </a:cubicBezTo>
                  <a:cubicBezTo>
                    <a:pt x="555692" y="552072"/>
                    <a:pt x="568583" y="604556"/>
                    <a:pt x="562598" y="658882"/>
                  </a:cubicBezTo>
                  <a:cubicBezTo>
                    <a:pt x="550627" y="767074"/>
                    <a:pt x="491237" y="842118"/>
                    <a:pt x="394095" y="886316"/>
                  </a:cubicBezTo>
                  <a:cubicBezTo>
                    <a:pt x="229735" y="960899"/>
                    <a:pt x="33609" y="855930"/>
                    <a:pt x="2762" y="677758"/>
                  </a:cubicBezTo>
                  <a:cubicBezTo>
                    <a:pt x="921" y="664407"/>
                    <a:pt x="921" y="650595"/>
                    <a:pt x="0" y="637244"/>
                  </a:cubicBezTo>
                  <a:close/>
                </a:path>
              </a:pathLst>
            </a:custGeom>
            <a:solidFill>
              <a:srgbClr val="FD2906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D7CFA29D-1F7D-F166-12B1-504285AFFD90}"/>
                </a:ext>
              </a:extLst>
            </p:cNvPr>
            <p:cNvSpPr/>
            <p:nvPr/>
          </p:nvSpPr>
          <p:spPr>
            <a:xfrm>
              <a:off x="8832048" y="5180606"/>
              <a:ext cx="251302" cy="376415"/>
            </a:xfrm>
            <a:custGeom>
              <a:avLst/>
              <a:gdLst>
                <a:gd name="connsiteX0" fmla="*/ 0 w 561676"/>
                <a:gd name="connsiteY0" fmla="*/ 637244 h 906969"/>
                <a:gd name="connsiteX1" fmla="*/ 51564 w 561676"/>
                <a:gd name="connsiteY1" fmla="*/ 448484 h 906969"/>
                <a:gd name="connsiteX2" fmla="*/ 246770 w 561676"/>
                <a:gd name="connsiteY2" fmla="*/ 27226 h 906969"/>
                <a:gd name="connsiteX3" fmla="*/ 280378 w 561676"/>
                <a:gd name="connsiteY3" fmla="*/ 63 h 906969"/>
                <a:gd name="connsiteX4" fmla="*/ 314447 w 561676"/>
                <a:gd name="connsiteY4" fmla="*/ 23083 h 906969"/>
                <a:gd name="connsiteX5" fmla="*/ 534514 w 561676"/>
                <a:gd name="connsiteY5" fmla="*/ 502810 h 906969"/>
                <a:gd name="connsiteX6" fmla="*/ 562598 w 561676"/>
                <a:gd name="connsiteY6" fmla="*/ 658882 h 906969"/>
                <a:gd name="connsiteX7" fmla="*/ 394095 w 561676"/>
                <a:gd name="connsiteY7" fmla="*/ 886316 h 906969"/>
                <a:gd name="connsiteX8" fmla="*/ 2762 w 561676"/>
                <a:gd name="connsiteY8" fmla="*/ 677758 h 906969"/>
                <a:gd name="connsiteX9" fmla="*/ 0 w 561676"/>
                <a:gd name="connsiteY9" fmla="*/ 637244 h 90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676" h="906969">
                  <a:moveTo>
                    <a:pt x="0" y="637244"/>
                  </a:moveTo>
                  <a:cubicBezTo>
                    <a:pt x="0" y="569567"/>
                    <a:pt x="23940" y="508335"/>
                    <a:pt x="51564" y="448484"/>
                  </a:cubicBezTo>
                  <a:cubicBezTo>
                    <a:pt x="116018" y="307604"/>
                    <a:pt x="181854" y="167645"/>
                    <a:pt x="246770" y="27226"/>
                  </a:cubicBezTo>
                  <a:cubicBezTo>
                    <a:pt x="253675" y="12494"/>
                    <a:pt x="262883" y="984"/>
                    <a:pt x="280378" y="63"/>
                  </a:cubicBezTo>
                  <a:cubicBezTo>
                    <a:pt x="296952" y="-858"/>
                    <a:pt x="308001" y="8350"/>
                    <a:pt x="314447" y="23083"/>
                  </a:cubicBezTo>
                  <a:cubicBezTo>
                    <a:pt x="388109" y="182838"/>
                    <a:pt x="465915" y="340752"/>
                    <a:pt x="534514" y="502810"/>
                  </a:cubicBezTo>
                  <a:cubicBezTo>
                    <a:pt x="555692" y="552072"/>
                    <a:pt x="568583" y="604556"/>
                    <a:pt x="562598" y="658882"/>
                  </a:cubicBezTo>
                  <a:cubicBezTo>
                    <a:pt x="550627" y="767074"/>
                    <a:pt x="491237" y="842118"/>
                    <a:pt x="394095" y="886316"/>
                  </a:cubicBezTo>
                  <a:cubicBezTo>
                    <a:pt x="229735" y="960899"/>
                    <a:pt x="33609" y="855930"/>
                    <a:pt x="2762" y="677758"/>
                  </a:cubicBezTo>
                  <a:cubicBezTo>
                    <a:pt x="921" y="664407"/>
                    <a:pt x="921" y="650595"/>
                    <a:pt x="0" y="637244"/>
                  </a:cubicBezTo>
                  <a:close/>
                </a:path>
              </a:pathLst>
            </a:custGeom>
            <a:solidFill>
              <a:srgbClr val="FD2906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3DC87AAE-73A0-9ABC-A8D7-D3868C74C3B2}"/>
                </a:ext>
              </a:extLst>
            </p:cNvPr>
            <p:cNvSpPr/>
            <p:nvPr/>
          </p:nvSpPr>
          <p:spPr>
            <a:xfrm>
              <a:off x="9103787" y="5180606"/>
              <a:ext cx="251302" cy="376415"/>
            </a:xfrm>
            <a:custGeom>
              <a:avLst/>
              <a:gdLst>
                <a:gd name="connsiteX0" fmla="*/ 0 w 561676"/>
                <a:gd name="connsiteY0" fmla="*/ 637244 h 906969"/>
                <a:gd name="connsiteX1" fmla="*/ 51564 w 561676"/>
                <a:gd name="connsiteY1" fmla="*/ 448484 h 906969"/>
                <a:gd name="connsiteX2" fmla="*/ 246770 w 561676"/>
                <a:gd name="connsiteY2" fmla="*/ 27226 h 906969"/>
                <a:gd name="connsiteX3" fmla="*/ 280378 w 561676"/>
                <a:gd name="connsiteY3" fmla="*/ 63 h 906969"/>
                <a:gd name="connsiteX4" fmla="*/ 314447 w 561676"/>
                <a:gd name="connsiteY4" fmla="*/ 23083 h 906969"/>
                <a:gd name="connsiteX5" fmla="*/ 534514 w 561676"/>
                <a:gd name="connsiteY5" fmla="*/ 502810 h 906969"/>
                <a:gd name="connsiteX6" fmla="*/ 562598 w 561676"/>
                <a:gd name="connsiteY6" fmla="*/ 658882 h 906969"/>
                <a:gd name="connsiteX7" fmla="*/ 394095 w 561676"/>
                <a:gd name="connsiteY7" fmla="*/ 886316 h 906969"/>
                <a:gd name="connsiteX8" fmla="*/ 2762 w 561676"/>
                <a:gd name="connsiteY8" fmla="*/ 677758 h 906969"/>
                <a:gd name="connsiteX9" fmla="*/ 0 w 561676"/>
                <a:gd name="connsiteY9" fmla="*/ 637244 h 90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676" h="906969">
                  <a:moveTo>
                    <a:pt x="0" y="637244"/>
                  </a:moveTo>
                  <a:cubicBezTo>
                    <a:pt x="0" y="569567"/>
                    <a:pt x="23940" y="508335"/>
                    <a:pt x="51564" y="448484"/>
                  </a:cubicBezTo>
                  <a:cubicBezTo>
                    <a:pt x="116018" y="307604"/>
                    <a:pt x="181854" y="167645"/>
                    <a:pt x="246770" y="27226"/>
                  </a:cubicBezTo>
                  <a:cubicBezTo>
                    <a:pt x="253675" y="12494"/>
                    <a:pt x="262883" y="984"/>
                    <a:pt x="280378" y="63"/>
                  </a:cubicBezTo>
                  <a:cubicBezTo>
                    <a:pt x="296952" y="-858"/>
                    <a:pt x="308001" y="8350"/>
                    <a:pt x="314447" y="23083"/>
                  </a:cubicBezTo>
                  <a:cubicBezTo>
                    <a:pt x="388109" y="182838"/>
                    <a:pt x="465915" y="340752"/>
                    <a:pt x="534514" y="502810"/>
                  </a:cubicBezTo>
                  <a:cubicBezTo>
                    <a:pt x="555692" y="552072"/>
                    <a:pt x="568583" y="604556"/>
                    <a:pt x="562598" y="658882"/>
                  </a:cubicBezTo>
                  <a:cubicBezTo>
                    <a:pt x="550627" y="767074"/>
                    <a:pt x="491237" y="842118"/>
                    <a:pt x="394095" y="886316"/>
                  </a:cubicBezTo>
                  <a:cubicBezTo>
                    <a:pt x="229735" y="960899"/>
                    <a:pt x="33609" y="855930"/>
                    <a:pt x="2762" y="677758"/>
                  </a:cubicBezTo>
                  <a:cubicBezTo>
                    <a:pt x="921" y="664407"/>
                    <a:pt x="921" y="650595"/>
                    <a:pt x="0" y="637244"/>
                  </a:cubicBezTo>
                  <a:close/>
                </a:path>
              </a:pathLst>
            </a:custGeom>
            <a:solidFill>
              <a:srgbClr val="FD2906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FB535070-391C-577A-F0AD-CA5C0E4DA7C0}"/>
                </a:ext>
              </a:extLst>
            </p:cNvPr>
            <p:cNvSpPr/>
            <p:nvPr/>
          </p:nvSpPr>
          <p:spPr>
            <a:xfrm>
              <a:off x="9375526" y="5180606"/>
              <a:ext cx="251302" cy="376415"/>
            </a:xfrm>
            <a:custGeom>
              <a:avLst/>
              <a:gdLst>
                <a:gd name="connsiteX0" fmla="*/ 0 w 561676"/>
                <a:gd name="connsiteY0" fmla="*/ 637244 h 906969"/>
                <a:gd name="connsiteX1" fmla="*/ 51564 w 561676"/>
                <a:gd name="connsiteY1" fmla="*/ 448484 h 906969"/>
                <a:gd name="connsiteX2" fmla="*/ 246770 w 561676"/>
                <a:gd name="connsiteY2" fmla="*/ 27226 h 906969"/>
                <a:gd name="connsiteX3" fmla="*/ 280378 w 561676"/>
                <a:gd name="connsiteY3" fmla="*/ 63 h 906969"/>
                <a:gd name="connsiteX4" fmla="*/ 314447 w 561676"/>
                <a:gd name="connsiteY4" fmla="*/ 23083 h 906969"/>
                <a:gd name="connsiteX5" fmla="*/ 534514 w 561676"/>
                <a:gd name="connsiteY5" fmla="*/ 502810 h 906969"/>
                <a:gd name="connsiteX6" fmla="*/ 562598 w 561676"/>
                <a:gd name="connsiteY6" fmla="*/ 658882 h 906969"/>
                <a:gd name="connsiteX7" fmla="*/ 394095 w 561676"/>
                <a:gd name="connsiteY7" fmla="*/ 886316 h 906969"/>
                <a:gd name="connsiteX8" fmla="*/ 2762 w 561676"/>
                <a:gd name="connsiteY8" fmla="*/ 677758 h 906969"/>
                <a:gd name="connsiteX9" fmla="*/ 0 w 561676"/>
                <a:gd name="connsiteY9" fmla="*/ 637244 h 90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676" h="906969">
                  <a:moveTo>
                    <a:pt x="0" y="637244"/>
                  </a:moveTo>
                  <a:cubicBezTo>
                    <a:pt x="0" y="569567"/>
                    <a:pt x="23940" y="508335"/>
                    <a:pt x="51564" y="448484"/>
                  </a:cubicBezTo>
                  <a:cubicBezTo>
                    <a:pt x="116018" y="307604"/>
                    <a:pt x="181854" y="167645"/>
                    <a:pt x="246770" y="27226"/>
                  </a:cubicBezTo>
                  <a:cubicBezTo>
                    <a:pt x="253675" y="12494"/>
                    <a:pt x="262883" y="984"/>
                    <a:pt x="280378" y="63"/>
                  </a:cubicBezTo>
                  <a:cubicBezTo>
                    <a:pt x="296952" y="-858"/>
                    <a:pt x="308001" y="8350"/>
                    <a:pt x="314447" y="23083"/>
                  </a:cubicBezTo>
                  <a:cubicBezTo>
                    <a:pt x="388109" y="182838"/>
                    <a:pt x="465915" y="340752"/>
                    <a:pt x="534514" y="502810"/>
                  </a:cubicBezTo>
                  <a:cubicBezTo>
                    <a:pt x="555692" y="552072"/>
                    <a:pt x="568583" y="604556"/>
                    <a:pt x="562598" y="658882"/>
                  </a:cubicBezTo>
                  <a:cubicBezTo>
                    <a:pt x="550627" y="767074"/>
                    <a:pt x="491237" y="842118"/>
                    <a:pt x="394095" y="886316"/>
                  </a:cubicBezTo>
                  <a:cubicBezTo>
                    <a:pt x="229735" y="960899"/>
                    <a:pt x="33609" y="855930"/>
                    <a:pt x="2762" y="677758"/>
                  </a:cubicBezTo>
                  <a:cubicBezTo>
                    <a:pt x="921" y="664407"/>
                    <a:pt x="921" y="650595"/>
                    <a:pt x="0" y="637244"/>
                  </a:cubicBezTo>
                  <a:close/>
                </a:path>
              </a:pathLst>
            </a:custGeom>
            <a:solidFill>
              <a:srgbClr val="FD2906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8989B5CE-F845-EF5A-C0B1-41B87A32D2B3}"/>
                </a:ext>
              </a:extLst>
            </p:cNvPr>
            <p:cNvSpPr/>
            <p:nvPr/>
          </p:nvSpPr>
          <p:spPr>
            <a:xfrm>
              <a:off x="9647265" y="5180606"/>
              <a:ext cx="251302" cy="376415"/>
            </a:xfrm>
            <a:custGeom>
              <a:avLst/>
              <a:gdLst>
                <a:gd name="connsiteX0" fmla="*/ 0 w 561676"/>
                <a:gd name="connsiteY0" fmla="*/ 637244 h 906969"/>
                <a:gd name="connsiteX1" fmla="*/ 51564 w 561676"/>
                <a:gd name="connsiteY1" fmla="*/ 448484 h 906969"/>
                <a:gd name="connsiteX2" fmla="*/ 246770 w 561676"/>
                <a:gd name="connsiteY2" fmla="*/ 27226 h 906969"/>
                <a:gd name="connsiteX3" fmla="*/ 280378 w 561676"/>
                <a:gd name="connsiteY3" fmla="*/ 63 h 906969"/>
                <a:gd name="connsiteX4" fmla="*/ 314447 w 561676"/>
                <a:gd name="connsiteY4" fmla="*/ 23083 h 906969"/>
                <a:gd name="connsiteX5" fmla="*/ 534514 w 561676"/>
                <a:gd name="connsiteY5" fmla="*/ 502810 h 906969"/>
                <a:gd name="connsiteX6" fmla="*/ 562598 w 561676"/>
                <a:gd name="connsiteY6" fmla="*/ 658882 h 906969"/>
                <a:gd name="connsiteX7" fmla="*/ 394095 w 561676"/>
                <a:gd name="connsiteY7" fmla="*/ 886316 h 906969"/>
                <a:gd name="connsiteX8" fmla="*/ 2762 w 561676"/>
                <a:gd name="connsiteY8" fmla="*/ 677758 h 906969"/>
                <a:gd name="connsiteX9" fmla="*/ 0 w 561676"/>
                <a:gd name="connsiteY9" fmla="*/ 637244 h 90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676" h="906969">
                  <a:moveTo>
                    <a:pt x="0" y="637244"/>
                  </a:moveTo>
                  <a:cubicBezTo>
                    <a:pt x="0" y="569567"/>
                    <a:pt x="23940" y="508335"/>
                    <a:pt x="51564" y="448484"/>
                  </a:cubicBezTo>
                  <a:cubicBezTo>
                    <a:pt x="116018" y="307604"/>
                    <a:pt x="181854" y="167645"/>
                    <a:pt x="246770" y="27226"/>
                  </a:cubicBezTo>
                  <a:cubicBezTo>
                    <a:pt x="253675" y="12494"/>
                    <a:pt x="262883" y="984"/>
                    <a:pt x="280378" y="63"/>
                  </a:cubicBezTo>
                  <a:cubicBezTo>
                    <a:pt x="296952" y="-858"/>
                    <a:pt x="308001" y="8350"/>
                    <a:pt x="314447" y="23083"/>
                  </a:cubicBezTo>
                  <a:cubicBezTo>
                    <a:pt x="388109" y="182838"/>
                    <a:pt x="465915" y="340752"/>
                    <a:pt x="534514" y="502810"/>
                  </a:cubicBezTo>
                  <a:cubicBezTo>
                    <a:pt x="555692" y="552072"/>
                    <a:pt x="568583" y="604556"/>
                    <a:pt x="562598" y="658882"/>
                  </a:cubicBezTo>
                  <a:cubicBezTo>
                    <a:pt x="550627" y="767074"/>
                    <a:pt x="491237" y="842118"/>
                    <a:pt x="394095" y="886316"/>
                  </a:cubicBezTo>
                  <a:cubicBezTo>
                    <a:pt x="229735" y="960899"/>
                    <a:pt x="33609" y="855930"/>
                    <a:pt x="2762" y="677758"/>
                  </a:cubicBezTo>
                  <a:cubicBezTo>
                    <a:pt x="921" y="664407"/>
                    <a:pt x="921" y="650595"/>
                    <a:pt x="0" y="637244"/>
                  </a:cubicBezTo>
                  <a:close/>
                </a:path>
              </a:pathLst>
            </a:custGeom>
            <a:solidFill>
              <a:srgbClr val="FD2906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6D06C19-DA7C-97DC-6DDF-C7DD4A180914}"/>
                </a:ext>
              </a:extLst>
            </p:cNvPr>
            <p:cNvSpPr/>
            <p:nvPr/>
          </p:nvSpPr>
          <p:spPr>
            <a:xfrm>
              <a:off x="9919004" y="5180606"/>
              <a:ext cx="251302" cy="376415"/>
            </a:xfrm>
            <a:custGeom>
              <a:avLst/>
              <a:gdLst>
                <a:gd name="connsiteX0" fmla="*/ 0 w 561676"/>
                <a:gd name="connsiteY0" fmla="*/ 637244 h 906969"/>
                <a:gd name="connsiteX1" fmla="*/ 51564 w 561676"/>
                <a:gd name="connsiteY1" fmla="*/ 448484 h 906969"/>
                <a:gd name="connsiteX2" fmla="*/ 246770 w 561676"/>
                <a:gd name="connsiteY2" fmla="*/ 27226 h 906969"/>
                <a:gd name="connsiteX3" fmla="*/ 280378 w 561676"/>
                <a:gd name="connsiteY3" fmla="*/ 63 h 906969"/>
                <a:gd name="connsiteX4" fmla="*/ 314447 w 561676"/>
                <a:gd name="connsiteY4" fmla="*/ 23083 h 906969"/>
                <a:gd name="connsiteX5" fmla="*/ 534514 w 561676"/>
                <a:gd name="connsiteY5" fmla="*/ 502810 h 906969"/>
                <a:gd name="connsiteX6" fmla="*/ 562598 w 561676"/>
                <a:gd name="connsiteY6" fmla="*/ 658882 h 906969"/>
                <a:gd name="connsiteX7" fmla="*/ 394095 w 561676"/>
                <a:gd name="connsiteY7" fmla="*/ 886316 h 906969"/>
                <a:gd name="connsiteX8" fmla="*/ 2762 w 561676"/>
                <a:gd name="connsiteY8" fmla="*/ 677758 h 906969"/>
                <a:gd name="connsiteX9" fmla="*/ 0 w 561676"/>
                <a:gd name="connsiteY9" fmla="*/ 637244 h 90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676" h="906969">
                  <a:moveTo>
                    <a:pt x="0" y="637244"/>
                  </a:moveTo>
                  <a:cubicBezTo>
                    <a:pt x="0" y="569567"/>
                    <a:pt x="23940" y="508335"/>
                    <a:pt x="51564" y="448484"/>
                  </a:cubicBezTo>
                  <a:cubicBezTo>
                    <a:pt x="116018" y="307604"/>
                    <a:pt x="181854" y="167645"/>
                    <a:pt x="246770" y="27226"/>
                  </a:cubicBezTo>
                  <a:cubicBezTo>
                    <a:pt x="253675" y="12494"/>
                    <a:pt x="262883" y="984"/>
                    <a:pt x="280378" y="63"/>
                  </a:cubicBezTo>
                  <a:cubicBezTo>
                    <a:pt x="296952" y="-858"/>
                    <a:pt x="308001" y="8350"/>
                    <a:pt x="314447" y="23083"/>
                  </a:cubicBezTo>
                  <a:cubicBezTo>
                    <a:pt x="388109" y="182838"/>
                    <a:pt x="465915" y="340752"/>
                    <a:pt x="534514" y="502810"/>
                  </a:cubicBezTo>
                  <a:cubicBezTo>
                    <a:pt x="555692" y="552072"/>
                    <a:pt x="568583" y="604556"/>
                    <a:pt x="562598" y="658882"/>
                  </a:cubicBezTo>
                  <a:cubicBezTo>
                    <a:pt x="550627" y="767074"/>
                    <a:pt x="491237" y="842118"/>
                    <a:pt x="394095" y="886316"/>
                  </a:cubicBezTo>
                  <a:cubicBezTo>
                    <a:pt x="229735" y="960899"/>
                    <a:pt x="33609" y="855930"/>
                    <a:pt x="2762" y="677758"/>
                  </a:cubicBezTo>
                  <a:cubicBezTo>
                    <a:pt x="921" y="664407"/>
                    <a:pt x="921" y="650595"/>
                    <a:pt x="0" y="6372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00C51F8-9444-84CB-E411-79A721A3040F}"/>
                </a:ext>
              </a:extLst>
            </p:cNvPr>
            <p:cNvSpPr/>
            <p:nvPr/>
          </p:nvSpPr>
          <p:spPr>
            <a:xfrm>
              <a:off x="10190743" y="5180606"/>
              <a:ext cx="251302" cy="376415"/>
            </a:xfrm>
            <a:custGeom>
              <a:avLst/>
              <a:gdLst>
                <a:gd name="connsiteX0" fmla="*/ 0 w 561676"/>
                <a:gd name="connsiteY0" fmla="*/ 637244 h 906969"/>
                <a:gd name="connsiteX1" fmla="*/ 51564 w 561676"/>
                <a:gd name="connsiteY1" fmla="*/ 448484 h 906969"/>
                <a:gd name="connsiteX2" fmla="*/ 246770 w 561676"/>
                <a:gd name="connsiteY2" fmla="*/ 27226 h 906969"/>
                <a:gd name="connsiteX3" fmla="*/ 280378 w 561676"/>
                <a:gd name="connsiteY3" fmla="*/ 63 h 906969"/>
                <a:gd name="connsiteX4" fmla="*/ 314447 w 561676"/>
                <a:gd name="connsiteY4" fmla="*/ 23083 h 906969"/>
                <a:gd name="connsiteX5" fmla="*/ 534514 w 561676"/>
                <a:gd name="connsiteY5" fmla="*/ 502810 h 906969"/>
                <a:gd name="connsiteX6" fmla="*/ 562598 w 561676"/>
                <a:gd name="connsiteY6" fmla="*/ 658882 h 906969"/>
                <a:gd name="connsiteX7" fmla="*/ 394095 w 561676"/>
                <a:gd name="connsiteY7" fmla="*/ 886316 h 906969"/>
                <a:gd name="connsiteX8" fmla="*/ 2762 w 561676"/>
                <a:gd name="connsiteY8" fmla="*/ 677758 h 906969"/>
                <a:gd name="connsiteX9" fmla="*/ 0 w 561676"/>
                <a:gd name="connsiteY9" fmla="*/ 637244 h 90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676" h="906969">
                  <a:moveTo>
                    <a:pt x="0" y="637244"/>
                  </a:moveTo>
                  <a:cubicBezTo>
                    <a:pt x="0" y="569567"/>
                    <a:pt x="23940" y="508335"/>
                    <a:pt x="51564" y="448484"/>
                  </a:cubicBezTo>
                  <a:cubicBezTo>
                    <a:pt x="116018" y="307604"/>
                    <a:pt x="181854" y="167645"/>
                    <a:pt x="246770" y="27226"/>
                  </a:cubicBezTo>
                  <a:cubicBezTo>
                    <a:pt x="253675" y="12494"/>
                    <a:pt x="262883" y="984"/>
                    <a:pt x="280378" y="63"/>
                  </a:cubicBezTo>
                  <a:cubicBezTo>
                    <a:pt x="296952" y="-858"/>
                    <a:pt x="308001" y="8350"/>
                    <a:pt x="314447" y="23083"/>
                  </a:cubicBezTo>
                  <a:cubicBezTo>
                    <a:pt x="388109" y="182838"/>
                    <a:pt x="465915" y="340752"/>
                    <a:pt x="534514" y="502810"/>
                  </a:cubicBezTo>
                  <a:cubicBezTo>
                    <a:pt x="555692" y="552072"/>
                    <a:pt x="568583" y="604556"/>
                    <a:pt x="562598" y="658882"/>
                  </a:cubicBezTo>
                  <a:cubicBezTo>
                    <a:pt x="550627" y="767074"/>
                    <a:pt x="491237" y="842118"/>
                    <a:pt x="394095" y="886316"/>
                  </a:cubicBezTo>
                  <a:cubicBezTo>
                    <a:pt x="229735" y="960899"/>
                    <a:pt x="33609" y="855930"/>
                    <a:pt x="2762" y="677758"/>
                  </a:cubicBezTo>
                  <a:cubicBezTo>
                    <a:pt x="921" y="664407"/>
                    <a:pt x="921" y="650595"/>
                    <a:pt x="0" y="6372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8484AD3-B2B1-6421-D224-8A99C2238271}"/>
                </a:ext>
              </a:extLst>
            </p:cNvPr>
            <p:cNvSpPr/>
            <p:nvPr/>
          </p:nvSpPr>
          <p:spPr>
            <a:xfrm>
              <a:off x="10462482" y="5180606"/>
              <a:ext cx="251302" cy="376415"/>
            </a:xfrm>
            <a:custGeom>
              <a:avLst/>
              <a:gdLst>
                <a:gd name="connsiteX0" fmla="*/ 0 w 561676"/>
                <a:gd name="connsiteY0" fmla="*/ 637244 h 906969"/>
                <a:gd name="connsiteX1" fmla="*/ 51564 w 561676"/>
                <a:gd name="connsiteY1" fmla="*/ 448484 h 906969"/>
                <a:gd name="connsiteX2" fmla="*/ 246770 w 561676"/>
                <a:gd name="connsiteY2" fmla="*/ 27226 h 906969"/>
                <a:gd name="connsiteX3" fmla="*/ 280378 w 561676"/>
                <a:gd name="connsiteY3" fmla="*/ 63 h 906969"/>
                <a:gd name="connsiteX4" fmla="*/ 314447 w 561676"/>
                <a:gd name="connsiteY4" fmla="*/ 23083 h 906969"/>
                <a:gd name="connsiteX5" fmla="*/ 534514 w 561676"/>
                <a:gd name="connsiteY5" fmla="*/ 502810 h 906969"/>
                <a:gd name="connsiteX6" fmla="*/ 562598 w 561676"/>
                <a:gd name="connsiteY6" fmla="*/ 658882 h 906969"/>
                <a:gd name="connsiteX7" fmla="*/ 394095 w 561676"/>
                <a:gd name="connsiteY7" fmla="*/ 886316 h 906969"/>
                <a:gd name="connsiteX8" fmla="*/ 2762 w 561676"/>
                <a:gd name="connsiteY8" fmla="*/ 677758 h 906969"/>
                <a:gd name="connsiteX9" fmla="*/ 0 w 561676"/>
                <a:gd name="connsiteY9" fmla="*/ 637244 h 90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676" h="906969">
                  <a:moveTo>
                    <a:pt x="0" y="637244"/>
                  </a:moveTo>
                  <a:cubicBezTo>
                    <a:pt x="0" y="569567"/>
                    <a:pt x="23940" y="508335"/>
                    <a:pt x="51564" y="448484"/>
                  </a:cubicBezTo>
                  <a:cubicBezTo>
                    <a:pt x="116018" y="307604"/>
                    <a:pt x="181854" y="167645"/>
                    <a:pt x="246770" y="27226"/>
                  </a:cubicBezTo>
                  <a:cubicBezTo>
                    <a:pt x="253675" y="12494"/>
                    <a:pt x="262883" y="984"/>
                    <a:pt x="280378" y="63"/>
                  </a:cubicBezTo>
                  <a:cubicBezTo>
                    <a:pt x="296952" y="-858"/>
                    <a:pt x="308001" y="8350"/>
                    <a:pt x="314447" y="23083"/>
                  </a:cubicBezTo>
                  <a:cubicBezTo>
                    <a:pt x="388109" y="182838"/>
                    <a:pt x="465915" y="340752"/>
                    <a:pt x="534514" y="502810"/>
                  </a:cubicBezTo>
                  <a:cubicBezTo>
                    <a:pt x="555692" y="552072"/>
                    <a:pt x="568583" y="604556"/>
                    <a:pt x="562598" y="658882"/>
                  </a:cubicBezTo>
                  <a:cubicBezTo>
                    <a:pt x="550627" y="767074"/>
                    <a:pt x="491237" y="842118"/>
                    <a:pt x="394095" y="886316"/>
                  </a:cubicBezTo>
                  <a:cubicBezTo>
                    <a:pt x="229735" y="960899"/>
                    <a:pt x="33609" y="855930"/>
                    <a:pt x="2762" y="677758"/>
                  </a:cubicBezTo>
                  <a:cubicBezTo>
                    <a:pt x="921" y="664407"/>
                    <a:pt x="921" y="650595"/>
                    <a:pt x="0" y="6372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9648C50-CE36-051F-DF98-618BEE8A9678}"/>
                </a:ext>
              </a:extLst>
            </p:cNvPr>
            <p:cNvSpPr/>
            <p:nvPr/>
          </p:nvSpPr>
          <p:spPr>
            <a:xfrm>
              <a:off x="10734224" y="5180606"/>
              <a:ext cx="251302" cy="376415"/>
            </a:xfrm>
            <a:custGeom>
              <a:avLst/>
              <a:gdLst>
                <a:gd name="connsiteX0" fmla="*/ 0 w 561676"/>
                <a:gd name="connsiteY0" fmla="*/ 637244 h 906969"/>
                <a:gd name="connsiteX1" fmla="*/ 51564 w 561676"/>
                <a:gd name="connsiteY1" fmla="*/ 448484 h 906969"/>
                <a:gd name="connsiteX2" fmla="*/ 246770 w 561676"/>
                <a:gd name="connsiteY2" fmla="*/ 27226 h 906969"/>
                <a:gd name="connsiteX3" fmla="*/ 280378 w 561676"/>
                <a:gd name="connsiteY3" fmla="*/ 63 h 906969"/>
                <a:gd name="connsiteX4" fmla="*/ 314447 w 561676"/>
                <a:gd name="connsiteY4" fmla="*/ 23083 h 906969"/>
                <a:gd name="connsiteX5" fmla="*/ 534514 w 561676"/>
                <a:gd name="connsiteY5" fmla="*/ 502810 h 906969"/>
                <a:gd name="connsiteX6" fmla="*/ 562598 w 561676"/>
                <a:gd name="connsiteY6" fmla="*/ 658882 h 906969"/>
                <a:gd name="connsiteX7" fmla="*/ 394095 w 561676"/>
                <a:gd name="connsiteY7" fmla="*/ 886316 h 906969"/>
                <a:gd name="connsiteX8" fmla="*/ 2762 w 561676"/>
                <a:gd name="connsiteY8" fmla="*/ 677758 h 906969"/>
                <a:gd name="connsiteX9" fmla="*/ 0 w 561676"/>
                <a:gd name="connsiteY9" fmla="*/ 637244 h 90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676" h="906969">
                  <a:moveTo>
                    <a:pt x="0" y="637244"/>
                  </a:moveTo>
                  <a:cubicBezTo>
                    <a:pt x="0" y="569567"/>
                    <a:pt x="23940" y="508335"/>
                    <a:pt x="51564" y="448484"/>
                  </a:cubicBezTo>
                  <a:cubicBezTo>
                    <a:pt x="116018" y="307604"/>
                    <a:pt x="181854" y="167645"/>
                    <a:pt x="246770" y="27226"/>
                  </a:cubicBezTo>
                  <a:cubicBezTo>
                    <a:pt x="253675" y="12494"/>
                    <a:pt x="262883" y="984"/>
                    <a:pt x="280378" y="63"/>
                  </a:cubicBezTo>
                  <a:cubicBezTo>
                    <a:pt x="296952" y="-858"/>
                    <a:pt x="308001" y="8350"/>
                    <a:pt x="314447" y="23083"/>
                  </a:cubicBezTo>
                  <a:cubicBezTo>
                    <a:pt x="388109" y="182838"/>
                    <a:pt x="465915" y="340752"/>
                    <a:pt x="534514" y="502810"/>
                  </a:cubicBezTo>
                  <a:cubicBezTo>
                    <a:pt x="555692" y="552072"/>
                    <a:pt x="568583" y="604556"/>
                    <a:pt x="562598" y="658882"/>
                  </a:cubicBezTo>
                  <a:cubicBezTo>
                    <a:pt x="550627" y="767074"/>
                    <a:pt x="491237" y="842118"/>
                    <a:pt x="394095" y="886316"/>
                  </a:cubicBezTo>
                  <a:cubicBezTo>
                    <a:pt x="229735" y="960899"/>
                    <a:pt x="33609" y="855930"/>
                    <a:pt x="2762" y="677758"/>
                  </a:cubicBezTo>
                  <a:cubicBezTo>
                    <a:pt x="921" y="664407"/>
                    <a:pt x="921" y="650595"/>
                    <a:pt x="0" y="6372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2D1519E0-E52C-71F3-C43D-65E0BB1479D5}"/>
              </a:ext>
            </a:extLst>
          </p:cNvPr>
          <p:cNvGrpSpPr/>
          <p:nvPr/>
        </p:nvGrpSpPr>
        <p:grpSpPr>
          <a:xfrm>
            <a:off x="8792808" y="4804079"/>
            <a:ext cx="2706826" cy="661867"/>
            <a:chOff x="7403211" y="4343290"/>
            <a:chExt cx="2706826" cy="661867"/>
          </a:xfrm>
        </p:grpSpPr>
        <p:sp>
          <p:nvSpPr>
            <p:cNvPr id="127" name="Round Same Side Corner Rectangle 8">
              <a:extLst>
                <a:ext uri="{FF2B5EF4-FFF2-40B4-BE49-F238E27FC236}">
                  <a16:creationId xmlns:a16="http://schemas.microsoft.com/office/drawing/2014/main" id="{49FE9004-33BA-73A2-A05A-54198E9A6B36}"/>
                </a:ext>
              </a:extLst>
            </p:cNvPr>
            <p:cNvSpPr/>
            <p:nvPr/>
          </p:nvSpPr>
          <p:spPr>
            <a:xfrm>
              <a:off x="7403211" y="4343290"/>
              <a:ext cx="251302" cy="661867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8" name="Round Same Side Corner Rectangle 8">
              <a:extLst>
                <a:ext uri="{FF2B5EF4-FFF2-40B4-BE49-F238E27FC236}">
                  <a16:creationId xmlns:a16="http://schemas.microsoft.com/office/drawing/2014/main" id="{183863A5-F177-DAAA-2B82-8A93F15CFCCD}"/>
                </a:ext>
              </a:extLst>
            </p:cNvPr>
            <p:cNvSpPr/>
            <p:nvPr/>
          </p:nvSpPr>
          <p:spPr>
            <a:xfrm>
              <a:off x="7676047" y="4343290"/>
              <a:ext cx="251302" cy="661867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9" name="Round Same Side Corner Rectangle 8">
              <a:extLst>
                <a:ext uri="{FF2B5EF4-FFF2-40B4-BE49-F238E27FC236}">
                  <a16:creationId xmlns:a16="http://schemas.microsoft.com/office/drawing/2014/main" id="{C0CBEEAF-5B50-2B21-4595-EDB40A73A19A}"/>
                </a:ext>
              </a:extLst>
            </p:cNvPr>
            <p:cNvSpPr/>
            <p:nvPr/>
          </p:nvSpPr>
          <p:spPr>
            <a:xfrm>
              <a:off x="7948883" y="4343290"/>
              <a:ext cx="251302" cy="661867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0" name="Round Same Side Corner Rectangle 8">
              <a:extLst>
                <a:ext uri="{FF2B5EF4-FFF2-40B4-BE49-F238E27FC236}">
                  <a16:creationId xmlns:a16="http://schemas.microsoft.com/office/drawing/2014/main" id="{89919C59-619B-6E99-FD42-D22401873C20}"/>
                </a:ext>
              </a:extLst>
            </p:cNvPr>
            <p:cNvSpPr/>
            <p:nvPr/>
          </p:nvSpPr>
          <p:spPr>
            <a:xfrm>
              <a:off x="8221719" y="4343290"/>
              <a:ext cx="251302" cy="661867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1" name="Round Same Side Corner Rectangle 8">
              <a:extLst>
                <a:ext uri="{FF2B5EF4-FFF2-40B4-BE49-F238E27FC236}">
                  <a16:creationId xmlns:a16="http://schemas.microsoft.com/office/drawing/2014/main" id="{35B78F6E-656D-F93B-6807-284E51874ADE}"/>
                </a:ext>
              </a:extLst>
            </p:cNvPr>
            <p:cNvSpPr/>
            <p:nvPr/>
          </p:nvSpPr>
          <p:spPr>
            <a:xfrm>
              <a:off x="8494555" y="4343290"/>
              <a:ext cx="251302" cy="661867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2" name="Round Same Side Corner Rectangle 8">
              <a:extLst>
                <a:ext uri="{FF2B5EF4-FFF2-40B4-BE49-F238E27FC236}">
                  <a16:creationId xmlns:a16="http://schemas.microsoft.com/office/drawing/2014/main" id="{17597DE2-F7CC-46A2-DD2B-2902254A5618}"/>
                </a:ext>
              </a:extLst>
            </p:cNvPr>
            <p:cNvSpPr/>
            <p:nvPr/>
          </p:nvSpPr>
          <p:spPr>
            <a:xfrm>
              <a:off x="8767391" y="4343290"/>
              <a:ext cx="251302" cy="661867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3" name="Round Same Side Corner Rectangle 8">
              <a:extLst>
                <a:ext uri="{FF2B5EF4-FFF2-40B4-BE49-F238E27FC236}">
                  <a16:creationId xmlns:a16="http://schemas.microsoft.com/office/drawing/2014/main" id="{D8B6D4B9-12EE-FF73-5F01-96DB38CC56C6}"/>
                </a:ext>
              </a:extLst>
            </p:cNvPr>
            <p:cNvSpPr/>
            <p:nvPr/>
          </p:nvSpPr>
          <p:spPr>
            <a:xfrm>
              <a:off x="9040227" y="4343290"/>
              <a:ext cx="251302" cy="661867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4" name="Round Same Side Corner Rectangle 8">
              <a:extLst>
                <a:ext uri="{FF2B5EF4-FFF2-40B4-BE49-F238E27FC236}">
                  <a16:creationId xmlns:a16="http://schemas.microsoft.com/office/drawing/2014/main" id="{F861D494-847B-E020-5E76-03BA11F6AFE5}"/>
                </a:ext>
              </a:extLst>
            </p:cNvPr>
            <p:cNvSpPr/>
            <p:nvPr/>
          </p:nvSpPr>
          <p:spPr>
            <a:xfrm>
              <a:off x="9313063" y="4343290"/>
              <a:ext cx="251302" cy="661867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5" name="Round Same Side Corner Rectangle 8">
              <a:extLst>
                <a:ext uri="{FF2B5EF4-FFF2-40B4-BE49-F238E27FC236}">
                  <a16:creationId xmlns:a16="http://schemas.microsoft.com/office/drawing/2014/main" id="{0970C5AF-9C60-4587-3959-BAFFD2DA7CF5}"/>
                </a:ext>
              </a:extLst>
            </p:cNvPr>
            <p:cNvSpPr/>
            <p:nvPr/>
          </p:nvSpPr>
          <p:spPr>
            <a:xfrm>
              <a:off x="9585899" y="4343290"/>
              <a:ext cx="251302" cy="661867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6" name="Round Same Side Corner Rectangle 8">
              <a:extLst>
                <a:ext uri="{FF2B5EF4-FFF2-40B4-BE49-F238E27FC236}">
                  <a16:creationId xmlns:a16="http://schemas.microsoft.com/office/drawing/2014/main" id="{384AED5F-3454-096F-1684-057D6B74B8C2}"/>
                </a:ext>
              </a:extLst>
            </p:cNvPr>
            <p:cNvSpPr/>
            <p:nvPr/>
          </p:nvSpPr>
          <p:spPr>
            <a:xfrm>
              <a:off x="9858735" y="4343290"/>
              <a:ext cx="251302" cy="661867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37" name="Oval 136">
            <a:extLst>
              <a:ext uri="{FF2B5EF4-FFF2-40B4-BE49-F238E27FC236}">
                <a16:creationId xmlns:a16="http://schemas.microsoft.com/office/drawing/2014/main" id="{3779463D-2C56-798C-3047-2FC37F458748}"/>
              </a:ext>
            </a:extLst>
          </p:cNvPr>
          <p:cNvSpPr/>
          <p:nvPr/>
        </p:nvSpPr>
        <p:spPr>
          <a:xfrm>
            <a:off x="1479118" y="1459386"/>
            <a:ext cx="815125" cy="815125"/>
          </a:xfrm>
          <a:prstGeom prst="ellipse">
            <a:avLst/>
          </a:prstGeom>
          <a:noFill/>
          <a:ln w="38100">
            <a:solidFill>
              <a:srgbClr val="FD29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EF1E35B9-2554-5CD2-AC51-7F6084645293}"/>
              </a:ext>
            </a:extLst>
          </p:cNvPr>
          <p:cNvSpPr/>
          <p:nvPr/>
        </p:nvSpPr>
        <p:spPr>
          <a:xfrm>
            <a:off x="3048544" y="1459386"/>
            <a:ext cx="815125" cy="815125"/>
          </a:xfrm>
          <a:prstGeom prst="ellipse">
            <a:avLst/>
          </a:prstGeom>
          <a:noFill/>
          <a:ln w="38100">
            <a:solidFill>
              <a:srgbClr val="FD29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B4EAB514-3BAE-97DE-3E3F-B58F34045914}"/>
              </a:ext>
            </a:extLst>
          </p:cNvPr>
          <p:cNvSpPr/>
          <p:nvPr/>
        </p:nvSpPr>
        <p:spPr>
          <a:xfrm>
            <a:off x="4617969" y="1459386"/>
            <a:ext cx="815125" cy="815125"/>
          </a:xfrm>
          <a:prstGeom prst="ellipse">
            <a:avLst/>
          </a:prstGeom>
          <a:noFill/>
          <a:ln w="38100">
            <a:solidFill>
              <a:srgbClr val="FD29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reeform 47">
            <a:extLst>
              <a:ext uri="{FF2B5EF4-FFF2-40B4-BE49-F238E27FC236}">
                <a16:creationId xmlns:a16="http://schemas.microsoft.com/office/drawing/2014/main" id="{1DE19512-2AE6-621D-26DA-BA594C521026}"/>
              </a:ext>
            </a:extLst>
          </p:cNvPr>
          <p:cNvSpPr>
            <a:spLocks noChangeAspect="1"/>
          </p:cNvSpPr>
          <p:nvPr/>
        </p:nvSpPr>
        <p:spPr>
          <a:xfrm>
            <a:off x="1648250" y="1619131"/>
            <a:ext cx="474254" cy="473966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1" name="Freeform 48">
            <a:extLst>
              <a:ext uri="{FF2B5EF4-FFF2-40B4-BE49-F238E27FC236}">
                <a16:creationId xmlns:a16="http://schemas.microsoft.com/office/drawing/2014/main" id="{68124D52-B818-E68F-8706-8B777EF67A4F}"/>
              </a:ext>
            </a:extLst>
          </p:cNvPr>
          <p:cNvSpPr>
            <a:spLocks noChangeAspect="1"/>
          </p:cNvSpPr>
          <p:nvPr/>
        </p:nvSpPr>
        <p:spPr>
          <a:xfrm>
            <a:off x="3262038" y="1704133"/>
            <a:ext cx="473967" cy="394727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2" name="Freeform 99">
            <a:extLst>
              <a:ext uri="{FF2B5EF4-FFF2-40B4-BE49-F238E27FC236}">
                <a16:creationId xmlns:a16="http://schemas.microsoft.com/office/drawing/2014/main" id="{65A27B85-FEF9-E40F-2D98-CAADF227BA80}"/>
              </a:ext>
            </a:extLst>
          </p:cNvPr>
          <p:cNvSpPr>
            <a:spLocks noChangeAspect="1"/>
          </p:cNvSpPr>
          <p:nvPr/>
        </p:nvSpPr>
        <p:spPr>
          <a:xfrm>
            <a:off x="4842281" y="1624878"/>
            <a:ext cx="347788" cy="435167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933C797A-BFBA-6E2D-61A2-DFAE3E345267}"/>
              </a:ext>
            </a:extLst>
          </p:cNvPr>
          <p:cNvGrpSpPr/>
          <p:nvPr/>
        </p:nvGrpSpPr>
        <p:grpSpPr>
          <a:xfrm>
            <a:off x="8747102" y="3084300"/>
            <a:ext cx="2832137" cy="667981"/>
            <a:chOff x="6532967" y="4003363"/>
            <a:chExt cx="2832137" cy="667981"/>
          </a:xfrm>
        </p:grpSpPr>
        <p:sp>
          <p:nvSpPr>
            <p:cNvPr id="144" name="Round Same Side Corner Rectangle 20">
              <a:extLst>
                <a:ext uri="{FF2B5EF4-FFF2-40B4-BE49-F238E27FC236}">
                  <a16:creationId xmlns:a16="http://schemas.microsoft.com/office/drawing/2014/main" id="{85F6B1E4-A670-F46F-7020-DA0DF15E609C}"/>
                </a:ext>
              </a:extLst>
            </p:cNvPr>
            <p:cNvSpPr/>
            <p:nvPr/>
          </p:nvSpPr>
          <p:spPr>
            <a:xfrm rot="10800000">
              <a:off x="6532967" y="4003363"/>
              <a:ext cx="313136" cy="66798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5" name="Round Same Side Corner Rectangle 20">
              <a:extLst>
                <a:ext uri="{FF2B5EF4-FFF2-40B4-BE49-F238E27FC236}">
                  <a16:creationId xmlns:a16="http://schemas.microsoft.com/office/drawing/2014/main" id="{04AA8CFC-D649-CE4A-2015-79EEC859E9E0}"/>
                </a:ext>
              </a:extLst>
            </p:cNvPr>
            <p:cNvSpPr/>
            <p:nvPr/>
          </p:nvSpPr>
          <p:spPr>
            <a:xfrm rot="10800000">
              <a:off x="6812856" y="4003363"/>
              <a:ext cx="313136" cy="66798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6" name="Round Same Side Corner Rectangle 20">
              <a:extLst>
                <a:ext uri="{FF2B5EF4-FFF2-40B4-BE49-F238E27FC236}">
                  <a16:creationId xmlns:a16="http://schemas.microsoft.com/office/drawing/2014/main" id="{7647838C-DE7F-3E36-BA1E-627834CC25CF}"/>
                </a:ext>
              </a:extLst>
            </p:cNvPr>
            <p:cNvSpPr/>
            <p:nvPr/>
          </p:nvSpPr>
          <p:spPr>
            <a:xfrm rot="10800000">
              <a:off x="7092745" y="4003363"/>
              <a:ext cx="313136" cy="66798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7" name="Round Same Side Corner Rectangle 20">
              <a:extLst>
                <a:ext uri="{FF2B5EF4-FFF2-40B4-BE49-F238E27FC236}">
                  <a16:creationId xmlns:a16="http://schemas.microsoft.com/office/drawing/2014/main" id="{EAEEA592-FCE5-9CDF-8C37-2C4A8C35B290}"/>
                </a:ext>
              </a:extLst>
            </p:cNvPr>
            <p:cNvSpPr/>
            <p:nvPr/>
          </p:nvSpPr>
          <p:spPr>
            <a:xfrm rot="10800000">
              <a:off x="7372634" y="4003363"/>
              <a:ext cx="313136" cy="66798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8" name="Round Same Side Corner Rectangle 20">
              <a:extLst>
                <a:ext uri="{FF2B5EF4-FFF2-40B4-BE49-F238E27FC236}">
                  <a16:creationId xmlns:a16="http://schemas.microsoft.com/office/drawing/2014/main" id="{8D10E89D-6EA6-5D5B-A556-3BB11D54186A}"/>
                </a:ext>
              </a:extLst>
            </p:cNvPr>
            <p:cNvSpPr/>
            <p:nvPr/>
          </p:nvSpPr>
          <p:spPr>
            <a:xfrm rot="10800000">
              <a:off x="7652523" y="4003363"/>
              <a:ext cx="313136" cy="66798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9" name="Round Same Side Corner Rectangle 20">
              <a:extLst>
                <a:ext uri="{FF2B5EF4-FFF2-40B4-BE49-F238E27FC236}">
                  <a16:creationId xmlns:a16="http://schemas.microsoft.com/office/drawing/2014/main" id="{1F1970D6-5629-4B61-586B-90732B9AC839}"/>
                </a:ext>
              </a:extLst>
            </p:cNvPr>
            <p:cNvSpPr/>
            <p:nvPr/>
          </p:nvSpPr>
          <p:spPr>
            <a:xfrm rot="10800000">
              <a:off x="7932412" y="4003363"/>
              <a:ext cx="313136" cy="66798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0" name="Round Same Side Corner Rectangle 20">
              <a:extLst>
                <a:ext uri="{FF2B5EF4-FFF2-40B4-BE49-F238E27FC236}">
                  <a16:creationId xmlns:a16="http://schemas.microsoft.com/office/drawing/2014/main" id="{6A61E8A3-4797-F728-1FC8-D739C6894463}"/>
                </a:ext>
              </a:extLst>
            </p:cNvPr>
            <p:cNvSpPr/>
            <p:nvPr/>
          </p:nvSpPr>
          <p:spPr>
            <a:xfrm rot="10800000">
              <a:off x="8212301" y="4003363"/>
              <a:ext cx="313136" cy="66798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1" name="Round Same Side Corner Rectangle 20">
              <a:extLst>
                <a:ext uri="{FF2B5EF4-FFF2-40B4-BE49-F238E27FC236}">
                  <a16:creationId xmlns:a16="http://schemas.microsoft.com/office/drawing/2014/main" id="{5B0EE548-847B-5FE9-BFF5-4D329A5D0BCE}"/>
                </a:ext>
              </a:extLst>
            </p:cNvPr>
            <p:cNvSpPr/>
            <p:nvPr/>
          </p:nvSpPr>
          <p:spPr>
            <a:xfrm rot="10800000">
              <a:off x="8492190" y="4003363"/>
              <a:ext cx="313136" cy="66798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2" name="Round Same Side Corner Rectangle 20">
              <a:extLst>
                <a:ext uri="{FF2B5EF4-FFF2-40B4-BE49-F238E27FC236}">
                  <a16:creationId xmlns:a16="http://schemas.microsoft.com/office/drawing/2014/main" id="{1745F472-65EA-B412-32D0-E25865DD4740}"/>
                </a:ext>
              </a:extLst>
            </p:cNvPr>
            <p:cNvSpPr/>
            <p:nvPr/>
          </p:nvSpPr>
          <p:spPr>
            <a:xfrm rot="10800000">
              <a:off x="8772079" y="4003363"/>
              <a:ext cx="313136" cy="66798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3" name="Round Same Side Corner Rectangle 20">
              <a:extLst>
                <a:ext uri="{FF2B5EF4-FFF2-40B4-BE49-F238E27FC236}">
                  <a16:creationId xmlns:a16="http://schemas.microsoft.com/office/drawing/2014/main" id="{F7C2DF81-DD29-8E44-1FE4-2FF529DAC064}"/>
                </a:ext>
              </a:extLst>
            </p:cNvPr>
            <p:cNvSpPr/>
            <p:nvPr/>
          </p:nvSpPr>
          <p:spPr>
            <a:xfrm rot="10800000">
              <a:off x="9051968" y="4003363"/>
              <a:ext cx="313136" cy="66798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68827067-9FCD-06F3-AC9C-66352BAD2CCB}"/>
              </a:ext>
            </a:extLst>
          </p:cNvPr>
          <p:cNvGrpSpPr/>
          <p:nvPr/>
        </p:nvGrpSpPr>
        <p:grpSpPr>
          <a:xfrm>
            <a:off x="6777546" y="1689699"/>
            <a:ext cx="1098796" cy="2075406"/>
            <a:chOff x="208600" y="1261447"/>
            <a:chExt cx="1217670" cy="2299935"/>
          </a:xfrm>
        </p:grpSpPr>
        <p:grpSp>
          <p:nvGrpSpPr>
            <p:cNvPr id="155" name="그룹 2">
              <a:extLst>
                <a:ext uri="{FF2B5EF4-FFF2-40B4-BE49-F238E27FC236}">
                  <a16:creationId xmlns:a16="http://schemas.microsoft.com/office/drawing/2014/main" id="{A0E5DB7A-BAA5-A9B3-89D1-2E7AE49699EC}"/>
                </a:ext>
              </a:extLst>
            </p:cNvPr>
            <p:cNvGrpSpPr/>
            <p:nvPr/>
          </p:nvGrpSpPr>
          <p:grpSpPr>
            <a:xfrm>
              <a:off x="208600" y="1261447"/>
              <a:ext cx="1217670" cy="2299935"/>
              <a:chOff x="9406779" y="538766"/>
              <a:chExt cx="1512168" cy="2856184"/>
            </a:xfrm>
          </p:grpSpPr>
          <p:sp>
            <p:nvSpPr>
              <p:cNvPr id="160" name="Hexagon 5">
                <a:extLst>
                  <a:ext uri="{FF2B5EF4-FFF2-40B4-BE49-F238E27FC236}">
                    <a16:creationId xmlns:a16="http://schemas.microsoft.com/office/drawing/2014/main" id="{7E3C1940-CB30-0EF2-BFCD-6E95111B457F}"/>
                  </a:ext>
                </a:extLst>
              </p:cNvPr>
              <p:cNvSpPr/>
              <p:nvPr/>
            </p:nvSpPr>
            <p:spPr>
              <a:xfrm rot="5400000">
                <a:off x="9641312" y="1623286"/>
                <a:ext cx="1043105" cy="1215358"/>
              </a:xfrm>
              <a:custGeom>
                <a:avLst/>
                <a:gdLst/>
                <a:ahLst/>
                <a:cxnLst/>
                <a:rect l="l" t="t" r="r" b="b"/>
                <a:pathLst>
                  <a:path w="865232" h="1008112">
                    <a:moveTo>
                      <a:pt x="0" y="1008112"/>
                    </a:moveTo>
                    <a:lnTo>
                      <a:pt x="0" y="0"/>
                    </a:lnTo>
                    <a:lnTo>
                      <a:pt x="752103" y="0"/>
                    </a:lnTo>
                    <a:lnTo>
                      <a:pt x="865232" y="226258"/>
                    </a:lnTo>
                    <a:lnTo>
                      <a:pt x="865232" y="781855"/>
                    </a:lnTo>
                    <a:lnTo>
                      <a:pt x="752103" y="1008112"/>
                    </a:lnTo>
                    <a:close/>
                  </a:path>
                </a:pathLst>
              </a:cu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1" name="Hexagon 5">
                <a:extLst>
                  <a:ext uri="{FF2B5EF4-FFF2-40B4-BE49-F238E27FC236}">
                    <a16:creationId xmlns:a16="http://schemas.microsoft.com/office/drawing/2014/main" id="{1D7B1649-B1E3-5066-DD8F-A60E0D0BA185}"/>
                  </a:ext>
                </a:extLst>
              </p:cNvPr>
              <p:cNvSpPr/>
              <p:nvPr/>
            </p:nvSpPr>
            <p:spPr>
              <a:xfrm rot="5400000">
                <a:off x="8734771" y="1210774"/>
                <a:ext cx="2856184" cy="1512168"/>
              </a:xfrm>
              <a:custGeom>
                <a:avLst/>
                <a:gdLst/>
                <a:ahLst/>
                <a:cxnLst/>
                <a:rect l="l" t="t" r="r" b="b"/>
                <a:pathLst>
                  <a:path w="2856184" h="1512168">
                    <a:moveTo>
                      <a:pt x="62876" y="745441"/>
                    </a:moveTo>
                    <a:cubicBezTo>
                      <a:pt x="62876" y="775264"/>
                      <a:pt x="87053" y="799441"/>
                      <a:pt x="116876" y="799441"/>
                    </a:cubicBezTo>
                    <a:cubicBezTo>
                      <a:pt x="146699" y="799441"/>
                      <a:pt x="170876" y="775264"/>
                      <a:pt x="170876" y="745441"/>
                    </a:cubicBezTo>
                    <a:cubicBezTo>
                      <a:pt x="170876" y="715618"/>
                      <a:pt x="146699" y="691441"/>
                      <a:pt x="116876" y="691441"/>
                    </a:cubicBezTo>
                    <a:cubicBezTo>
                      <a:pt x="87053" y="691441"/>
                      <a:pt x="62876" y="715618"/>
                      <a:pt x="62876" y="745441"/>
                    </a:cubicBezTo>
                    <a:close/>
                    <a:moveTo>
                      <a:pt x="0" y="858883"/>
                    </a:moveTo>
                    <a:lnTo>
                      <a:pt x="0" y="629643"/>
                    </a:lnTo>
                    <a:cubicBezTo>
                      <a:pt x="0" y="593524"/>
                      <a:pt x="29281" y="564243"/>
                      <a:pt x="65400" y="564243"/>
                    </a:cubicBezTo>
                    <a:lnTo>
                      <a:pt x="191353" y="564243"/>
                    </a:lnTo>
                    <a:lnTo>
                      <a:pt x="191353" y="339392"/>
                    </a:lnTo>
                    <a:lnTo>
                      <a:pt x="361048" y="0"/>
                    </a:lnTo>
                    <a:lnTo>
                      <a:pt x="2157221" y="0"/>
                    </a:lnTo>
                    <a:lnTo>
                      <a:pt x="2326914" y="339386"/>
                    </a:lnTo>
                    <a:lnTo>
                      <a:pt x="2326914" y="625867"/>
                    </a:lnTo>
                    <a:lnTo>
                      <a:pt x="2856184" y="625867"/>
                    </a:lnTo>
                    <a:lnTo>
                      <a:pt x="2856184" y="886301"/>
                    </a:lnTo>
                    <a:lnTo>
                      <a:pt x="2326914" y="886301"/>
                    </a:lnTo>
                    <a:lnTo>
                      <a:pt x="2326914" y="1034706"/>
                    </a:lnTo>
                    <a:lnTo>
                      <a:pt x="2616894" y="1034706"/>
                    </a:lnTo>
                    <a:lnTo>
                      <a:pt x="2616894" y="1164923"/>
                    </a:lnTo>
                    <a:lnTo>
                      <a:pt x="2326914" y="1164923"/>
                    </a:lnTo>
                    <a:lnTo>
                      <a:pt x="2326914" y="1172782"/>
                    </a:lnTo>
                    <a:lnTo>
                      <a:pt x="2157221" y="1512168"/>
                    </a:lnTo>
                    <a:lnTo>
                      <a:pt x="361048" y="1512168"/>
                    </a:lnTo>
                    <a:lnTo>
                      <a:pt x="191353" y="1172777"/>
                    </a:lnTo>
                    <a:lnTo>
                      <a:pt x="191353" y="924283"/>
                    </a:lnTo>
                    <a:lnTo>
                      <a:pt x="65400" y="924283"/>
                    </a:lnTo>
                    <a:cubicBezTo>
                      <a:pt x="29281" y="924283"/>
                      <a:pt x="0" y="895002"/>
                      <a:pt x="0" y="858883"/>
                    </a:cubicBezTo>
                    <a:close/>
                  </a:path>
                </a:pathLst>
              </a:custGeom>
              <a:noFill/>
              <a:ln w="38100"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56" name="Rounded Rectangle 20">
              <a:extLst>
                <a:ext uri="{FF2B5EF4-FFF2-40B4-BE49-F238E27FC236}">
                  <a16:creationId xmlns:a16="http://schemas.microsoft.com/office/drawing/2014/main" id="{1E3A09B3-80C8-8256-C682-16B24FA6D4F6}"/>
                </a:ext>
              </a:extLst>
            </p:cNvPr>
            <p:cNvSpPr/>
            <p:nvPr/>
          </p:nvSpPr>
          <p:spPr>
            <a:xfrm>
              <a:off x="626529" y="1849105"/>
              <a:ext cx="381810" cy="599988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57" name="Teardrop 21">
              <a:extLst>
                <a:ext uri="{FF2B5EF4-FFF2-40B4-BE49-F238E27FC236}">
                  <a16:creationId xmlns:a16="http://schemas.microsoft.com/office/drawing/2014/main" id="{7F1254C4-4DCD-D86E-53E1-3671B1E1EFB7}"/>
                </a:ext>
              </a:extLst>
            </p:cNvPr>
            <p:cNvSpPr/>
            <p:nvPr/>
          </p:nvSpPr>
          <p:spPr>
            <a:xfrm rot="18900000">
              <a:off x="720076" y="1993396"/>
              <a:ext cx="194718" cy="194718"/>
            </a:xfrm>
            <a:prstGeom prst="teardrop">
              <a:avLst>
                <a:gd name="adj" fmla="val 1416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158" name="Rectangle 22">
              <a:extLst>
                <a:ext uri="{FF2B5EF4-FFF2-40B4-BE49-F238E27FC236}">
                  <a16:creationId xmlns:a16="http://schemas.microsoft.com/office/drawing/2014/main" id="{AA60B12E-5C3B-A207-7001-F8C91303FB52}"/>
                </a:ext>
              </a:extLst>
            </p:cNvPr>
            <p:cNvSpPr/>
            <p:nvPr/>
          </p:nvSpPr>
          <p:spPr>
            <a:xfrm>
              <a:off x="694722" y="2250690"/>
              <a:ext cx="245422" cy="27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59" name="Rectangle 23">
              <a:extLst>
                <a:ext uri="{FF2B5EF4-FFF2-40B4-BE49-F238E27FC236}">
                  <a16:creationId xmlns:a16="http://schemas.microsoft.com/office/drawing/2014/main" id="{DDB1AE64-B174-3A80-E8FF-F4F8C590F8FC}"/>
                </a:ext>
              </a:extLst>
            </p:cNvPr>
            <p:cNvSpPr/>
            <p:nvPr/>
          </p:nvSpPr>
          <p:spPr>
            <a:xfrm>
              <a:off x="694722" y="2325321"/>
              <a:ext cx="245422" cy="27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cxnSp>
        <p:nvCxnSpPr>
          <p:cNvPr id="162" name="Connector: Elbow 161">
            <a:extLst>
              <a:ext uri="{FF2B5EF4-FFF2-40B4-BE49-F238E27FC236}">
                <a16:creationId xmlns:a16="http://schemas.microsoft.com/office/drawing/2014/main" id="{3E937411-4E02-C8DF-9C8C-5B6FBEDD2D7A}"/>
              </a:ext>
            </a:extLst>
          </p:cNvPr>
          <p:cNvCxnSpPr>
            <a:cxnSpLocks/>
            <a:stCxn id="137" idx="4"/>
          </p:cNvCxnSpPr>
          <p:nvPr/>
        </p:nvCxnSpPr>
        <p:spPr>
          <a:xfrm rot="16200000" flipH="1">
            <a:off x="3543292" y="617899"/>
            <a:ext cx="2095483" cy="5408705"/>
          </a:xfrm>
          <a:prstGeom prst="bentConnector2">
            <a:avLst/>
          </a:prstGeom>
          <a:ln w="15875">
            <a:solidFill>
              <a:srgbClr val="FD29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52D517A4-C2BD-8401-151D-37CB2CADBA35}"/>
              </a:ext>
            </a:extLst>
          </p:cNvPr>
          <p:cNvCxnSpPr>
            <a:cxnSpLocks/>
          </p:cNvCxnSpPr>
          <p:nvPr/>
        </p:nvCxnSpPr>
        <p:spPr>
          <a:xfrm>
            <a:off x="7297400" y="3116988"/>
            <a:ext cx="0" cy="2082183"/>
          </a:xfrm>
          <a:prstGeom prst="line">
            <a:avLst/>
          </a:prstGeom>
          <a:ln w="15875">
            <a:solidFill>
              <a:srgbClr val="FD29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or: Elbow 163">
            <a:extLst>
              <a:ext uri="{FF2B5EF4-FFF2-40B4-BE49-F238E27FC236}">
                <a16:creationId xmlns:a16="http://schemas.microsoft.com/office/drawing/2014/main" id="{D3F80BBC-443E-3BE7-ABFF-7184AAF3510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80353" y="3125397"/>
            <a:ext cx="2103120" cy="386074"/>
          </a:xfrm>
          <a:prstGeom prst="bentConnector3">
            <a:avLst>
              <a:gd name="adj1" fmla="val 50000"/>
            </a:avLst>
          </a:prstGeom>
          <a:ln w="15875">
            <a:solidFill>
              <a:srgbClr val="FD29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903A6BBD-139C-18C2-8F41-46206F76BF9E}"/>
              </a:ext>
            </a:extLst>
          </p:cNvPr>
          <p:cNvSpPr/>
          <p:nvPr/>
        </p:nvSpPr>
        <p:spPr>
          <a:xfrm>
            <a:off x="6884236" y="5003823"/>
            <a:ext cx="885548" cy="1429494"/>
          </a:xfrm>
          <a:custGeom>
            <a:avLst/>
            <a:gdLst>
              <a:gd name="connsiteX0" fmla="*/ 0 w 561676"/>
              <a:gd name="connsiteY0" fmla="*/ 637244 h 906969"/>
              <a:gd name="connsiteX1" fmla="*/ 51564 w 561676"/>
              <a:gd name="connsiteY1" fmla="*/ 448484 h 906969"/>
              <a:gd name="connsiteX2" fmla="*/ 246770 w 561676"/>
              <a:gd name="connsiteY2" fmla="*/ 27226 h 906969"/>
              <a:gd name="connsiteX3" fmla="*/ 280378 w 561676"/>
              <a:gd name="connsiteY3" fmla="*/ 63 h 906969"/>
              <a:gd name="connsiteX4" fmla="*/ 314447 w 561676"/>
              <a:gd name="connsiteY4" fmla="*/ 23083 h 906969"/>
              <a:gd name="connsiteX5" fmla="*/ 534514 w 561676"/>
              <a:gd name="connsiteY5" fmla="*/ 502810 h 906969"/>
              <a:gd name="connsiteX6" fmla="*/ 562598 w 561676"/>
              <a:gd name="connsiteY6" fmla="*/ 658882 h 906969"/>
              <a:gd name="connsiteX7" fmla="*/ 394095 w 561676"/>
              <a:gd name="connsiteY7" fmla="*/ 886316 h 906969"/>
              <a:gd name="connsiteX8" fmla="*/ 2762 w 561676"/>
              <a:gd name="connsiteY8" fmla="*/ 677758 h 906969"/>
              <a:gd name="connsiteX9" fmla="*/ 0 w 561676"/>
              <a:gd name="connsiteY9" fmla="*/ 637244 h 906969"/>
              <a:gd name="connsiteX0" fmla="*/ 0 w 564066"/>
              <a:gd name="connsiteY0" fmla="*/ 669061 h 942421"/>
              <a:gd name="connsiteX1" fmla="*/ 51564 w 564066"/>
              <a:gd name="connsiteY1" fmla="*/ 480301 h 942421"/>
              <a:gd name="connsiteX2" fmla="*/ 246770 w 564066"/>
              <a:gd name="connsiteY2" fmla="*/ 59043 h 942421"/>
              <a:gd name="connsiteX3" fmla="*/ 280378 w 564066"/>
              <a:gd name="connsiteY3" fmla="*/ 31880 h 942421"/>
              <a:gd name="connsiteX4" fmla="*/ 534514 w 564066"/>
              <a:gd name="connsiteY4" fmla="*/ 534627 h 942421"/>
              <a:gd name="connsiteX5" fmla="*/ 562598 w 564066"/>
              <a:gd name="connsiteY5" fmla="*/ 690699 h 942421"/>
              <a:gd name="connsiteX6" fmla="*/ 394095 w 564066"/>
              <a:gd name="connsiteY6" fmla="*/ 918133 h 942421"/>
              <a:gd name="connsiteX7" fmla="*/ 2762 w 564066"/>
              <a:gd name="connsiteY7" fmla="*/ 709575 h 942421"/>
              <a:gd name="connsiteX8" fmla="*/ 0 w 564066"/>
              <a:gd name="connsiteY8" fmla="*/ 669061 h 942421"/>
              <a:gd name="connsiteX0" fmla="*/ 0 w 564066"/>
              <a:gd name="connsiteY0" fmla="*/ 637353 h 910713"/>
              <a:gd name="connsiteX1" fmla="*/ 51564 w 564066"/>
              <a:gd name="connsiteY1" fmla="*/ 448593 h 910713"/>
              <a:gd name="connsiteX2" fmla="*/ 280378 w 564066"/>
              <a:gd name="connsiteY2" fmla="*/ 172 h 910713"/>
              <a:gd name="connsiteX3" fmla="*/ 534514 w 564066"/>
              <a:gd name="connsiteY3" fmla="*/ 502919 h 910713"/>
              <a:gd name="connsiteX4" fmla="*/ 562598 w 564066"/>
              <a:gd name="connsiteY4" fmla="*/ 658991 h 910713"/>
              <a:gd name="connsiteX5" fmla="*/ 394095 w 564066"/>
              <a:gd name="connsiteY5" fmla="*/ 886425 h 910713"/>
              <a:gd name="connsiteX6" fmla="*/ 2762 w 564066"/>
              <a:gd name="connsiteY6" fmla="*/ 677867 h 910713"/>
              <a:gd name="connsiteX7" fmla="*/ 0 w 564066"/>
              <a:gd name="connsiteY7" fmla="*/ 637353 h 910713"/>
              <a:gd name="connsiteX0" fmla="*/ 0 w 564066"/>
              <a:gd name="connsiteY0" fmla="*/ 644292 h 917652"/>
              <a:gd name="connsiteX1" fmla="*/ 51564 w 564066"/>
              <a:gd name="connsiteY1" fmla="*/ 455532 h 917652"/>
              <a:gd name="connsiteX2" fmla="*/ 280378 w 564066"/>
              <a:gd name="connsiteY2" fmla="*/ 7111 h 917652"/>
              <a:gd name="connsiteX3" fmla="*/ 534514 w 564066"/>
              <a:gd name="connsiteY3" fmla="*/ 509858 h 917652"/>
              <a:gd name="connsiteX4" fmla="*/ 562598 w 564066"/>
              <a:gd name="connsiteY4" fmla="*/ 665930 h 917652"/>
              <a:gd name="connsiteX5" fmla="*/ 394095 w 564066"/>
              <a:gd name="connsiteY5" fmla="*/ 893364 h 917652"/>
              <a:gd name="connsiteX6" fmla="*/ 2762 w 564066"/>
              <a:gd name="connsiteY6" fmla="*/ 684806 h 917652"/>
              <a:gd name="connsiteX7" fmla="*/ 0 w 564066"/>
              <a:gd name="connsiteY7" fmla="*/ 644292 h 917652"/>
              <a:gd name="connsiteX0" fmla="*/ 0 w 564066"/>
              <a:gd name="connsiteY0" fmla="*/ 637181 h 910541"/>
              <a:gd name="connsiteX1" fmla="*/ 51564 w 564066"/>
              <a:gd name="connsiteY1" fmla="*/ 448421 h 910541"/>
              <a:gd name="connsiteX2" fmla="*/ 280378 w 564066"/>
              <a:gd name="connsiteY2" fmla="*/ 0 h 910541"/>
              <a:gd name="connsiteX3" fmla="*/ 534514 w 564066"/>
              <a:gd name="connsiteY3" fmla="*/ 502747 h 910541"/>
              <a:gd name="connsiteX4" fmla="*/ 562598 w 564066"/>
              <a:gd name="connsiteY4" fmla="*/ 658819 h 910541"/>
              <a:gd name="connsiteX5" fmla="*/ 394095 w 564066"/>
              <a:gd name="connsiteY5" fmla="*/ 886253 h 910541"/>
              <a:gd name="connsiteX6" fmla="*/ 2762 w 564066"/>
              <a:gd name="connsiteY6" fmla="*/ 677695 h 910541"/>
              <a:gd name="connsiteX7" fmla="*/ 0 w 564066"/>
              <a:gd name="connsiteY7" fmla="*/ 637181 h 910541"/>
              <a:gd name="connsiteX0" fmla="*/ 0 w 564066"/>
              <a:gd name="connsiteY0" fmla="*/ 637181 h 910541"/>
              <a:gd name="connsiteX1" fmla="*/ 51564 w 564066"/>
              <a:gd name="connsiteY1" fmla="*/ 448421 h 910541"/>
              <a:gd name="connsiteX2" fmla="*/ 280378 w 564066"/>
              <a:gd name="connsiteY2" fmla="*/ 0 h 910541"/>
              <a:gd name="connsiteX3" fmla="*/ 534514 w 564066"/>
              <a:gd name="connsiteY3" fmla="*/ 502747 h 910541"/>
              <a:gd name="connsiteX4" fmla="*/ 562598 w 564066"/>
              <a:gd name="connsiteY4" fmla="*/ 658819 h 910541"/>
              <a:gd name="connsiteX5" fmla="*/ 394095 w 564066"/>
              <a:gd name="connsiteY5" fmla="*/ 886253 h 910541"/>
              <a:gd name="connsiteX6" fmla="*/ 2762 w 564066"/>
              <a:gd name="connsiteY6" fmla="*/ 677695 h 910541"/>
              <a:gd name="connsiteX7" fmla="*/ 0 w 564066"/>
              <a:gd name="connsiteY7" fmla="*/ 637181 h 910541"/>
              <a:gd name="connsiteX0" fmla="*/ 0 w 564066"/>
              <a:gd name="connsiteY0" fmla="*/ 637181 h 910541"/>
              <a:gd name="connsiteX1" fmla="*/ 51564 w 564066"/>
              <a:gd name="connsiteY1" fmla="*/ 448421 h 910541"/>
              <a:gd name="connsiteX2" fmla="*/ 280378 w 564066"/>
              <a:gd name="connsiteY2" fmla="*/ 0 h 910541"/>
              <a:gd name="connsiteX3" fmla="*/ 534514 w 564066"/>
              <a:gd name="connsiteY3" fmla="*/ 502747 h 910541"/>
              <a:gd name="connsiteX4" fmla="*/ 562598 w 564066"/>
              <a:gd name="connsiteY4" fmla="*/ 658819 h 910541"/>
              <a:gd name="connsiteX5" fmla="*/ 394095 w 564066"/>
              <a:gd name="connsiteY5" fmla="*/ 886253 h 910541"/>
              <a:gd name="connsiteX6" fmla="*/ 2762 w 564066"/>
              <a:gd name="connsiteY6" fmla="*/ 677695 h 910541"/>
              <a:gd name="connsiteX7" fmla="*/ 0 w 564066"/>
              <a:gd name="connsiteY7" fmla="*/ 637181 h 910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4066" h="910541">
                <a:moveTo>
                  <a:pt x="0" y="637181"/>
                </a:moveTo>
                <a:cubicBezTo>
                  <a:pt x="0" y="569504"/>
                  <a:pt x="4834" y="554618"/>
                  <a:pt x="51564" y="448421"/>
                </a:cubicBezTo>
                <a:cubicBezTo>
                  <a:pt x="98294" y="342224"/>
                  <a:pt x="199886" y="152047"/>
                  <a:pt x="280378" y="0"/>
                </a:cubicBezTo>
                <a:cubicBezTo>
                  <a:pt x="371255" y="153387"/>
                  <a:pt x="487477" y="392944"/>
                  <a:pt x="534514" y="502747"/>
                </a:cubicBezTo>
                <a:cubicBezTo>
                  <a:pt x="555692" y="552009"/>
                  <a:pt x="568583" y="604493"/>
                  <a:pt x="562598" y="658819"/>
                </a:cubicBezTo>
                <a:cubicBezTo>
                  <a:pt x="550627" y="767011"/>
                  <a:pt x="491237" y="842055"/>
                  <a:pt x="394095" y="886253"/>
                </a:cubicBezTo>
                <a:cubicBezTo>
                  <a:pt x="229735" y="960836"/>
                  <a:pt x="33609" y="855867"/>
                  <a:pt x="2762" y="677695"/>
                </a:cubicBezTo>
                <a:cubicBezTo>
                  <a:pt x="921" y="664344"/>
                  <a:pt x="921" y="650532"/>
                  <a:pt x="0" y="637181"/>
                </a:cubicBezTo>
                <a:close/>
              </a:path>
            </a:pathLst>
          </a:custGeom>
          <a:solidFill>
            <a:srgbClr val="FD2906"/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8245EA31-2F99-026A-99EF-5F3D15035E24}"/>
              </a:ext>
            </a:extLst>
          </p:cNvPr>
          <p:cNvSpPr/>
          <p:nvPr/>
        </p:nvSpPr>
        <p:spPr>
          <a:xfrm>
            <a:off x="6983338" y="5626826"/>
            <a:ext cx="683593" cy="683524"/>
          </a:xfrm>
          <a:custGeom>
            <a:avLst/>
            <a:gdLst>
              <a:gd name="connsiteX0" fmla="*/ 1529845 w 3140536"/>
              <a:gd name="connsiteY0" fmla="*/ 1046057 h 3140220"/>
              <a:gd name="connsiteX1" fmla="*/ 1511512 w 3140536"/>
              <a:gd name="connsiteY1" fmla="*/ 1064914 h 3140220"/>
              <a:gd name="connsiteX2" fmla="*/ 1502083 w 3140536"/>
              <a:gd name="connsiteY2" fmla="*/ 1166270 h 3140220"/>
              <a:gd name="connsiteX3" fmla="*/ 1471965 w 3140536"/>
              <a:gd name="connsiteY3" fmla="*/ 1489719 h 3140220"/>
              <a:gd name="connsiteX4" fmla="*/ 1438179 w 3140536"/>
              <a:gd name="connsiteY4" fmla="*/ 1845643 h 3140220"/>
              <a:gd name="connsiteX5" fmla="*/ 1430060 w 3140536"/>
              <a:gd name="connsiteY5" fmla="*/ 1928666 h 3140220"/>
              <a:gd name="connsiteX6" fmla="*/ 1422203 w 3140536"/>
              <a:gd name="connsiteY6" fmla="*/ 1894095 h 3140220"/>
              <a:gd name="connsiteX7" fmla="*/ 1338395 w 3140536"/>
              <a:gd name="connsiteY7" fmla="*/ 1430006 h 3140220"/>
              <a:gd name="connsiteX8" fmla="*/ 1320847 w 3140536"/>
              <a:gd name="connsiteY8" fmla="*/ 1412196 h 3140220"/>
              <a:gd name="connsiteX9" fmla="*/ 1301205 w 3140536"/>
              <a:gd name="connsiteY9" fmla="*/ 1427911 h 3140220"/>
              <a:gd name="connsiteX10" fmla="*/ 1263491 w 3140536"/>
              <a:gd name="connsiteY10" fmla="*/ 1550480 h 3140220"/>
              <a:gd name="connsiteX11" fmla="*/ 1243849 w 3140536"/>
              <a:gd name="connsiteY11" fmla="*/ 1565147 h 3140220"/>
              <a:gd name="connsiteX12" fmla="*/ 716116 w 3140536"/>
              <a:gd name="connsiteY12" fmla="*/ 1564361 h 3140220"/>
              <a:gd name="connsiteX13" fmla="*/ 678403 w 3140536"/>
              <a:gd name="connsiteY13" fmla="*/ 1585837 h 3140220"/>
              <a:gd name="connsiteX14" fmla="*/ 647760 w 3140536"/>
              <a:gd name="connsiteY14" fmla="*/ 1634027 h 3140220"/>
              <a:gd name="connsiteX15" fmla="*/ 631260 w 3140536"/>
              <a:gd name="connsiteY15" fmla="*/ 1485529 h 3140220"/>
              <a:gd name="connsiteX16" fmla="*/ 585428 w 3140536"/>
              <a:gd name="connsiteY16" fmla="*/ 1064129 h 3140220"/>
              <a:gd name="connsiteX17" fmla="*/ 561071 w 3140536"/>
              <a:gd name="connsiteY17" fmla="*/ 1046843 h 3140220"/>
              <a:gd name="connsiteX18" fmla="*/ 548500 w 3140536"/>
              <a:gd name="connsiteY18" fmla="*/ 1068581 h 3140220"/>
              <a:gd name="connsiteX19" fmla="*/ 515762 w 3140536"/>
              <a:gd name="connsiteY19" fmla="*/ 1419268 h 3140220"/>
              <a:gd name="connsiteX20" fmla="*/ 475167 w 3140536"/>
              <a:gd name="connsiteY20" fmla="*/ 1847738 h 3140220"/>
              <a:gd name="connsiteX21" fmla="*/ 467310 w 3140536"/>
              <a:gd name="connsiteY21" fmla="*/ 1929713 h 3140220"/>
              <a:gd name="connsiteX22" fmla="*/ 464691 w 3140536"/>
              <a:gd name="connsiteY22" fmla="*/ 1926832 h 3140220"/>
              <a:gd name="connsiteX23" fmla="*/ 418859 w 3140536"/>
              <a:gd name="connsiteY23" fmla="*/ 1670955 h 3140220"/>
              <a:gd name="connsiteX24" fmla="*/ 375121 w 3140536"/>
              <a:gd name="connsiteY24" fmla="*/ 1429220 h 3140220"/>
              <a:gd name="connsiteX25" fmla="*/ 358359 w 3140536"/>
              <a:gd name="connsiteY25" fmla="*/ 1412196 h 3140220"/>
              <a:gd name="connsiteX26" fmla="*/ 338455 w 3140536"/>
              <a:gd name="connsiteY26" fmla="*/ 1427387 h 3140220"/>
              <a:gd name="connsiteX27" fmla="*/ 301527 w 3140536"/>
              <a:gd name="connsiteY27" fmla="*/ 1546028 h 3140220"/>
              <a:gd name="connsiteX28" fmla="*/ 268789 w 3140536"/>
              <a:gd name="connsiteY28" fmla="*/ 1562790 h 3140220"/>
              <a:gd name="connsiteX29" fmla="*/ 256742 w 3140536"/>
              <a:gd name="connsiteY29" fmla="*/ 1561742 h 3140220"/>
              <a:gd name="connsiteX30" fmla="*/ 72101 w 3140536"/>
              <a:gd name="connsiteY30" fmla="*/ 1561742 h 3140220"/>
              <a:gd name="connsiteX31" fmla="*/ 60578 w 3140536"/>
              <a:gd name="connsiteY31" fmla="*/ 1562790 h 3140220"/>
              <a:gd name="connsiteX32" fmla="*/ 16054 w 3140536"/>
              <a:gd name="connsiteY32" fmla="*/ 1563314 h 3140220"/>
              <a:gd name="connsiteX33" fmla="*/ 6364 w 3140536"/>
              <a:gd name="connsiteY33" fmla="*/ 1565147 h 3140220"/>
              <a:gd name="connsiteX34" fmla="*/ 5316 w 3140536"/>
              <a:gd name="connsiteY34" fmla="*/ 1590813 h 3140220"/>
              <a:gd name="connsiteX35" fmla="*/ 17626 w 3140536"/>
              <a:gd name="connsiteY35" fmla="*/ 1594480 h 3140220"/>
              <a:gd name="connsiteX36" fmla="*/ 303098 w 3140536"/>
              <a:gd name="connsiteY36" fmla="*/ 1594480 h 3140220"/>
              <a:gd name="connsiteX37" fmla="*/ 330074 w 3140536"/>
              <a:gd name="connsiteY37" fmla="*/ 1573528 h 3140220"/>
              <a:gd name="connsiteX38" fmla="*/ 352336 w 3140536"/>
              <a:gd name="connsiteY38" fmla="*/ 1502029 h 3140220"/>
              <a:gd name="connsiteX39" fmla="*/ 354693 w 3140536"/>
              <a:gd name="connsiteY39" fmla="*/ 1513814 h 3140220"/>
              <a:gd name="connsiteX40" fmla="*/ 424358 w 3140536"/>
              <a:gd name="connsiteY40" fmla="*/ 1899333 h 3140220"/>
              <a:gd name="connsiteX41" fmla="*/ 453430 w 3140536"/>
              <a:gd name="connsiteY41" fmla="*/ 2061188 h 3140220"/>
              <a:gd name="connsiteX42" fmla="*/ 478834 w 3140536"/>
              <a:gd name="connsiteY42" fmla="*/ 2079259 h 3140220"/>
              <a:gd name="connsiteX43" fmla="*/ 491143 w 3140536"/>
              <a:gd name="connsiteY43" fmla="*/ 2054116 h 3140220"/>
              <a:gd name="connsiteX44" fmla="*/ 518905 w 3140536"/>
              <a:gd name="connsiteY44" fmla="*/ 1757906 h 3140220"/>
              <a:gd name="connsiteX45" fmla="*/ 559500 w 3140536"/>
              <a:gd name="connsiteY45" fmla="*/ 1332055 h 3140220"/>
              <a:gd name="connsiteX46" fmla="*/ 567618 w 3140536"/>
              <a:gd name="connsiteY46" fmla="*/ 1244055 h 3140220"/>
              <a:gd name="connsiteX47" fmla="*/ 570761 w 3140536"/>
              <a:gd name="connsiteY47" fmla="*/ 1249817 h 3140220"/>
              <a:gd name="connsiteX48" fmla="*/ 597475 w 3140536"/>
              <a:gd name="connsiteY48" fmla="*/ 1497576 h 3140220"/>
              <a:gd name="connsiteX49" fmla="*/ 617118 w 3140536"/>
              <a:gd name="connsiteY49" fmla="*/ 1677764 h 3140220"/>
              <a:gd name="connsiteX50" fmla="*/ 627594 w 3140536"/>
              <a:gd name="connsiteY50" fmla="*/ 1694526 h 3140220"/>
              <a:gd name="connsiteX51" fmla="*/ 648284 w 3140536"/>
              <a:gd name="connsiteY51" fmla="*/ 1691121 h 3140220"/>
              <a:gd name="connsiteX52" fmla="*/ 664522 w 3140536"/>
              <a:gd name="connsiteY52" fmla="*/ 1672526 h 3140220"/>
              <a:gd name="connsiteX53" fmla="*/ 706164 w 3140536"/>
              <a:gd name="connsiteY53" fmla="*/ 1606003 h 3140220"/>
              <a:gd name="connsiteX54" fmla="*/ 727902 w 3140536"/>
              <a:gd name="connsiteY54" fmla="*/ 1593956 h 3140220"/>
              <a:gd name="connsiteX55" fmla="*/ 1260872 w 3140536"/>
              <a:gd name="connsiteY55" fmla="*/ 1594218 h 3140220"/>
              <a:gd name="connsiteX56" fmla="*/ 1293610 w 3140536"/>
              <a:gd name="connsiteY56" fmla="*/ 1570385 h 3140220"/>
              <a:gd name="connsiteX57" fmla="*/ 1313514 w 3140536"/>
              <a:gd name="connsiteY57" fmla="*/ 1507005 h 3140220"/>
              <a:gd name="connsiteX58" fmla="*/ 1329490 w 3140536"/>
              <a:gd name="connsiteY58" fmla="*/ 1581647 h 3140220"/>
              <a:gd name="connsiteX59" fmla="*/ 1395751 w 3140536"/>
              <a:gd name="connsiteY59" fmla="*/ 1946475 h 3140220"/>
              <a:gd name="connsiteX60" fmla="*/ 1416441 w 3140536"/>
              <a:gd name="connsiteY60" fmla="*/ 2062235 h 3140220"/>
              <a:gd name="connsiteX61" fmla="*/ 1436084 w 3140536"/>
              <a:gd name="connsiteY61" fmla="*/ 2080307 h 3140220"/>
              <a:gd name="connsiteX62" fmla="*/ 1453108 w 3140536"/>
              <a:gd name="connsiteY62" fmla="*/ 2060926 h 3140220"/>
              <a:gd name="connsiteX63" fmla="*/ 1455203 w 3140536"/>
              <a:gd name="connsiteY63" fmla="*/ 2041545 h 3140220"/>
              <a:gd name="connsiteX64" fmla="*/ 1490559 w 3140536"/>
              <a:gd name="connsiteY64" fmla="*/ 1661003 h 3140220"/>
              <a:gd name="connsiteX65" fmla="*/ 1523297 w 3140536"/>
              <a:gd name="connsiteY65" fmla="*/ 1316863 h 3140220"/>
              <a:gd name="connsiteX66" fmla="*/ 1530368 w 3140536"/>
              <a:gd name="connsiteY66" fmla="*/ 1244579 h 3140220"/>
              <a:gd name="connsiteX67" fmla="*/ 1553416 w 3140536"/>
              <a:gd name="connsiteY67" fmla="*/ 1437863 h 3140220"/>
              <a:gd name="connsiteX68" fmla="*/ 1579606 w 3140536"/>
              <a:gd name="connsiteY68" fmla="*/ 1679074 h 3140220"/>
              <a:gd name="connsiteX69" fmla="*/ 1609201 w 3140536"/>
              <a:gd name="connsiteY69" fmla="*/ 1692431 h 3140220"/>
              <a:gd name="connsiteX70" fmla="*/ 1627272 w 3140536"/>
              <a:gd name="connsiteY70" fmla="*/ 1672003 h 3140220"/>
              <a:gd name="connsiteX71" fmla="*/ 1668390 w 3140536"/>
              <a:gd name="connsiteY71" fmla="*/ 1606789 h 3140220"/>
              <a:gd name="connsiteX72" fmla="*/ 1691176 w 3140536"/>
              <a:gd name="connsiteY72" fmla="*/ 1594218 h 3140220"/>
              <a:gd name="connsiteX73" fmla="*/ 2374738 w 3140536"/>
              <a:gd name="connsiteY73" fmla="*/ 1594480 h 3140220"/>
              <a:gd name="connsiteX74" fmla="*/ 2404595 w 3140536"/>
              <a:gd name="connsiteY74" fmla="*/ 1572218 h 3140220"/>
              <a:gd name="connsiteX75" fmla="*/ 2426856 w 3140536"/>
              <a:gd name="connsiteY75" fmla="*/ 1502290 h 3140220"/>
              <a:gd name="connsiteX76" fmla="*/ 2429214 w 3140536"/>
              <a:gd name="connsiteY76" fmla="*/ 1513552 h 3140220"/>
              <a:gd name="connsiteX77" fmla="*/ 2499141 w 3140536"/>
              <a:gd name="connsiteY77" fmla="*/ 1900380 h 3140220"/>
              <a:gd name="connsiteX78" fmla="*/ 2528474 w 3140536"/>
              <a:gd name="connsiteY78" fmla="*/ 2062235 h 3140220"/>
              <a:gd name="connsiteX79" fmla="*/ 2552045 w 3140536"/>
              <a:gd name="connsiteY79" fmla="*/ 2079521 h 3140220"/>
              <a:gd name="connsiteX80" fmla="*/ 2565402 w 3140536"/>
              <a:gd name="connsiteY80" fmla="*/ 2056474 h 3140220"/>
              <a:gd name="connsiteX81" fmla="*/ 2583997 w 3140536"/>
              <a:gd name="connsiteY81" fmla="*/ 1859000 h 3140220"/>
              <a:gd name="connsiteX82" fmla="*/ 2609926 w 3140536"/>
              <a:gd name="connsiteY82" fmla="*/ 1586361 h 3140220"/>
              <a:gd name="connsiteX83" fmla="*/ 2632449 w 3140536"/>
              <a:gd name="connsiteY83" fmla="*/ 1343316 h 3140220"/>
              <a:gd name="connsiteX84" fmla="*/ 2642139 w 3140536"/>
              <a:gd name="connsiteY84" fmla="*/ 1243793 h 3140220"/>
              <a:gd name="connsiteX85" fmla="*/ 2645020 w 3140536"/>
              <a:gd name="connsiteY85" fmla="*/ 1249555 h 3140220"/>
              <a:gd name="connsiteX86" fmla="*/ 2671734 w 3140536"/>
              <a:gd name="connsiteY86" fmla="*/ 1497314 h 3140220"/>
              <a:gd name="connsiteX87" fmla="*/ 2691377 w 3140536"/>
              <a:gd name="connsiteY87" fmla="*/ 1677502 h 3140220"/>
              <a:gd name="connsiteX88" fmla="*/ 2722543 w 3140536"/>
              <a:gd name="connsiteY88" fmla="*/ 1690859 h 3140220"/>
              <a:gd name="connsiteX89" fmla="*/ 2739567 w 3140536"/>
              <a:gd name="connsiteY89" fmla="*/ 1671217 h 3140220"/>
              <a:gd name="connsiteX90" fmla="*/ 2781471 w 3140536"/>
              <a:gd name="connsiteY90" fmla="*/ 1604694 h 3140220"/>
              <a:gd name="connsiteX91" fmla="*/ 2801113 w 3140536"/>
              <a:gd name="connsiteY91" fmla="*/ 1593694 h 3140220"/>
              <a:gd name="connsiteX92" fmla="*/ 3056467 w 3140536"/>
              <a:gd name="connsiteY92" fmla="*/ 1593956 h 3140220"/>
              <a:gd name="connsiteX93" fmla="*/ 3127180 w 3140536"/>
              <a:gd name="connsiteY93" fmla="*/ 1593956 h 3140220"/>
              <a:gd name="connsiteX94" fmla="*/ 3137395 w 3140536"/>
              <a:gd name="connsiteY94" fmla="*/ 1590813 h 3140220"/>
              <a:gd name="connsiteX95" fmla="*/ 3136871 w 3140536"/>
              <a:gd name="connsiteY95" fmla="*/ 1567504 h 3140220"/>
              <a:gd name="connsiteX96" fmla="*/ 3122466 w 3140536"/>
              <a:gd name="connsiteY96" fmla="*/ 1565147 h 3140220"/>
              <a:gd name="connsiteX97" fmla="*/ 2785923 w 3140536"/>
              <a:gd name="connsiteY97" fmla="*/ 1564623 h 3140220"/>
              <a:gd name="connsiteX98" fmla="*/ 2756328 w 3140536"/>
              <a:gd name="connsiteY98" fmla="*/ 1581123 h 3140220"/>
              <a:gd name="connsiteX99" fmla="*/ 2722805 w 3140536"/>
              <a:gd name="connsiteY99" fmla="*/ 1634027 h 3140220"/>
              <a:gd name="connsiteX100" fmla="*/ 2721757 w 3140536"/>
              <a:gd name="connsiteY100" fmla="*/ 1626170 h 3140220"/>
              <a:gd name="connsiteX101" fmla="*/ 2700020 w 3140536"/>
              <a:gd name="connsiteY101" fmla="*/ 1428958 h 3140220"/>
              <a:gd name="connsiteX102" fmla="*/ 2676972 w 3140536"/>
              <a:gd name="connsiteY102" fmla="*/ 1216293 h 3140220"/>
              <a:gd name="connsiteX103" fmla="*/ 2660211 w 3140536"/>
              <a:gd name="connsiteY103" fmla="*/ 1063343 h 3140220"/>
              <a:gd name="connsiteX104" fmla="*/ 2640306 w 3140536"/>
              <a:gd name="connsiteY104" fmla="*/ 1046319 h 3140220"/>
              <a:gd name="connsiteX105" fmla="*/ 2623544 w 3140536"/>
              <a:gd name="connsiteY105" fmla="*/ 1066748 h 3140220"/>
              <a:gd name="connsiteX106" fmla="*/ 2610187 w 3140536"/>
              <a:gd name="connsiteY106" fmla="*/ 1208436 h 3140220"/>
              <a:gd name="connsiteX107" fmla="*/ 2582688 w 3140536"/>
              <a:gd name="connsiteY107" fmla="*/ 1503338 h 3140220"/>
              <a:gd name="connsiteX108" fmla="*/ 2552569 w 3140536"/>
              <a:gd name="connsiteY108" fmla="*/ 1816310 h 3140220"/>
              <a:gd name="connsiteX109" fmla="*/ 2542093 w 3140536"/>
              <a:gd name="connsiteY109" fmla="*/ 1928666 h 3140220"/>
              <a:gd name="connsiteX110" fmla="*/ 2538688 w 3140536"/>
              <a:gd name="connsiteY110" fmla="*/ 1924737 h 3140220"/>
              <a:gd name="connsiteX111" fmla="*/ 2508832 w 3140536"/>
              <a:gd name="connsiteY111" fmla="*/ 1756335 h 3140220"/>
              <a:gd name="connsiteX112" fmla="*/ 2450951 w 3140536"/>
              <a:gd name="connsiteY112" fmla="*/ 1434982 h 3140220"/>
              <a:gd name="connsiteX113" fmla="*/ 2432095 w 3140536"/>
              <a:gd name="connsiteY113" fmla="*/ 1412458 h 3140220"/>
              <a:gd name="connsiteX114" fmla="*/ 2411404 w 3140536"/>
              <a:gd name="connsiteY114" fmla="*/ 1433410 h 3140220"/>
              <a:gd name="connsiteX115" fmla="*/ 2375262 w 3140536"/>
              <a:gd name="connsiteY115" fmla="*/ 1550742 h 3140220"/>
              <a:gd name="connsiteX116" fmla="*/ 2355357 w 3140536"/>
              <a:gd name="connsiteY116" fmla="*/ 1565147 h 3140220"/>
              <a:gd name="connsiteX117" fmla="*/ 1675724 w 3140536"/>
              <a:gd name="connsiteY117" fmla="*/ 1564361 h 3140220"/>
              <a:gd name="connsiteX118" fmla="*/ 1642986 w 3140536"/>
              <a:gd name="connsiteY118" fmla="*/ 1582432 h 3140220"/>
              <a:gd name="connsiteX119" fmla="*/ 1610510 w 3140536"/>
              <a:gd name="connsiteY119" fmla="*/ 1634027 h 3140220"/>
              <a:gd name="connsiteX120" fmla="*/ 1604748 w 3140536"/>
              <a:gd name="connsiteY120" fmla="*/ 1583480 h 3140220"/>
              <a:gd name="connsiteX121" fmla="*/ 1548178 w 3140536"/>
              <a:gd name="connsiteY121" fmla="*/ 1064652 h 3140220"/>
              <a:gd name="connsiteX122" fmla="*/ 1529845 w 3140536"/>
              <a:gd name="connsiteY122" fmla="*/ 1046057 h 3140220"/>
              <a:gd name="connsiteX123" fmla="*/ 1041397 w 3140536"/>
              <a:gd name="connsiteY123" fmla="*/ 24 h 3140220"/>
              <a:gd name="connsiteX124" fmla="*/ 2092931 w 3140536"/>
              <a:gd name="connsiteY124" fmla="*/ 24 h 3140220"/>
              <a:gd name="connsiteX125" fmla="*/ 2113097 w 3140536"/>
              <a:gd name="connsiteY125" fmla="*/ 20714 h 3140220"/>
              <a:gd name="connsiteX126" fmla="*/ 2113097 w 3140536"/>
              <a:gd name="connsiteY126" fmla="*/ 1009391 h 3140220"/>
              <a:gd name="connsiteX127" fmla="*/ 2131169 w 3140536"/>
              <a:gd name="connsiteY127" fmla="*/ 1027725 h 3140220"/>
              <a:gd name="connsiteX128" fmla="*/ 3121155 w 3140536"/>
              <a:gd name="connsiteY128" fmla="*/ 1027725 h 3140220"/>
              <a:gd name="connsiteX129" fmla="*/ 3140536 w 3140536"/>
              <a:gd name="connsiteY129" fmla="*/ 1046581 h 3140220"/>
              <a:gd name="connsiteX130" fmla="*/ 3140536 w 3140536"/>
              <a:gd name="connsiteY130" fmla="*/ 2096805 h 3140220"/>
              <a:gd name="connsiteX131" fmla="*/ 3122989 w 3140536"/>
              <a:gd name="connsiteY131" fmla="*/ 2114615 h 3140220"/>
              <a:gd name="connsiteX132" fmla="*/ 2139549 w 3140536"/>
              <a:gd name="connsiteY132" fmla="*/ 2114615 h 3140220"/>
              <a:gd name="connsiteX133" fmla="*/ 2121216 w 3140536"/>
              <a:gd name="connsiteY133" fmla="*/ 2132948 h 3140220"/>
              <a:gd name="connsiteX134" fmla="*/ 2121216 w 3140536"/>
              <a:gd name="connsiteY134" fmla="*/ 3121625 h 3140220"/>
              <a:gd name="connsiteX135" fmla="*/ 2102883 w 3140536"/>
              <a:gd name="connsiteY135" fmla="*/ 3140220 h 3140220"/>
              <a:gd name="connsiteX136" fmla="*/ 1574105 w 3140536"/>
              <a:gd name="connsiteY136" fmla="*/ 3139958 h 3140220"/>
              <a:gd name="connsiteX137" fmla="*/ 1042445 w 3140536"/>
              <a:gd name="connsiteY137" fmla="*/ 3140220 h 3140220"/>
              <a:gd name="connsiteX138" fmla="*/ 1026469 w 3140536"/>
              <a:gd name="connsiteY138" fmla="*/ 3124506 h 3140220"/>
              <a:gd name="connsiteX139" fmla="*/ 1026731 w 3140536"/>
              <a:gd name="connsiteY139" fmla="*/ 2134519 h 3140220"/>
              <a:gd name="connsiteX140" fmla="*/ 1006303 w 3140536"/>
              <a:gd name="connsiteY140" fmla="*/ 2114615 h 3140220"/>
              <a:gd name="connsiteX141" fmla="*/ 18935 w 3140536"/>
              <a:gd name="connsiteY141" fmla="*/ 2114615 h 3140220"/>
              <a:gd name="connsiteX142" fmla="*/ 78 w 3140536"/>
              <a:gd name="connsiteY142" fmla="*/ 2095496 h 3140220"/>
              <a:gd name="connsiteX143" fmla="*/ 78 w 3140536"/>
              <a:gd name="connsiteY143" fmla="*/ 1046581 h 3140220"/>
              <a:gd name="connsiteX144" fmla="*/ 18935 w 3140536"/>
              <a:gd name="connsiteY144" fmla="*/ 1027725 h 3140220"/>
              <a:gd name="connsiteX145" fmla="*/ 1003684 w 3140536"/>
              <a:gd name="connsiteY145" fmla="*/ 1027725 h 3140220"/>
              <a:gd name="connsiteX146" fmla="*/ 1022802 w 3140536"/>
              <a:gd name="connsiteY146" fmla="*/ 1009130 h 3140220"/>
              <a:gd name="connsiteX147" fmla="*/ 1022802 w 3140536"/>
              <a:gd name="connsiteY147" fmla="*/ 19143 h 3140220"/>
              <a:gd name="connsiteX148" fmla="*/ 1041397 w 3140536"/>
              <a:gd name="connsiteY148" fmla="*/ 24 h 314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3140536" h="3140220">
                <a:moveTo>
                  <a:pt x="1529845" y="1046057"/>
                </a:moveTo>
                <a:cubicBezTo>
                  <a:pt x="1516488" y="1046057"/>
                  <a:pt x="1512559" y="1053653"/>
                  <a:pt x="1511512" y="1064914"/>
                </a:cubicBezTo>
                <a:cubicBezTo>
                  <a:pt x="1508369" y="1098700"/>
                  <a:pt x="1505226" y="1132485"/>
                  <a:pt x="1502083" y="1166270"/>
                </a:cubicBezTo>
                <a:cubicBezTo>
                  <a:pt x="1492131" y="1274173"/>
                  <a:pt x="1482179" y="1381816"/>
                  <a:pt x="1471965" y="1489719"/>
                </a:cubicBezTo>
                <a:cubicBezTo>
                  <a:pt x="1460703" y="1608360"/>
                  <a:pt x="1449441" y="1727002"/>
                  <a:pt x="1438179" y="1845643"/>
                </a:cubicBezTo>
                <a:cubicBezTo>
                  <a:pt x="1435560" y="1873405"/>
                  <a:pt x="1432679" y="1900904"/>
                  <a:pt x="1430060" y="1928666"/>
                </a:cubicBezTo>
                <a:cubicBezTo>
                  <a:pt x="1426132" y="1917142"/>
                  <a:pt x="1424298" y="1905618"/>
                  <a:pt x="1422203" y="1894095"/>
                </a:cubicBezTo>
                <a:cubicBezTo>
                  <a:pt x="1394180" y="1739311"/>
                  <a:pt x="1366156" y="1584789"/>
                  <a:pt x="1338395" y="1430006"/>
                </a:cubicBezTo>
                <a:cubicBezTo>
                  <a:pt x="1336562" y="1419792"/>
                  <a:pt x="1331585" y="1412720"/>
                  <a:pt x="1320847" y="1412196"/>
                </a:cubicBezTo>
                <a:cubicBezTo>
                  <a:pt x="1310371" y="1411673"/>
                  <a:pt x="1304348" y="1417958"/>
                  <a:pt x="1301205" y="1427911"/>
                </a:cubicBezTo>
                <a:cubicBezTo>
                  <a:pt x="1288634" y="1468767"/>
                  <a:pt x="1275277" y="1509362"/>
                  <a:pt x="1263491" y="1550480"/>
                </a:cubicBezTo>
                <a:cubicBezTo>
                  <a:pt x="1260348" y="1561742"/>
                  <a:pt x="1255372" y="1565147"/>
                  <a:pt x="1243849" y="1565147"/>
                </a:cubicBezTo>
                <a:cubicBezTo>
                  <a:pt x="1067850" y="1564623"/>
                  <a:pt x="892114" y="1565147"/>
                  <a:pt x="716116" y="1564361"/>
                </a:cubicBezTo>
                <a:cubicBezTo>
                  <a:pt x="697783" y="1564361"/>
                  <a:pt x="686784" y="1570385"/>
                  <a:pt x="678403" y="1585837"/>
                </a:cubicBezTo>
                <a:cubicBezTo>
                  <a:pt x="669760" y="1601551"/>
                  <a:pt x="659022" y="1616217"/>
                  <a:pt x="647760" y="1634027"/>
                </a:cubicBezTo>
                <a:cubicBezTo>
                  <a:pt x="641998" y="1582170"/>
                  <a:pt x="636499" y="1533981"/>
                  <a:pt x="631260" y="1485529"/>
                </a:cubicBezTo>
                <a:cubicBezTo>
                  <a:pt x="616070" y="1345150"/>
                  <a:pt x="600618" y="1204508"/>
                  <a:pt x="585428" y="1064129"/>
                </a:cubicBezTo>
                <a:cubicBezTo>
                  <a:pt x="583594" y="1049462"/>
                  <a:pt x="574952" y="1043177"/>
                  <a:pt x="561071" y="1046843"/>
                </a:cubicBezTo>
                <a:cubicBezTo>
                  <a:pt x="549547" y="1049724"/>
                  <a:pt x="549285" y="1059414"/>
                  <a:pt x="548500" y="1068581"/>
                </a:cubicBezTo>
                <a:cubicBezTo>
                  <a:pt x="537500" y="1185389"/>
                  <a:pt x="526762" y="1302459"/>
                  <a:pt x="515762" y="1419268"/>
                </a:cubicBezTo>
                <a:cubicBezTo>
                  <a:pt x="502405" y="1562004"/>
                  <a:pt x="488786" y="1705002"/>
                  <a:pt x="475167" y="1847738"/>
                </a:cubicBezTo>
                <a:cubicBezTo>
                  <a:pt x="472548" y="1874714"/>
                  <a:pt x="469929" y="1901690"/>
                  <a:pt x="467310" y="1929713"/>
                </a:cubicBezTo>
                <a:cubicBezTo>
                  <a:pt x="465739" y="1928142"/>
                  <a:pt x="464691" y="1927618"/>
                  <a:pt x="464691" y="1926832"/>
                </a:cubicBezTo>
                <a:cubicBezTo>
                  <a:pt x="449239" y="1841453"/>
                  <a:pt x="434049" y="1756335"/>
                  <a:pt x="418859" y="1670955"/>
                </a:cubicBezTo>
                <a:cubicBezTo>
                  <a:pt x="404192" y="1590289"/>
                  <a:pt x="389526" y="1509886"/>
                  <a:pt x="375121" y="1429220"/>
                </a:cubicBezTo>
                <a:cubicBezTo>
                  <a:pt x="373288" y="1419268"/>
                  <a:pt x="368573" y="1412982"/>
                  <a:pt x="358359" y="1412196"/>
                </a:cubicBezTo>
                <a:cubicBezTo>
                  <a:pt x="347883" y="1411411"/>
                  <a:pt x="341598" y="1417696"/>
                  <a:pt x="338455" y="1427387"/>
                </a:cubicBezTo>
                <a:cubicBezTo>
                  <a:pt x="326146" y="1466934"/>
                  <a:pt x="313574" y="1506481"/>
                  <a:pt x="301527" y="1546028"/>
                </a:cubicBezTo>
                <a:cubicBezTo>
                  <a:pt x="294979" y="1566980"/>
                  <a:pt x="291575" y="1568813"/>
                  <a:pt x="268789" y="1562790"/>
                </a:cubicBezTo>
                <a:cubicBezTo>
                  <a:pt x="265122" y="1559123"/>
                  <a:pt x="260670" y="1560956"/>
                  <a:pt x="256742" y="1561742"/>
                </a:cubicBezTo>
                <a:cubicBezTo>
                  <a:pt x="195195" y="1561742"/>
                  <a:pt x="133648" y="1561742"/>
                  <a:pt x="72101" y="1561742"/>
                </a:cubicBezTo>
                <a:cubicBezTo>
                  <a:pt x="68435" y="1561742"/>
                  <a:pt x="64244" y="1561218"/>
                  <a:pt x="60578" y="1562790"/>
                </a:cubicBezTo>
                <a:cubicBezTo>
                  <a:pt x="45649" y="1563052"/>
                  <a:pt x="30983" y="1563052"/>
                  <a:pt x="16054" y="1563314"/>
                </a:cubicBezTo>
                <a:cubicBezTo>
                  <a:pt x="12650" y="1563314"/>
                  <a:pt x="7935" y="1562004"/>
                  <a:pt x="6364" y="1565147"/>
                </a:cubicBezTo>
                <a:cubicBezTo>
                  <a:pt x="2697" y="1573266"/>
                  <a:pt x="3745" y="1582432"/>
                  <a:pt x="5316" y="1590813"/>
                </a:cubicBezTo>
                <a:cubicBezTo>
                  <a:pt x="6626" y="1597099"/>
                  <a:pt x="13435" y="1594480"/>
                  <a:pt x="17626" y="1594480"/>
                </a:cubicBezTo>
                <a:cubicBezTo>
                  <a:pt x="112696" y="1594480"/>
                  <a:pt x="208028" y="1594480"/>
                  <a:pt x="303098" y="1594480"/>
                </a:cubicBezTo>
                <a:cubicBezTo>
                  <a:pt x="322217" y="1594480"/>
                  <a:pt x="324312" y="1592646"/>
                  <a:pt x="330074" y="1573528"/>
                </a:cubicBezTo>
                <a:cubicBezTo>
                  <a:pt x="336883" y="1550742"/>
                  <a:pt x="344217" y="1528219"/>
                  <a:pt x="352336" y="1502029"/>
                </a:cubicBezTo>
                <a:cubicBezTo>
                  <a:pt x="353645" y="1508838"/>
                  <a:pt x="354169" y="1511195"/>
                  <a:pt x="354693" y="1513814"/>
                </a:cubicBezTo>
                <a:cubicBezTo>
                  <a:pt x="378002" y="1642408"/>
                  <a:pt x="401049" y="1770739"/>
                  <a:pt x="424358" y="1899333"/>
                </a:cubicBezTo>
                <a:cubicBezTo>
                  <a:pt x="434049" y="1953284"/>
                  <a:pt x="443739" y="2007236"/>
                  <a:pt x="453430" y="2061188"/>
                </a:cubicBezTo>
                <a:cubicBezTo>
                  <a:pt x="456310" y="2076640"/>
                  <a:pt x="466263" y="2083973"/>
                  <a:pt x="478834" y="2079259"/>
                </a:cubicBezTo>
                <a:cubicBezTo>
                  <a:pt x="490881" y="2074807"/>
                  <a:pt x="490096" y="2063807"/>
                  <a:pt x="491143" y="2054116"/>
                </a:cubicBezTo>
                <a:cubicBezTo>
                  <a:pt x="500572" y="1955380"/>
                  <a:pt x="509476" y="1856643"/>
                  <a:pt x="518905" y="1757906"/>
                </a:cubicBezTo>
                <a:cubicBezTo>
                  <a:pt x="532262" y="1615956"/>
                  <a:pt x="545881" y="1474005"/>
                  <a:pt x="559500" y="1332055"/>
                </a:cubicBezTo>
                <a:cubicBezTo>
                  <a:pt x="562119" y="1302721"/>
                  <a:pt x="564999" y="1273650"/>
                  <a:pt x="567618" y="1244055"/>
                </a:cubicBezTo>
                <a:cubicBezTo>
                  <a:pt x="571285" y="1245364"/>
                  <a:pt x="570499" y="1247983"/>
                  <a:pt x="570761" y="1249817"/>
                </a:cubicBezTo>
                <a:cubicBezTo>
                  <a:pt x="579666" y="1332317"/>
                  <a:pt x="588571" y="1415077"/>
                  <a:pt x="597475" y="1497576"/>
                </a:cubicBezTo>
                <a:cubicBezTo>
                  <a:pt x="604023" y="1557552"/>
                  <a:pt x="610570" y="1617789"/>
                  <a:pt x="617118" y="1677764"/>
                </a:cubicBezTo>
                <a:cubicBezTo>
                  <a:pt x="617903" y="1685359"/>
                  <a:pt x="620261" y="1691383"/>
                  <a:pt x="627594" y="1694526"/>
                </a:cubicBezTo>
                <a:cubicBezTo>
                  <a:pt x="635189" y="1697931"/>
                  <a:pt x="641998" y="1696097"/>
                  <a:pt x="648284" y="1691121"/>
                </a:cubicBezTo>
                <a:cubicBezTo>
                  <a:pt x="654832" y="1685883"/>
                  <a:pt x="660070" y="1679598"/>
                  <a:pt x="664522" y="1672526"/>
                </a:cubicBezTo>
                <a:cubicBezTo>
                  <a:pt x="678403" y="1650265"/>
                  <a:pt x="692807" y="1628527"/>
                  <a:pt x="706164" y="1606003"/>
                </a:cubicBezTo>
                <a:cubicBezTo>
                  <a:pt x="711402" y="1597099"/>
                  <a:pt x="717426" y="1593956"/>
                  <a:pt x="727902" y="1593956"/>
                </a:cubicBezTo>
                <a:cubicBezTo>
                  <a:pt x="905471" y="1594218"/>
                  <a:pt x="1083302" y="1594218"/>
                  <a:pt x="1260872" y="1594218"/>
                </a:cubicBezTo>
                <a:cubicBezTo>
                  <a:pt x="1286277" y="1594218"/>
                  <a:pt x="1286277" y="1594218"/>
                  <a:pt x="1293610" y="1570385"/>
                </a:cubicBezTo>
                <a:cubicBezTo>
                  <a:pt x="1300157" y="1549171"/>
                  <a:pt x="1306967" y="1528219"/>
                  <a:pt x="1313514" y="1507005"/>
                </a:cubicBezTo>
                <a:cubicBezTo>
                  <a:pt x="1320586" y="1532147"/>
                  <a:pt x="1325038" y="1557028"/>
                  <a:pt x="1329490" y="1581647"/>
                </a:cubicBezTo>
                <a:cubicBezTo>
                  <a:pt x="1351490" y="1703169"/>
                  <a:pt x="1373752" y="1824953"/>
                  <a:pt x="1395751" y="1946475"/>
                </a:cubicBezTo>
                <a:cubicBezTo>
                  <a:pt x="1402823" y="1984975"/>
                  <a:pt x="1409894" y="2023736"/>
                  <a:pt x="1416441" y="2062235"/>
                </a:cubicBezTo>
                <a:cubicBezTo>
                  <a:pt x="1418537" y="2073759"/>
                  <a:pt x="1423513" y="2080830"/>
                  <a:pt x="1436084" y="2080307"/>
                </a:cubicBezTo>
                <a:cubicBezTo>
                  <a:pt x="1448393" y="2079783"/>
                  <a:pt x="1452060" y="2071402"/>
                  <a:pt x="1453108" y="2060926"/>
                </a:cubicBezTo>
                <a:cubicBezTo>
                  <a:pt x="1453893" y="2054378"/>
                  <a:pt x="1454679" y="2048093"/>
                  <a:pt x="1455203" y="2041545"/>
                </a:cubicBezTo>
                <a:cubicBezTo>
                  <a:pt x="1466988" y="1914785"/>
                  <a:pt x="1478512" y="1787763"/>
                  <a:pt x="1490559" y="1661003"/>
                </a:cubicBezTo>
                <a:cubicBezTo>
                  <a:pt x="1501297" y="1546290"/>
                  <a:pt x="1512297" y="1431577"/>
                  <a:pt x="1523297" y="1316863"/>
                </a:cubicBezTo>
                <a:cubicBezTo>
                  <a:pt x="1525654" y="1292768"/>
                  <a:pt x="1528011" y="1268674"/>
                  <a:pt x="1530368" y="1244579"/>
                </a:cubicBezTo>
                <a:cubicBezTo>
                  <a:pt x="1539273" y="1309006"/>
                  <a:pt x="1546345" y="1373435"/>
                  <a:pt x="1553416" y="1437863"/>
                </a:cubicBezTo>
                <a:cubicBezTo>
                  <a:pt x="1562059" y="1518266"/>
                  <a:pt x="1570701" y="1598670"/>
                  <a:pt x="1579606" y="1679074"/>
                </a:cubicBezTo>
                <a:cubicBezTo>
                  <a:pt x="1581177" y="1694788"/>
                  <a:pt x="1596368" y="1701597"/>
                  <a:pt x="1609201" y="1692431"/>
                </a:cubicBezTo>
                <a:cubicBezTo>
                  <a:pt x="1616796" y="1686931"/>
                  <a:pt x="1622296" y="1679860"/>
                  <a:pt x="1627272" y="1672003"/>
                </a:cubicBezTo>
                <a:cubicBezTo>
                  <a:pt x="1640891" y="1650265"/>
                  <a:pt x="1655295" y="1628789"/>
                  <a:pt x="1668390" y="1606789"/>
                </a:cubicBezTo>
                <a:cubicBezTo>
                  <a:pt x="1673890" y="1597623"/>
                  <a:pt x="1680176" y="1594218"/>
                  <a:pt x="1691176" y="1594218"/>
                </a:cubicBezTo>
                <a:cubicBezTo>
                  <a:pt x="1919030" y="1594480"/>
                  <a:pt x="2146884" y="1594480"/>
                  <a:pt x="2374738" y="1594480"/>
                </a:cubicBezTo>
                <a:cubicBezTo>
                  <a:pt x="2397524" y="1594480"/>
                  <a:pt x="2398047" y="1593694"/>
                  <a:pt x="2404595" y="1572218"/>
                </a:cubicBezTo>
                <a:cubicBezTo>
                  <a:pt x="2411404" y="1549956"/>
                  <a:pt x="2418738" y="1527957"/>
                  <a:pt x="2426856" y="1502290"/>
                </a:cubicBezTo>
                <a:cubicBezTo>
                  <a:pt x="2428166" y="1508576"/>
                  <a:pt x="2428690" y="1510933"/>
                  <a:pt x="2429214" y="1513552"/>
                </a:cubicBezTo>
                <a:cubicBezTo>
                  <a:pt x="2452523" y="1642408"/>
                  <a:pt x="2475832" y="1771525"/>
                  <a:pt x="2499141" y="1900380"/>
                </a:cubicBezTo>
                <a:cubicBezTo>
                  <a:pt x="2508832" y="1954332"/>
                  <a:pt x="2518522" y="2008284"/>
                  <a:pt x="2528474" y="2062235"/>
                </a:cubicBezTo>
                <a:cubicBezTo>
                  <a:pt x="2530831" y="2076378"/>
                  <a:pt x="2539998" y="2082664"/>
                  <a:pt x="2552045" y="2079521"/>
                </a:cubicBezTo>
                <a:cubicBezTo>
                  <a:pt x="2564093" y="2076116"/>
                  <a:pt x="2564617" y="2065902"/>
                  <a:pt x="2565402" y="2056474"/>
                </a:cubicBezTo>
                <a:cubicBezTo>
                  <a:pt x="2571688" y="1990736"/>
                  <a:pt x="2577712" y="1924737"/>
                  <a:pt x="2583997" y="1859000"/>
                </a:cubicBezTo>
                <a:cubicBezTo>
                  <a:pt x="2592640" y="1768120"/>
                  <a:pt x="2601283" y="1677241"/>
                  <a:pt x="2609926" y="1586361"/>
                </a:cubicBezTo>
                <a:cubicBezTo>
                  <a:pt x="2617521" y="1505171"/>
                  <a:pt x="2624854" y="1424244"/>
                  <a:pt x="2632449" y="1343316"/>
                </a:cubicBezTo>
                <a:cubicBezTo>
                  <a:pt x="2635592" y="1310316"/>
                  <a:pt x="2638996" y="1277054"/>
                  <a:pt x="2642139" y="1243793"/>
                </a:cubicBezTo>
                <a:cubicBezTo>
                  <a:pt x="2645544" y="1245102"/>
                  <a:pt x="2644758" y="1247721"/>
                  <a:pt x="2645020" y="1249555"/>
                </a:cubicBezTo>
                <a:cubicBezTo>
                  <a:pt x="2653925" y="1332055"/>
                  <a:pt x="2662830" y="1414815"/>
                  <a:pt x="2671734" y="1497314"/>
                </a:cubicBezTo>
                <a:cubicBezTo>
                  <a:pt x="2678282" y="1557290"/>
                  <a:pt x="2684829" y="1617527"/>
                  <a:pt x="2691377" y="1677502"/>
                </a:cubicBezTo>
                <a:cubicBezTo>
                  <a:pt x="2693472" y="1695050"/>
                  <a:pt x="2708662" y="1701597"/>
                  <a:pt x="2722543" y="1690859"/>
                </a:cubicBezTo>
                <a:cubicBezTo>
                  <a:pt x="2729614" y="1685621"/>
                  <a:pt x="2734852" y="1678550"/>
                  <a:pt x="2739567" y="1671217"/>
                </a:cubicBezTo>
                <a:cubicBezTo>
                  <a:pt x="2753709" y="1648955"/>
                  <a:pt x="2768114" y="1627217"/>
                  <a:pt x="2781471" y="1604694"/>
                </a:cubicBezTo>
                <a:cubicBezTo>
                  <a:pt x="2786185" y="1596575"/>
                  <a:pt x="2791685" y="1593694"/>
                  <a:pt x="2801113" y="1593694"/>
                </a:cubicBezTo>
                <a:cubicBezTo>
                  <a:pt x="2886231" y="1594218"/>
                  <a:pt x="2971349" y="1593956"/>
                  <a:pt x="3056467" y="1593956"/>
                </a:cubicBezTo>
                <a:cubicBezTo>
                  <a:pt x="3080038" y="1593956"/>
                  <a:pt x="3103609" y="1594218"/>
                  <a:pt x="3127180" y="1593956"/>
                </a:cubicBezTo>
                <a:cubicBezTo>
                  <a:pt x="3130847" y="1593694"/>
                  <a:pt x="3136609" y="1595789"/>
                  <a:pt x="3137395" y="1590813"/>
                </a:cubicBezTo>
                <a:cubicBezTo>
                  <a:pt x="3138442" y="1582956"/>
                  <a:pt x="3139228" y="1574575"/>
                  <a:pt x="3136871" y="1567504"/>
                </a:cubicBezTo>
                <a:cubicBezTo>
                  <a:pt x="3135299" y="1562528"/>
                  <a:pt x="3127442" y="1565147"/>
                  <a:pt x="3122466" y="1565147"/>
                </a:cubicBezTo>
                <a:cubicBezTo>
                  <a:pt x="3010373" y="1564885"/>
                  <a:pt x="2898017" y="1565147"/>
                  <a:pt x="2785923" y="1564623"/>
                </a:cubicBezTo>
                <a:cubicBezTo>
                  <a:pt x="2771781" y="1564623"/>
                  <a:pt x="2763138" y="1569337"/>
                  <a:pt x="2756328" y="1581123"/>
                </a:cubicBezTo>
                <a:cubicBezTo>
                  <a:pt x="2746376" y="1598408"/>
                  <a:pt x="2735114" y="1614646"/>
                  <a:pt x="2722805" y="1634027"/>
                </a:cubicBezTo>
                <a:cubicBezTo>
                  <a:pt x="2722019" y="1629313"/>
                  <a:pt x="2722019" y="1627741"/>
                  <a:pt x="2721757" y="1626170"/>
                </a:cubicBezTo>
                <a:cubicBezTo>
                  <a:pt x="2714424" y="1560433"/>
                  <a:pt x="2707091" y="1494695"/>
                  <a:pt x="2700020" y="1428958"/>
                </a:cubicBezTo>
                <a:cubicBezTo>
                  <a:pt x="2692163" y="1357983"/>
                  <a:pt x="2684567" y="1287269"/>
                  <a:pt x="2676972" y="1216293"/>
                </a:cubicBezTo>
                <a:cubicBezTo>
                  <a:pt x="2671472" y="1165223"/>
                  <a:pt x="2665972" y="1114414"/>
                  <a:pt x="2660211" y="1063343"/>
                </a:cubicBezTo>
                <a:cubicBezTo>
                  <a:pt x="2658639" y="1049986"/>
                  <a:pt x="2653401" y="1046057"/>
                  <a:pt x="2640306" y="1046319"/>
                </a:cubicBezTo>
                <a:cubicBezTo>
                  <a:pt x="2626687" y="1046581"/>
                  <a:pt x="2624592" y="1056272"/>
                  <a:pt x="2623544" y="1066748"/>
                </a:cubicBezTo>
                <a:cubicBezTo>
                  <a:pt x="2619092" y="1114152"/>
                  <a:pt x="2614640" y="1161294"/>
                  <a:pt x="2610187" y="1208436"/>
                </a:cubicBezTo>
                <a:cubicBezTo>
                  <a:pt x="2601021" y="1306649"/>
                  <a:pt x="2592116" y="1405125"/>
                  <a:pt x="2582688" y="1503338"/>
                </a:cubicBezTo>
                <a:cubicBezTo>
                  <a:pt x="2572736" y="1607575"/>
                  <a:pt x="2562521" y="1712073"/>
                  <a:pt x="2552569" y="1816310"/>
                </a:cubicBezTo>
                <a:cubicBezTo>
                  <a:pt x="2548903" y="1853762"/>
                  <a:pt x="2545498" y="1891214"/>
                  <a:pt x="2542093" y="1928666"/>
                </a:cubicBezTo>
                <a:cubicBezTo>
                  <a:pt x="2538950" y="1928142"/>
                  <a:pt x="2538950" y="1926309"/>
                  <a:pt x="2538688" y="1924737"/>
                </a:cubicBezTo>
                <a:cubicBezTo>
                  <a:pt x="2528736" y="1868690"/>
                  <a:pt x="2518784" y="1812382"/>
                  <a:pt x="2508832" y="1756335"/>
                </a:cubicBezTo>
                <a:cubicBezTo>
                  <a:pt x="2489713" y="1649217"/>
                  <a:pt x="2470070" y="1542099"/>
                  <a:pt x="2450951" y="1434982"/>
                </a:cubicBezTo>
                <a:cubicBezTo>
                  <a:pt x="2448856" y="1423720"/>
                  <a:pt x="2446237" y="1412720"/>
                  <a:pt x="2432095" y="1412458"/>
                </a:cubicBezTo>
                <a:cubicBezTo>
                  <a:pt x="2418476" y="1411934"/>
                  <a:pt x="2414809" y="1422149"/>
                  <a:pt x="2411404" y="1433410"/>
                </a:cubicBezTo>
                <a:cubicBezTo>
                  <a:pt x="2399619" y="1472434"/>
                  <a:pt x="2386786" y="1511457"/>
                  <a:pt x="2375262" y="1550742"/>
                </a:cubicBezTo>
                <a:cubicBezTo>
                  <a:pt x="2372119" y="1561742"/>
                  <a:pt x="2367143" y="1565147"/>
                  <a:pt x="2355357" y="1565147"/>
                </a:cubicBezTo>
                <a:cubicBezTo>
                  <a:pt x="2128813" y="1564623"/>
                  <a:pt x="1902268" y="1564885"/>
                  <a:pt x="1675724" y="1564361"/>
                </a:cubicBezTo>
                <a:cubicBezTo>
                  <a:pt x="1660010" y="1564361"/>
                  <a:pt x="1650581" y="1569337"/>
                  <a:pt x="1642986" y="1582432"/>
                </a:cubicBezTo>
                <a:cubicBezTo>
                  <a:pt x="1633296" y="1599194"/>
                  <a:pt x="1622558" y="1615170"/>
                  <a:pt x="1610510" y="1634027"/>
                </a:cubicBezTo>
                <a:cubicBezTo>
                  <a:pt x="1608415" y="1615170"/>
                  <a:pt x="1606582" y="1599456"/>
                  <a:pt x="1604748" y="1583480"/>
                </a:cubicBezTo>
                <a:cubicBezTo>
                  <a:pt x="1585892" y="1410625"/>
                  <a:pt x="1566773" y="1237507"/>
                  <a:pt x="1548178" y="1064652"/>
                </a:cubicBezTo>
                <a:cubicBezTo>
                  <a:pt x="1546868" y="1053129"/>
                  <a:pt x="1542940" y="1046057"/>
                  <a:pt x="1529845" y="1046057"/>
                </a:cubicBezTo>
                <a:close/>
                <a:moveTo>
                  <a:pt x="1041397" y="24"/>
                </a:moveTo>
                <a:cubicBezTo>
                  <a:pt x="1391821" y="24"/>
                  <a:pt x="1742507" y="24"/>
                  <a:pt x="2092931" y="24"/>
                </a:cubicBezTo>
                <a:cubicBezTo>
                  <a:pt x="2116240" y="24"/>
                  <a:pt x="2113097" y="-1547"/>
                  <a:pt x="2113097" y="20714"/>
                </a:cubicBezTo>
                <a:cubicBezTo>
                  <a:pt x="2113097" y="350186"/>
                  <a:pt x="2113097" y="679920"/>
                  <a:pt x="2113097" y="1009391"/>
                </a:cubicBezTo>
                <a:cubicBezTo>
                  <a:pt x="2113097" y="1027725"/>
                  <a:pt x="2113097" y="1027725"/>
                  <a:pt x="2131169" y="1027725"/>
                </a:cubicBezTo>
                <a:cubicBezTo>
                  <a:pt x="2461164" y="1027725"/>
                  <a:pt x="2791160" y="1027725"/>
                  <a:pt x="3121155" y="1027725"/>
                </a:cubicBezTo>
                <a:cubicBezTo>
                  <a:pt x="3140274" y="1027725"/>
                  <a:pt x="3140536" y="1027725"/>
                  <a:pt x="3140536" y="1046581"/>
                </a:cubicBezTo>
                <a:cubicBezTo>
                  <a:pt x="3140536" y="1396743"/>
                  <a:pt x="3140536" y="1746644"/>
                  <a:pt x="3140536" y="2096805"/>
                </a:cubicBezTo>
                <a:cubicBezTo>
                  <a:pt x="3140536" y="2114615"/>
                  <a:pt x="3140536" y="2114615"/>
                  <a:pt x="3122989" y="2114615"/>
                </a:cubicBezTo>
                <a:cubicBezTo>
                  <a:pt x="2795088" y="2114615"/>
                  <a:pt x="2467450" y="2114615"/>
                  <a:pt x="2139549" y="2114615"/>
                </a:cubicBezTo>
                <a:cubicBezTo>
                  <a:pt x="2121216" y="2114615"/>
                  <a:pt x="2121216" y="2114615"/>
                  <a:pt x="2121216" y="2132948"/>
                </a:cubicBezTo>
                <a:cubicBezTo>
                  <a:pt x="2121216" y="2462420"/>
                  <a:pt x="2121216" y="2792153"/>
                  <a:pt x="2121216" y="3121625"/>
                </a:cubicBezTo>
                <a:cubicBezTo>
                  <a:pt x="2121216" y="3140220"/>
                  <a:pt x="2121216" y="3140220"/>
                  <a:pt x="2102883" y="3140220"/>
                </a:cubicBezTo>
                <a:cubicBezTo>
                  <a:pt x="1926886" y="3139958"/>
                  <a:pt x="1750364" y="3139958"/>
                  <a:pt x="1574105" y="3139958"/>
                </a:cubicBezTo>
                <a:cubicBezTo>
                  <a:pt x="1396797" y="3139958"/>
                  <a:pt x="1219752" y="3139696"/>
                  <a:pt x="1042445" y="3140220"/>
                </a:cubicBezTo>
                <a:cubicBezTo>
                  <a:pt x="1029874" y="3140220"/>
                  <a:pt x="1026469" y="3137077"/>
                  <a:pt x="1026469" y="3124506"/>
                </a:cubicBezTo>
                <a:cubicBezTo>
                  <a:pt x="1026731" y="2794511"/>
                  <a:pt x="1026731" y="2464515"/>
                  <a:pt x="1026731" y="2134519"/>
                </a:cubicBezTo>
                <a:cubicBezTo>
                  <a:pt x="1026731" y="2111734"/>
                  <a:pt x="1029350" y="2114615"/>
                  <a:pt x="1006303" y="2114615"/>
                </a:cubicBezTo>
                <a:cubicBezTo>
                  <a:pt x="677093" y="2114615"/>
                  <a:pt x="348145" y="2114615"/>
                  <a:pt x="18935" y="2114615"/>
                </a:cubicBezTo>
                <a:cubicBezTo>
                  <a:pt x="-1755" y="2114615"/>
                  <a:pt x="78" y="2117234"/>
                  <a:pt x="78" y="2095496"/>
                </a:cubicBezTo>
                <a:cubicBezTo>
                  <a:pt x="78" y="1745858"/>
                  <a:pt x="78" y="1396220"/>
                  <a:pt x="78" y="1046581"/>
                </a:cubicBezTo>
                <a:cubicBezTo>
                  <a:pt x="78" y="1025367"/>
                  <a:pt x="-2279" y="1027725"/>
                  <a:pt x="18935" y="1027725"/>
                </a:cubicBezTo>
                <a:cubicBezTo>
                  <a:pt x="347097" y="1027725"/>
                  <a:pt x="675521" y="1027725"/>
                  <a:pt x="1003684" y="1027725"/>
                </a:cubicBezTo>
                <a:cubicBezTo>
                  <a:pt x="1024636" y="1027725"/>
                  <a:pt x="1022802" y="1030344"/>
                  <a:pt x="1022802" y="1009130"/>
                </a:cubicBezTo>
                <a:cubicBezTo>
                  <a:pt x="1022802" y="679134"/>
                  <a:pt x="1022802" y="349138"/>
                  <a:pt x="1022802" y="19143"/>
                </a:cubicBezTo>
                <a:cubicBezTo>
                  <a:pt x="1022802" y="-2333"/>
                  <a:pt x="1020445" y="286"/>
                  <a:pt x="1041397" y="24"/>
                </a:cubicBezTo>
                <a:close/>
              </a:path>
            </a:pathLst>
          </a:custGeom>
          <a:solidFill>
            <a:schemeClr val="bg1"/>
          </a:solidFill>
          <a:ln w="26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67" name="Connector: Elbow 166">
            <a:extLst>
              <a:ext uri="{FF2B5EF4-FFF2-40B4-BE49-F238E27FC236}">
                <a16:creationId xmlns:a16="http://schemas.microsoft.com/office/drawing/2014/main" id="{82026FD8-A0D9-0DC5-E439-C9DD0AE65C76}"/>
              </a:ext>
            </a:extLst>
          </p:cNvPr>
          <p:cNvCxnSpPr>
            <a:cxnSpLocks/>
          </p:cNvCxnSpPr>
          <p:nvPr/>
        </p:nvCxnSpPr>
        <p:spPr>
          <a:xfrm rot="16200000" flipH="1">
            <a:off x="4181367" y="3111585"/>
            <a:ext cx="2103120" cy="386074"/>
          </a:xfrm>
          <a:prstGeom prst="bentConnector3">
            <a:avLst>
              <a:gd name="adj1" fmla="val 50000"/>
            </a:avLst>
          </a:prstGeom>
          <a:ln w="15875">
            <a:solidFill>
              <a:srgbClr val="FD29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A2FB3815-F75B-1DD3-F952-3A9716D043FA}"/>
              </a:ext>
            </a:extLst>
          </p:cNvPr>
          <p:cNvSpPr txBox="1"/>
          <p:nvPr/>
        </p:nvSpPr>
        <p:spPr>
          <a:xfrm>
            <a:off x="7987135" y="2067123"/>
            <a:ext cx="3837817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EE4B9939-7743-B0EB-A793-CCD9A4EDC9C1}"/>
              </a:ext>
            </a:extLst>
          </p:cNvPr>
          <p:cNvSpPr txBox="1"/>
          <p:nvPr/>
        </p:nvSpPr>
        <p:spPr>
          <a:xfrm>
            <a:off x="7984532" y="3717994"/>
            <a:ext cx="3837817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6C5581A-EF99-A304-E6E4-1232BC70C1FD}"/>
              </a:ext>
            </a:extLst>
          </p:cNvPr>
          <p:cNvSpPr txBox="1"/>
          <p:nvPr/>
        </p:nvSpPr>
        <p:spPr>
          <a:xfrm>
            <a:off x="8011127" y="5562614"/>
            <a:ext cx="3837817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BB07FA4-3113-5EBF-DE86-D7673EB3B7B6}"/>
              </a:ext>
            </a:extLst>
          </p:cNvPr>
          <p:cNvSpPr txBox="1"/>
          <p:nvPr/>
        </p:nvSpPr>
        <p:spPr>
          <a:xfrm>
            <a:off x="3373593" y="295632"/>
            <a:ext cx="508947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708693D9-6C23-8C89-C7B0-D6E2DDE1E6D6}"/>
              </a:ext>
            </a:extLst>
          </p:cNvPr>
          <p:cNvSpPr txBox="1"/>
          <p:nvPr/>
        </p:nvSpPr>
        <p:spPr>
          <a:xfrm>
            <a:off x="493345" y="4734203"/>
            <a:ext cx="6075077" cy="1373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5709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65" grpId="0" animBg="1"/>
      <p:bldP spid="168" grpId="0"/>
      <p:bldP spid="169" grpId="0"/>
      <p:bldP spid="170" grpId="0"/>
      <p:bldP spid="171" grpId="0"/>
      <p:bldP spid="17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ángulo 47">
            <a:extLst>
              <a:ext uri="{FF2B5EF4-FFF2-40B4-BE49-F238E27FC236}">
                <a16:creationId xmlns:a16="http://schemas.microsoft.com/office/drawing/2014/main" id="{1F2C7D12-83C4-1D97-76F7-72AC02014274}"/>
              </a:ext>
            </a:extLst>
          </p:cNvPr>
          <p:cNvSpPr/>
          <p:nvPr/>
        </p:nvSpPr>
        <p:spPr>
          <a:xfrm>
            <a:off x="163129" y="220334"/>
            <a:ext cx="11865729" cy="6477913"/>
          </a:xfrm>
          <a:prstGeom prst="rect">
            <a:avLst/>
          </a:prstGeom>
          <a:noFill/>
          <a:ln w="25402" cap="flat">
            <a:solidFill>
              <a:srgbClr val="C00000"/>
            </a:solidFill>
            <a:prstDash val="solid"/>
          </a:ln>
        </p:spPr>
        <p:txBody>
          <a:bodyPr vert="horz" wrap="square" lIns="121920" tIns="60960" rIns="121920" bIns="60960" anchor="ctr" anchorCtr="1" compatLnSpc="1">
            <a:noAutofit/>
          </a:bodyPr>
          <a:lstStyle/>
          <a:p>
            <a:pPr algn="ctr" defTabSz="121917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867" kern="0">
              <a:solidFill>
                <a:srgbClr val="FFFAF3"/>
              </a:solidFill>
              <a:latin typeface="Arial"/>
            </a:endParaRPr>
          </a:p>
        </p:txBody>
      </p:sp>
      <p:grpSp>
        <p:nvGrpSpPr>
          <p:cNvPr id="2" name="Grupo 19">
            <a:extLst>
              <a:ext uri="{FF2B5EF4-FFF2-40B4-BE49-F238E27FC236}">
                <a16:creationId xmlns:a16="http://schemas.microsoft.com/office/drawing/2014/main" id="{F8E7ED76-5896-CB20-6BBC-F9F88DCDFD83}"/>
              </a:ext>
            </a:extLst>
          </p:cNvPr>
          <p:cNvGrpSpPr/>
          <p:nvPr/>
        </p:nvGrpSpPr>
        <p:grpSpPr>
          <a:xfrm>
            <a:off x="6271364" y="1051107"/>
            <a:ext cx="4967992" cy="4816366"/>
            <a:chOff x="6095327" y="1692133"/>
            <a:chExt cx="4012826" cy="3890352"/>
          </a:xfrm>
          <a:solidFill>
            <a:srgbClr val="FD2906"/>
          </a:solidFill>
        </p:grpSpPr>
        <p:sp>
          <p:nvSpPr>
            <p:cNvPr id="3" name="Forma libre: forma 17">
              <a:extLst>
                <a:ext uri="{FF2B5EF4-FFF2-40B4-BE49-F238E27FC236}">
                  <a16:creationId xmlns:a16="http://schemas.microsoft.com/office/drawing/2014/main" id="{41ECF867-B4C3-A831-3A77-B01B902002B4}"/>
                </a:ext>
              </a:extLst>
            </p:cNvPr>
            <p:cNvSpPr/>
            <p:nvPr/>
          </p:nvSpPr>
          <p:spPr>
            <a:xfrm>
              <a:off x="6096000" y="1692133"/>
              <a:ext cx="4012153" cy="3890352"/>
            </a:xfrm>
            <a:custGeom>
              <a:avLst/>
              <a:gdLst>
                <a:gd name="connsiteX0" fmla="*/ 779219 w 4707024"/>
                <a:gd name="connsiteY0" fmla="*/ 3071755 h 4564129"/>
                <a:gd name="connsiteX1" fmla="*/ 1475373 w 4707024"/>
                <a:gd name="connsiteY1" fmla="*/ 3071755 h 4564129"/>
                <a:gd name="connsiteX2" fmla="*/ 1562060 w 4707024"/>
                <a:gd name="connsiteY2" fmla="*/ 3178157 h 4564129"/>
                <a:gd name="connsiteX3" fmla="*/ 983105 w 4707024"/>
                <a:gd name="connsiteY3" fmla="*/ 3668234 h 4564129"/>
                <a:gd name="connsiteX4" fmla="*/ 884056 w 4707024"/>
                <a:gd name="connsiteY4" fmla="*/ 3771820 h 4564129"/>
                <a:gd name="connsiteX5" fmla="*/ 885309 w 4707024"/>
                <a:gd name="connsiteY5" fmla="*/ 4201968 h 4564129"/>
                <a:gd name="connsiteX6" fmla="*/ 1031297 w 4707024"/>
                <a:gd name="connsiteY6" fmla="*/ 4351870 h 4564129"/>
                <a:gd name="connsiteX7" fmla="*/ 1234713 w 4707024"/>
                <a:gd name="connsiteY7" fmla="*/ 4350149 h 4564129"/>
                <a:gd name="connsiteX8" fmla="*/ 1348627 w 4707024"/>
                <a:gd name="connsiteY8" fmla="*/ 4228881 h 4564129"/>
                <a:gd name="connsiteX9" fmla="*/ 1350820 w 4707024"/>
                <a:gd name="connsiteY9" fmla="*/ 4056760 h 4564129"/>
                <a:gd name="connsiteX10" fmla="*/ 1662828 w 4707024"/>
                <a:gd name="connsiteY10" fmla="*/ 3759459 h 4564129"/>
                <a:gd name="connsiteX11" fmla="*/ 2515612 w 4707024"/>
                <a:gd name="connsiteY11" fmla="*/ 3759459 h 4564129"/>
                <a:gd name="connsiteX12" fmla="*/ 2852815 w 4707024"/>
                <a:gd name="connsiteY12" fmla="*/ 4081952 h 4564129"/>
                <a:gd name="connsiteX13" fmla="*/ 2854377 w 4707024"/>
                <a:gd name="connsiteY13" fmla="*/ 4230446 h 4564129"/>
                <a:gd name="connsiteX14" fmla="*/ 2968761 w 4707024"/>
                <a:gd name="connsiteY14" fmla="*/ 4352496 h 4564129"/>
                <a:gd name="connsiteX15" fmla="*/ 3151208 w 4707024"/>
                <a:gd name="connsiteY15" fmla="*/ 4251726 h 4564129"/>
                <a:gd name="connsiteX16" fmla="*/ 3160129 w 4707024"/>
                <a:gd name="connsiteY16" fmla="*/ 4173489 h 4564129"/>
                <a:gd name="connsiteX17" fmla="*/ 3161382 w 4707024"/>
                <a:gd name="connsiteY17" fmla="*/ 3641477 h 4564129"/>
                <a:gd name="connsiteX18" fmla="*/ 3067497 w 4707024"/>
                <a:gd name="connsiteY18" fmla="*/ 3534449 h 4564129"/>
                <a:gd name="connsiteX19" fmla="*/ 1949333 w 4707024"/>
                <a:gd name="connsiteY19" fmla="*/ 2683856 h 4564129"/>
                <a:gd name="connsiteX20" fmla="*/ 1962788 w 4707024"/>
                <a:gd name="connsiteY20" fmla="*/ 1554269 h 4564129"/>
                <a:gd name="connsiteX21" fmla="*/ 2566310 w 4707024"/>
                <a:gd name="connsiteY21" fmla="*/ 645310 h 4564129"/>
                <a:gd name="connsiteX22" fmla="*/ 3070156 w 4707024"/>
                <a:gd name="connsiteY22" fmla="*/ 99841 h 4564129"/>
                <a:gd name="connsiteX23" fmla="*/ 3459775 w 4707024"/>
                <a:gd name="connsiteY23" fmla="*/ 91235 h 4564129"/>
                <a:gd name="connsiteX24" fmla="*/ 4407384 w 4707024"/>
                <a:gd name="connsiteY24" fmla="*/ 1241164 h 4564129"/>
                <a:gd name="connsiteX25" fmla="*/ 4703588 w 4707024"/>
                <a:gd name="connsiteY25" fmla="*/ 2165300 h 4564129"/>
                <a:gd name="connsiteX26" fmla="*/ 4118846 w 4707024"/>
                <a:gd name="connsiteY26" fmla="*/ 3273293 h 4564129"/>
                <a:gd name="connsiteX27" fmla="*/ 3473703 w 4707024"/>
                <a:gd name="connsiteY27" fmla="*/ 3533979 h 4564129"/>
                <a:gd name="connsiteX28" fmla="*/ 3372622 w 4707024"/>
                <a:gd name="connsiteY28" fmla="*/ 3649770 h 4564129"/>
                <a:gd name="connsiteX29" fmla="*/ 3373871 w 4707024"/>
                <a:gd name="connsiteY29" fmla="*/ 4228725 h 4564129"/>
                <a:gd name="connsiteX30" fmla="*/ 3036202 w 4707024"/>
                <a:gd name="connsiteY30" fmla="*/ 4563579 h 4564129"/>
                <a:gd name="connsiteX31" fmla="*/ 2865017 w 4707024"/>
                <a:gd name="connsiteY31" fmla="*/ 4554661 h 4564129"/>
                <a:gd name="connsiteX32" fmla="*/ 2631402 w 4707024"/>
                <a:gd name="connsiteY32" fmla="*/ 4224656 h 4564129"/>
                <a:gd name="connsiteX33" fmla="*/ 2373689 w 4707024"/>
                <a:gd name="connsiteY33" fmla="*/ 3969916 h 4564129"/>
                <a:gd name="connsiteX34" fmla="*/ 1724478 w 4707024"/>
                <a:gd name="connsiteY34" fmla="*/ 3969916 h 4564129"/>
                <a:gd name="connsiteX35" fmla="*/ 1572229 w 4707024"/>
                <a:gd name="connsiteY35" fmla="*/ 4118567 h 4564129"/>
                <a:gd name="connsiteX36" fmla="*/ 1570819 w 4707024"/>
                <a:gd name="connsiteY36" fmla="*/ 4251570 h 4564129"/>
                <a:gd name="connsiteX37" fmla="*/ 1247232 w 4707024"/>
                <a:gd name="connsiteY37" fmla="*/ 4563423 h 4564129"/>
                <a:gd name="connsiteX38" fmla="*/ 1004697 w 4707024"/>
                <a:gd name="connsiteY38" fmla="*/ 4563423 h 4564129"/>
                <a:gd name="connsiteX39" fmla="*/ 663583 w 4707024"/>
                <a:gd name="connsiteY39" fmla="*/ 4228099 h 4564129"/>
                <a:gd name="connsiteX40" fmla="*/ 663583 w 4707024"/>
                <a:gd name="connsiteY40" fmla="*/ 3758676 h 4564129"/>
                <a:gd name="connsiteX41" fmla="*/ 580028 w 4707024"/>
                <a:gd name="connsiteY41" fmla="*/ 3667765 h 4564129"/>
                <a:gd name="connsiteX42" fmla="*/ 63663 w 4707024"/>
                <a:gd name="connsiteY42" fmla="*/ 3331345 h 4564129"/>
                <a:gd name="connsiteX43" fmla="*/ 10929 w 4707024"/>
                <a:gd name="connsiteY43" fmla="*/ 3201629 h 4564129"/>
                <a:gd name="connsiteX44" fmla="*/ 113891 w 4707024"/>
                <a:gd name="connsiteY44" fmla="*/ 3070973 h 4564129"/>
                <a:gd name="connsiteX45" fmla="*/ 3269191 w 4707024"/>
                <a:gd name="connsiteY45" fmla="*/ 2793231 h 4564129"/>
                <a:gd name="connsiteX46" fmla="*/ 3269191 w 4707024"/>
                <a:gd name="connsiteY46" fmla="*/ 2793231 h 4564129"/>
                <a:gd name="connsiteX47" fmla="*/ 3402037 w 4707024"/>
                <a:gd name="connsiteY47" fmla="*/ 2793231 h 4564129"/>
                <a:gd name="connsiteX48" fmla="*/ 3542864 w 4707024"/>
                <a:gd name="connsiteY48" fmla="*/ 2655847 h 4564129"/>
                <a:gd name="connsiteX49" fmla="*/ 3542864 w 4707024"/>
                <a:gd name="connsiteY49" fmla="*/ 2499372 h 4564129"/>
                <a:gd name="connsiteX50" fmla="*/ 3671328 w 4707024"/>
                <a:gd name="connsiteY50" fmla="*/ 2367308 h 4564129"/>
                <a:gd name="connsiteX51" fmla="*/ 3850960 w 4707024"/>
                <a:gd name="connsiteY51" fmla="*/ 2366369 h 4564129"/>
                <a:gd name="connsiteX52" fmla="*/ 3976140 w 4707024"/>
                <a:gd name="connsiteY52" fmla="*/ 2239938 h 4564129"/>
                <a:gd name="connsiteX53" fmla="*/ 3976140 w 4707024"/>
                <a:gd name="connsiteY53" fmla="*/ 1935127 h 4564129"/>
                <a:gd name="connsiteX54" fmla="*/ 3850024 w 4707024"/>
                <a:gd name="connsiteY54" fmla="*/ 1809947 h 4564129"/>
                <a:gd name="connsiteX55" fmla="*/ 3615313 w 4707024"/>
                <a:gd name="connsiteY55" fmla="*/ 1808852 h 4564129"/>
                <a:gd name="connsiteX56" fmla="*/ 3543490 w 4707024"/>
                <a:gd name="connsiteY56" fmla="*/ 1738438 h 4564129"/>
                <a:gd name="connsiteX57" fmla="*/ 3542237 w 4707024"/>
                <a:gd name="connsiteY57" fmla="*/ 1503727 h 4564129"/>
                <a:gd name="connsiteX58" fmla="*/ 3423789 w 4707024"/>
                <a:gd name="connsiteY58" fmla="*/ 1384025 h 4564129"/>
                <a:gd name="connsiteX59" fmla="*/ 3119131 w 4707024"/>
                <a:gd name="connsiteY59" fmla="*/ 1384025 h 4564129"/>
                <a:gd name="connsiteX60" fmla="*/ 2993951 w 4707024"/>
                <a:gd name="connsiteY60" fmla="*/ 1507795 h 4564129"/>
                <a:gd name="connsiteX61" fmla="*/ 2992702 w 4707024"/>
                <a:gd name="connsiteY61" fmla="*/ 1734371 h 4564129"/>
                <a:gd name="connsiteX62" fmla="*/ 2916654 w 4707024"/>
                <a:gd name="connsiteY62" fmla="*/ 1809165 h 4564129"/>
                <a:gd name="connsiteX63" fmla="*/ 2681943 w 4707024"/>
                <a:gd name="connsiteY63" fmla="*/ 1809165 h 4564129"/>
                <a:gd name="connsiteX64" fmla="*/ 2561928 w 4707024"/>
                <a:gd name="connsiteY64" fmla="*/ 1924643 h 4564129"/>
                <a:gd name="connsiteX65" fmla="*/ 2561928 w 4707024"/>
                <a:gd name="connsiteY65" fmla="*/ 2244945 h 4564129"/>
                <a:gd name="connsiteX66" fmla="*/ 2692272 w 4707024"/>
                <a:gd name="connsiteY66" fmla="*/ 2366213 h 4564129"/>
                <a:gd name="connsiteX67" fmla="*/ 2895689 w 4707024"/>
                <a:gd name="connsiteY67" fmla="*/ 2366213 h 4564129"/>
                <a:gd name="connsiteX68" fmla="*/ 2993951 w 4707024"/>
                <a:gd name="connsiteY68" fmla="*/ 2467295 h 4564129"/>
                <a:gd name="connsiteX69" fmla="*/ 2994734 w 4707024"/>
                <a:gd name="connsiteY69" fmla="*/ 2678222 h 4564129"/>
                <a:gd name="connsiteX70" fmla="*/ 3112560 w 4707024"/>
                <a:gd name="connsiteY70" fmla="*/ 2792292 h 4564129"/>
                <a:gd name="connsiteX71" fmla="*/ 3269191 w 4707024"/>
                <a:gd name="connsiteY71" fmla="*/ 2793231 h 456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707024" h="4564129">
                  <a:moveTo>
                    <a:pt x="779219" y="3071755"/>
                  </a:moveTo>
                  <a:cubicBezTo>
                    <a:pt x="1011268" y="3071755"/>
                    <a:pt x="1243320" y="3071755"/>
                    <a:pt x="1475373" y="3071755"/>
                  </a:cubicBezTo>
                  <a:cubicBezTo>
                    <a:pt x="1570193" y="3071755"/>
                    <a:pt x="1578330" y="3082865"/>
                    <a:pt x="1562060" y="3178157"/>
                  </a:cubicBezTo>
                  <a:cubicBezTo>
                    <a:pt x="1519495" y="3428516"/>
                    <a:pt x="1264759" y="3647580"/>
                    <a:pt x="983105" y="3668234"/>
                  </a:cubicBezTo>
                  <a:cubicBezTo>
                    <a:pt x="908154" y="3673555"/>
                    <a:pt x="882333" y="3699529"/>
                    <a:pt x="884056" y="3771820"/>
                  </a:cubicBezTo>
                  <a:cubicBezTo>
                    <a:pt x="887341" y="3915150"/>
                    <a:pt x="884056" y="4058637"/>
                    <a:pt x="885309" y="4201968"/>
                  </a:cubicBezTo>
                  <a:cubicBezTo>
                    <a:pt x="885309" y="4307744"/>
                    <a:pt x="927400" y="4349992"/>
                    <a:pt x="1031297" y="4351870"/>
                  </a:cubicBezTo>
                  <a:cubicBezTo>
                    <a:pt x="1099051" y="4353122"/>
                    <a:pt x="1167115" y="4354843"/>
                    <a:pt x="1234713" y="4350149"/>
                  </a:cubicBezTo>
                  <a:cubicBezTo>
                    <a:pt x="1310605" y="4344985"/>
                    <a:pt x="1346125" y="4304615"/>
                    <a:pt x="1348627" y="4228881"/>
                  </a:cubicBezTo>
                  <a:cubicBezTo>
                    <a:pt x="1350506" y="4171455"/>
                    <a:pt x="1347217" y="4113873"/>
                    <a:pt x="1350820" y="4056760"/>
                  </a:cubicBezTo>
                  <a:cubicBezTo>
                    <a:pt x="1361616" y="3884638"/>
                    <a:pt x="1490550" y="3760398"/>
                    <a:pt x="1662828" y="3759459"/>
                  </a:cubicBezTo>
                  <a:cubicBezTo>
                    <a:pt x="1947141" y="3757737"/>
                    <a:pt x="2231296" y="3758363"/>
                    <a:pt x="2515612" y="3759459"/>
                  </a:cubicBezTo>
                  <a:cubicBezTo>
                    <a:pt x="2715743" y="3759459"/>
                    <a:pt x="2841546" y="3880726"/>
                    <a:pt x="2852815" y="4081952"/>
                  </a:cubicBezTo>
                  <a:cubicBezTo>
                    <a:pt x="2855630" y="4131241"/>
                    <a:pt x="2852815" y="4181000"/>
                    <a:pt x="2854377" y="4230446"/>
                  </a:cubicBezTo>
                  <a:cubicBezTo>
                    <a:pt x="2857506" y="4306649"/>
                    <a:pt x="2894906" y="4345454"/>
                    <a:pt x="2968761" y="4352496"/>
                  </a:cubicBezTo>
                  <a:cubicBezTo>
                    <a:pt x="3079076" y="4362980"/>
                    <a:pt x="3134312" y="4333093"/>
                    <a:pt x="3151208" y="4251726"/>
                  </a:cubicBezTo>
                  <a:cubicBezTo>
                    <a:pt x="3156843" y="4226018"/>
                    <a:pt x="3159815" y="4199808"/>
                    <a:pt x="3160129" y="4173489"/>
                  </a:cubicBezTo>
                  <a:cubicBezTo>
                    <a:pt x="3160912" y="3996204"/>
                    <a:pt x="3159032" y="3818919"/>
                    <a:pt x="3161382" y="3641477"/>
                  </a:cubicBezTo>
                  <a:cubicBezTo>
                    <a:pt x="3162318" y="3573411"/>
                    <a:pt x="3133999" y="3544933"/>
                    <a:pt x="3067497" y="3534449"/>
                  </a:cubicBezTo>
                  <a:cubicBezTo>
                    <a:pt x="2542526" y="3451987"/>
                    <a:pt x="2165578" y="3166891"/>
                    <a:pt x="1949333" y="2683856"/>
                  </a:cubicBezTo>
                  <a:cubicBezTo>
                    <a:pt x="1781590" y="2309256"/>
                    <a:pt x="1792859" y="1928711"/>
                    <a:pt x="1962788" y="1554269"/>
                  </a:cubicBezTo>
                  <a:cubicBezTo>
                    <a:pt x="2115350" y="1219101"/>
                    <a:pt x="2330972" y="925556"/>
                    <a:pt x="2566310" y="645310"/>
                  </a:cubicBezTo>
                  <a:cubicBezTo>
                    <a:pt x="2725756" y="455663"/>
                    <a:pt x="2899287" y="279004"/>
                    <a:pt x="3070156" y="99841"/>
                  </a:cubicBezTo>
                  <a:cubicBezTo>
                    <a:pt x="3191580" y="-27372"/>
                    <a:pt x="3337258" y="-34414"/>
                    <a:pt x="3459775" y="91235"/>
                  </a:cubicBezTo>
                  <a:cubicBezTo>
                    <a:pt x="3807617" y="447996"/>
                    <a:pt x="4147012" y="812581"/>
                    <a:pt x="4407384" y="1241164"/>
                  </a:cubicBezTo>
                  <a:cubicBezTo>
                    <a:pt x="4579505" y="1524695"/>
                    <a:pt x="4717986" y="1821214"/>
                    <a:pt x="4703588" y="2165300"/>
                  </a:cubicBezTo>
                  <a:cubicBezTo>
                    <a:pt x="4684499" y="2627368"/>
                    <a:pt x="4485307" y="2995395"/>
                    <a:pt x="4118846" y="3273293"/>
                  </a:cubicBezTo>
                  <a:cubicBezTo>
                    <a:pt x="3930764" y="3415904"/>
                    <a:pt x="3708101" y="3505877"/>
                    <a:pt x="3473703" y="3533979"/>
                  </a:cubicBezTo>
                  <a:cubicBezTo>
                    <a:pt x="3400784" y="3543368"/>
                    <a:pt x="3370899" y="3573098"/>
                    <a:pt x="3372622" y="3649770"/>
                  </a:cubicBezTo>
                  <a:cubicBezTo>
                    <a:pt x="3377160" y="3842703"/>
                    <a:pt x="3374811" y="4035636"/>
                    <a:pt x="3373871" y="4228725"/>
                  </a:cubicBezTo>
                  <a:cubicBezTo>
                    <a:pt x="3372778" y="4439183"/>
                    <a:pt x="3247599" y="4563266"/>
                    <a:pt x="3036202" y="4563579"/>
                  </a:cubicBezTo>
                  <a:cubicBezTo>
                    <a:pt x="2979087" y="4563579"/>
                    <a:pt x="2921349" y="4569525"/>
                    <a:pt x="2865017" y="4554661"/>
                  </a:cubicBezTo>
                  <a:cubicBezTo>
                    <a:pt x="2719655" y="4516011"/>
                    <a:pt x="2632342" y="4392396"/>
                    <a:pt x="2631402" y="4224656"/>
                  </a:cubicBezTo>
                  <a:cubicBezTo>
                    <a:pt x="2629839" y="3969916"/>
                    <a:pt x="2629839" y="3969916"/>
                    <a:pt x="2373689" y="3969916"/>
                  </a:cubicBezTo>
                  <a:cubicBezTo>
                    <a:pt x="2157284" y="3969916"/>
                    <a:pt x="1940883" y="3969916"/>
                    <a:pt x="1724478" y="3969916"/>
                  </a:cubicBezTo>
                  <a:cubicBezTo>
                    <a:pt x="1609938" y="3969916"/>
                    <a:pt x="1574418" y="4005749"/>
                    <a:pt x="1572229" y="4118567"/>
                  </a:cubicBezTo>
                  <a:cubicBezTo>
                    <a:pt x="1571289" y="4162849"/>
                    <a:pt x="1573169" y="4207288"/>
                    <a:pt x="1570819" y="4251570"/>
                  </a:cubicBezTo>
                  <a:cubicBezTo>
                    <a:pt x="1561120" y="4438557"/>
                    <a:pt x="1434688" y="4560293"/>
                    <a:pt x="1247232" y="4563423"/>
                  </a:cubicBezTo>
                  <a:cubicBezTo>
                    <a:pt x="1166493" y="4564831"/>
                    <a:pt x="1085593" y="4563423"/>
                    <a:pt x="1004697" y="4563423"/>
                  </a:cubicBezTo>
                  <a:cubicBezTo>
                    <a:pt x="797839" y="4562328"/>
                    <a:pt x="667964" y="4436679"/>
                    <a:pt x="663583" y="4228099"/>
                  </a:cubicBezTo>
                  <a:cubicBezTo>
                    <a:pt x="660141" y="4071624"/>
                    <a:pt x="660767" y="3915150"/>
                    <a:pt x="663583" y="3758676"/>
                  </a:cubicBezTo>
                  <a:cubicBezTo>
                    <a:pt x="664522" y="3696869"/>
                    <a:pt x="645276" y="3672929"/>
                    <a:pt x="580028" y="3667765"/>
                  </a:cubicBezTo>
                  <a:cubicBezTo>
                    <a:pt x="348445" y="3649770"/>
                    <a:pt x="183991" y="3521774"/>
                    <a:pt x="63663" y="3331345"/>
                  </a:cubicBezTo>
                  <a:cubicBezTo>
                    <a:pt x="39565" y="3291084"/>
                    <a:pt x="21725" y="3247319"/>
                    <a:pt x="10929" y="3201629"/>
                  </a:cubicBezTo>
                  <a:cubicBezTo>
                    <a:pt x="-18486" y="3085212"/>
                    <a:pt x="-5501" y="3070973"/>
                    <a:pt x="113891" y="3070973"/>
                  </a:cubicBezTo>
                  <a:close/>
                  <a:moveTo>
                    <a:pt x="3269191" y="2793231"/>
                  </a:moveTo>
                  <a:lnTo>
                    <a:pt x="3269191" y="2793231"/>
                  </a:lnTo>
                  <a:cubicBezTo>
                    <a:pt x="3313474" y="2793231"/>
                    <a:pt x="3357754" y="2793231"/>
                    <a:pt x="3402037" y="2793231"/>
                  </a:cubicBezTo>
                  <a:cubicBezTo>
                    <a:pt x="3514854" y="2791979"/>
                    <a:pt x="3541301" y="2766161"/>
                    <a:pt x="3542864" y="2655847"/>
                  </a:cubicBezTo>
                  <a:cubicBezTo>
                    <a:pt x="3542864" y="2603740"/>
                    <a:pt x="3542864" y="2551635"/>
                    <a:pt x="3542864" y="2499372"/>
                  </a:cubicBezTo>
                  <a:cubicBezTo>
                    <a:pt x="3542864" y="2367621"/>
                    <a:pt x="3542864" y="2367621"/>
                    <a:pt x="3671328" y="2367308"/>
                  </a:cubicBezTo>
                  <a:cubicBezTo>
                    <a:pt x="3731103" y="2367308"/>
                    <a:pt x="3791190" y="2368716"/>
                    <a:pt x="3850960" y="2366369"/>
                  </a:cubicBezTo>
                  <a:cubicBezTo>
                    <a:pt x="3936242" y="2363084"/>
                    <a:pt x="3974107" y="2325686"/>
                    <a:pt x="3976140" y="2239938"/>
                  </a:cubicBezTo>
                  <a:cubicBezTo>
                    <a:pt x="3978489" y="2138340"/>
                    <a:pt x="3978489" y="2036725"/>
                    <a:pt x="3976140" y="1935127"/>
                  </a:cubicBezTo>
                  <a:cubicBezTo>
                    <a:pt x="3973951" y="1849848"/>
                    <a:pt x="3935615" y="1812451"/>
                    <a:pt x="3850024" y="1809947"/>
                  </a:cubicBezTo>
                  <a:cubicBezTo>
                    <a:pt x="3771787" y="1807444"/>
                    <a:pt x="3693550" y="1808070"/>
                    <a:pt x="3615313" y="1808852"/>
                  </a:cubicBezTo>
                  <a:cubicBezTo>
                    <a:pt x="3566335" y="1808852"/>
                    <a:pt x="3543490" y="1787102"/>
                    <a:pt x="3543490" y="1738438"/>
                  </a:cubicBezTo>
                  <a:cubicBezTo>
                    <a:pt x="3543490" y="1660201"/>
                    <a:pt x="3543490" y="1581964"/>
                    <a:pt x="3542237" y="1503727"/>
                  </a:cubicBezTo>
                  <a:cubicBezTo>
                    <a:pt x="3540048" y="1416572"/>
                    <a:pt x="3510163" y="1385746"/>
                    <a:pt x="3423789" y="1384025"/>
                  </a:cubicBezTo>
                  <a:cubicBezTo>
                    <a:pt x="3322237" y="1382147"/>
                    <a:pt x="3220686" y="1382147"/>
                    <a:pt x="3119131" y="1384025"/>
                  </a:cubicBezTo>
                  <a:cubicBezTo>
                    <a:pt x="3029628" y="1385589"/>
                    <a:pt x="2997710" y="1417510"/>
                    <a:pt x="2993951" y="1507795"/>
                  </a:cubicBezTo>
                  <a:cubicBezTo>
                    <a:pt x="2991449" y="1583216"/>
                    <a:pt x="2992232" y="1658793"/>
                    <a:pt x="2992702" y="1734371"/>
                  </a:cubicBezTo>
                  <a:cubicBezTo>
                    <a:pt x="2992702" y="1786163"/>
                    <a:pt x="2969701" y="1810260"/>
                    <a:pt x="2916654" y="1809165"/>
                  </a:cubicBezTo>
                  <a:cubicBezTo>
                    <a:pt x="2838417" y="1807757"/>
                    <a:pt x="2760180" y="1809165"/>
                    <a:pt x="2681943" y="1809165"/>
                  </a:cubicBezTo>
                  <a:cubicBezTo>
                    <a:pt x="2603706" y="1809165"/>
                    <a:pt x="2564430" y="1851413"/>
                    <a:pt x="2561928" y="1924643"/>
                  </a:cubicBezTo>
                  <a:cubicBezTo>
                    <a:pt x="2558330" y="2031358"/>
                    <a:pt x="2557546" y="2138387"/>
                    <a:pt x="2561928" y="2244945"/>
                  </a:cubicBezTo>
                  <a:cubicBezTo>
                    <a:pt x="2565057" y="2330380"/>
                    <a:pt x="2604489" y="2363866"/>
                    <a:pt x="2692272" y="2366213"/>
                  </a:cubicBezTo>
                  <a:cubicBezTo>
                    <a:pt x="2759866" y="2367934"/>
                    <a:pt x="2827934" y="2370594"/>
                    <a:pt x="2895689" y="2366213"/>
                  </a:cubicBezTo>
                  <a:cubicBezTo>
                    <a:pt x="2972986" y="2360580"/>
                    <a:pt x="2997554" y="2395317"/>
                    <a:pt x="2993951" y="2467295"/>
                  </a:cubicBezTo>
                  <a:cubicBezTo>
                    <a:pt x="2990353" y="2539273"/>
                    <a:pt x="2991292" y="2608122"/>
                    <a:pt x="2994734" y="2678222"/>
                  </a:cubicBezTo>
                  <a:cubicBezTo>
                    <a:pt x="2998490" y="2758650"/>
                    <a:pt x="3031664" y="2789476"/>
                    <a:pt x="3112560" y="2792292"/>
                  </a:cubicBezTo>
                  <a:cubicBezTo>
                    <a:pt x="3164980" y="2794796"/>
                    <a:pt x="3217083" y="2793231"/>
                    <a:pt x="3269191" y="2793231"/>
                  </a:cubicBezTo>
                  <a:close/>
                </a:path>
              </a:pathLst>
            </a:custGeom>
            <a:grpFill/>
            <a:ln w="15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4" name="Forma libre: forma 18">
              <a:extLst>
                <a:ext uri="{FF2B5EF4-FFF2-40B4-BE49-F238E27FC236}">
                  <a16:creationId xmlns:a16="http://schemas.microsoft.com/office/drawing/2014/main" id="{3CC0567B-5DE5-4789-ACB8-F511BAF44EF5}"/>
                </a:ext>
              </a:extLst>
            </p:cNvPr>
            <p:cNvSpPr/>
            <p:nvPr/>
          </p:nvSpPr>
          <p:spPr>
            <a:xfrm>
              <a:off x="6095327" y="2885958"/>
              <a:ext cx="1347132" cy="1271619"/>
            </a:xfrm>
            <a:custGeom>
              <a:avLst/>
              <a:gdLst>
                <a:gd name="connsiteX0" fmla="*/ 780009 w 1580444"/>
                <a:gd name="connsiteY0" fmla="*/ 1492477 h 1491853"/>
                <a:gd name="connsiteX1" fmla="*/ 60228 w 1580444"/>
                <a:gd name="connsiteY1" fmla="*/ 1492477 h 1491853"/>
                <a:gd name="connsiteX2" fmla="*/ -2362 w 1580444"/>
                <a:gd name="connsiteY2" fmla="*/ 1439432 h 1491853"/>
                <a:gd name="connsiteX3" fmla="*/ 2330 w 1580444"/>
                <a:gd name="connsiteY3" fmla="*/ 611058 h 1491853"/>
                <a:gd name="connsiteX4" fmla="*/ 206686 w 1580444"/>
                <a:gd name="connsiteY4" fmla="*/ 404199 h 1491853"/>
                <a:gd name="connsiteX5" fmla="*/ 237981 w 1580444"/>
                <a:gd name="connsiteY5" fmla="*/ 404199 h 1491853"/>
                <a:gd name="connsiteX6" fmla="*/ 400716 w 1580444"/>
                <a:gd name="connsiteY6" fmla="*/ 396532 h 1491853"/>
                <a:gd name="connsiteX7" fmla="*/ 446875 w 1580444"/>
                <a:gd name="connsiteY7" fmla="*/ 250854 h 1491853"/>
                <a:gd name="connsiteX8" fmla="*/ 805199 w 1580444"/>
                <a:gd name="connsiteY8" fmla="*/ 1434 h 1491853"/>
                <a:gd name="connsiteX9" fmla="*/ 1132389 w 1580444"/>
                <a:gd name="connsiteY9" fmla="*/ 312662 h 1491853"/>
                <a:gd name="connsiteX10" fmla="*/ 1238632 w 1580444"/>
                <a:gd name="connsiteY10" fmla="*/ 405138 h 1491853"/>
                <a:gd name="connsiteX11" fmla="*/ 1395106 w 1580444"/>
                <a:gd name="connsiteY11" fmla="*/ 405138 h 1491853"/>
                <a:gd name="connsiteX12" fmla="*/ 1550175 w 1580444"/>
                <a:gd name="connsiteY12" fmla="*/ 495580 h 1491853"/>
                <a:gd name="connsiteX13" fmla="*/ 1458322 w 1580444"/>
                <a:gd name="connsiteY13" fmla="*/ 657688 h 1491853"/>
                <a:gd name="connsiteX14" fmla="*/ 1239259 w 1580444"/>
                <a:gd name="connsiteY14" fmla="*/ 657688 h 1491853"/>
                <a:gd name="connsiteX15" fmla="*/ 1133012 w 1580444"/>
                <a:gd name="connsiteY15" fmla="*/ 745939 h 1491853"/>
                <a:gd name="connsiteX16" fmla="*/ 1237853 w 1580444"/>
                <a:gd name="connsiteY16" fmla="*/ 827305 h 1491853"/>
                <a:gd name="connsiteX17" fmla="*/ 1488211 w 1580444"/>
                <a:gd name="connsiteY17" fmla="*/ 827305 h 1491853"/>
                <a:gd name="connsiteX18" fmla="*/ 1574585 w 1580444"/>
                <a:gd name="connsiteY18" fmla="*/ 908672 h 1491853"/>
                <a:gd name="connsiteX19" fmla="*/ 1393074 w 1580444"/>
                <a:gd name="connsiteY19" fmla="*/ 1097693 h 1491853"/>
                <a:gd name="connsiteX20" fmla="*/ 1228933 w 1580444"/>
                <a:gd name="connsiteY20" fmla="*/ 1100353 h 1491853"/>
                <a:gd name="connsiteX21" fmla="*/ 1136145 w 1580444"/>
                <a:gd name="connsiteY21" fmla="*/ 1185318 h 1491853"/>
                <a:gd name="connsiteX22" fmla="*/ 1232218 w 1580444"/>
                <a:gd name="connsiteY22" fmla="*/ 1275604 h 1491853"/>
                <a:gd name="connsiteX23" fmla="*/ 1451282 w 1580444"/>
                <a:gd name="connsiteY23" fmla="*/ 1277325 h 1491853"/>
                <a:gd name="connsiteX24" fmla="*/ 1575208 w 1580444"/>
                <a:gd name="connsiteY24" fmla="*/ 1405008 h 1491853"/>
                <a:gd name="connsiteX25" fmla="*/ 1484300 w 1580444"/>
                <a:gd name="connsiteY25" fmla="*/ 1491695 h 1491853"/>
                <a:gd name="connsiteX26" fmla="*/ 780166 w 1580444"/>
                <a:gd name="connsiteY26" fmla="*/ 1490130 h 1491853"/>
                <a:gd name="connsiteX27" fmla="*/ 776411 w 1580444"/>
                <a:gd name="connsiteY27" fmla="*/ 404825 h 1491853"/>
                <a:gd name="connsiteX28" fmla="*/ 823353 w 1580444"/>
                <a:gd name="connsiteY28" fmla="*/ 404825 h 1491853"/>
                <a:gd name="connsiteX29" fmla="*/ 906438 w 1580444"/>
                <a:gd name="connsiteY29" fmla="*/ 379163 h 1491853"/>
                <a:gd name="connsiteX30" fmla="*/ 884533 w 1580444"/>
                <a:gd name="connsiteY30" fmla="*/ 277455 h 1491853"/>
                <a:gd name="connsiteX31" fmla="*/ 851828 w 1580444"/>
                <a:gd name="connsiteY31" fmla="*/ 244283 h 1491853"/>
                <a:gd name="connsiteX32" fmla="*/ 714914 w 1580444"/>
                <a:gd name="connsiteY32" fmla="*/ 246317 h 1491853"/>
                <a:gd name="connsiteX33" fmla="*/ 659991 w 1580444"/>
                <a:gd name="connsiteY33" fmla="*/ 375095 h 1491853"/>
                <a:gd name="connsiteX34" fmla="*/ 769523 w 1580444"/>
                <a:gd name="connsiteY34" fmla="*/ 405138 h 1491853"/>
                <a:gd name="connsiteX35" fmla="*/ 776411 w 1580444"/>
                <a:gd name="connsiteY35" fmla="*/ 404825 h 1491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80444" h="1491853">
                  <a:moveTo>
                    <a:pt x="780009" y="1492477"/>
                  </a:moveTo>
                  <a:cubicBezTo>
                    <a:pt x="540290" y="1492477"/>
                    <a:pt x="300570" y="1492477"/>
                    <a:pt x="60228" y="1492477"/>
                  </a:cubicBezTo>
                  <a:cubicBezTo>
                    <a:pt x="21110" y="1492477"/>
                    <a:pt x="-3615" y="1489974"/>
                    <a:pt x="-2362" y="1439432"/>
                  </a:cubicBezTo>
                  <a:cubicBezTo>
                    <a:pt x="767" y="1163256"/>
                    <a:pt x="924" y="887079"/>
                    <a:pt x="2330" y="611058"/>
                  </a:cubicBezTo>
                  <a:cubicBezTo>
                    <a:pt x="3113" y="468667"/>
                    <a:pt x="64919" y="406703"/>
                    <a:pt x="206686" y="404199"/>
                  </a:cubicBezTo>
                  <a:cubicBezTo>
                    <a:pt x="217015" y="404199"/>
                    <a:pt x="227498" y="404199"/>
                    <a:pt x="237981" y="404199"/>
                  </a:cubicBezTo>
                  <a:cubicBezTo>
                    <a:pt x="292590" y="402634"/>
                    <a:pt x="351424" y="413431"/>
                    <a:pt x="400716" y="396532"/>
                  </a:cubicBezTo>
                  <a:cubicBezTo>
                    <a:pt x="466904" y="373843"/>
                    <a:pt x="431228" y="300301"/>
                    <a:pt x="446875" y="250854"/>
                  </a:cubicBezTo>
                  <a:cubicBezTo>
                    <a:pt x="493817" y="100639"/>
                    <a:pt x="649195" y="-9988"/>
                    <a:pt x="805199" y="1434"/>
                  </a:cubicBezTo>
                  <a:cubicBezTo>
                    <a:pt x="978887" y="14110"/>
                    <a:pt x="1120027" y="142261"/>
                    <a:pt x="1132389" y="312662"/>
                  </a:cubicBezTo>
                  <a:cubicBezTo>
                    <a:pt x="1138177" y="390899"/>
                    <a:pt x="1168375" y="410771"/>
                    <a:pt x="1238632" y="405138"/>
                  </a:cubicBezTo>
                  <a:cubicBezTo>
                    <a:pt x="1290739" y="401758"/>
                    <a:pt x="1343003" y="401758"/>
                    <a:pt x="1395106" y="405138"/>
                  </a:cubicBezTo>
                  <a:cubicBezTo>
                    <a:pt x="1461608" y="408580"/>
                    <a:pt x="1516687" y="436433"/>
                    <a:pt x="1550175" y="495580"/>
                  </a:cubicBezTo>
                  <a:cubicBezTo>
                    <a:pt x="1608382" y="598853"/>
                    <a:pt x="1574272" y="657531"/>
                    <a:pt x="1458322" y="657688"/>
                  </a:cubicBezTo>
                  <a:cubicBezTo>
                    <a:pt x="1385250" y="657688"/>
                    <a:pt x="1312335" y="657688"/>
                    <a:pt x="1239259" y="657688"/>
                  </a:cubicBezTo>
                  <a:cubicBezTo>
                    <a:pt x="1180268" y="657688"/>
                    <a:pt x="1131763" y="681941"/>
                    <a:pt x="1133012" y="745939"/>
                  </a:cubicBezTo>
                  <a:cubicBezTo>
                    <a:pt x="1134265" y="806181"/>
                    <a:pt x="1182304" y="826836"/>
                    <a:pt x="1237853" y="827305"/>
                  </a:cubicBezTo>
                  <a:cubicBezTo>
                    <a:pt x="1321251" y="827305"/>
                    <a:pt x="1404653" y="829340"/>
                    <a:pt x="1488211" y="827305"/>
                  </a:cubicBezTo>
                  <a:cubicBezTo>
                    <a:pt x="1546106" y="826054"/>
                    <a:pt x="1572393" y="846865"/>
                    <a:pt x="1574585" y="908672"/>
                  </a:cubicBezTo>
                  <a:cubicBezTo>
                    <a:pt x="1581156" y="1098006"/>
                    <a:pt x="1583188" y="1097693"/>
                    <a:pt x="1393074" y="1097693"/>
                  </a:cubicBezTo>
                  <a:cubicBezTo>
                    <a:pt x="1338308" y="1097693"/>
                    <a:pt x="1283542" y="1097693"/>
                    <a:pt x="1228933" y="1100353"/>
                  </a:cubicBezTo>
                  <a:cubicBezTo>
                    <a:pt x="1176982" y="1103639"/>
                    <a:pt x="1136924" y="1126484"/>
                    <a:pt x="1136145" y="1185318"/>
                  </a:cubicBezTo>
                  <a:cubicBezTo>
                    <a:pt x="1136145" y="1247908"/>
                    <a:pt x="1177139" y="1273100"/>
                    <a:pt x="1232218" y="1275604"/>
                  </a:cubicBezTo>
                  <a:cubicBezTo>
                    <a:pt x="1305134" y="1279046"/>
                    <a:pt x="1378210" y="1277012"/>
                    <a:pt x="1451282" y="1277325"/>
                  </a:cubicBezTo>
                  <a:cubicBezTo>
                    <a:pt x="1575051" y="1277325"/>
                    <a:pt x="1572236" y="1278734"/>
                    <a:pt x="1575208" y="1405008"/>
                  </a:cubicBezTo>
                  <a:cubicBezTo>
                    <a:pt x="1576774" y="1474796"/>
                    <a:pt x="1552520" y="1492947"/>
                    <a:pt x="1484300" y="1491695"/>
                  </a:cubicBezTo>
                  <a:cubicBezTo>
                    <a:pt x="1249588" y="1487470"/>
                    <a:pt x="1014877" y="1490130"/>
                    <a:pt x="780166" y="1490130"/>
                  </a:cubicBezTo>
                  <a:close/>
                  <a:moveTo>
                    <a:pt x="776411" y="404825"/>
                  </a:moveTo>
                  <a:cubicBezTo>
                    <a:pt x="792058" y="404825"/>
                    <a:pt x="807705" y="405921"/>
                    <a:pt x="823353" y="404825"/>
                  </a:cubicBezTo>
                  <a:cubicBezTo>
                    <a:pt x="852925" y="402009"/>
                    <a:pt x="890947" y="415935"/>
                    <a:pt x="906438" y="379163"/>
                  </a:cubicBezTo>
                  <a:cubicBezTo>
                    <a:pt x="921929" y="342392"/>
                    <a:pt x="907377" y="307811"/>
                    <a:pt x="884533" y="277455"/>
                  </a:cubicBezTo>
                  <a:cubicBezTo>
                    <a:pt x="875300" y="264906"/>
                    <a:pt x="864190" y="253734"/>
                    <a:pt x="851828" y="244283"/>
                  </a:cubicBezTo>
                  <a:cubicBezTo>
                    <a:pt x="811617" y="211924"/>
                    <a:pt x="754189" y="212769"/>
                    <a:pt x="714914" y="246317"/>
                  </a:cubicBezTo>
                  <a:cubicBezTo>
                    <a:pt x="672510" y="277612"/>
                    <a:pt x="645753" y="325649"/>
                    <a:pt x="659991" y="375095"/>
                  </a:cubicBezTo>
                  <a:cubicBezTo>
                    <a:pt x="675638" y="428296"/>
                    <a:pt x="731344" y="397002"/>
                    <a:pt x="769523" y="405138"/>
                  </a:cubicBezTo>
                  <a:cubicBezTo>
                    <a:pt x="771872" y="405216"/>
                    <a:pt x="774061" y="405107"/>
                    <a:pt x="776411" y="404825"/>
                  </a:cubicBezTo>
                  <a:close/>
                </a:path>
              </a:pathLst>
            </a:custGeom>
            <a:grpFill/>
            <a:ln w="15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159EEAC-7049-3391-26FC-671F426153EA}"/>
              </a:ext>
            </a:extLst>
          </p:cNvPr>
          <p:cNvSpPr txBox="1"/>
          <p:nvPr/>
        </p:nvSpPr>
        <p:spPr>
          <a:xfrm>
            <a:off x="533856" y="889355"/>
            <a:ext cx="5033634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394236718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0261B58-6657-82D1-67F9-89706466685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7CFF6496-1F87-1153-E7AD-4362D99092D0}"/>
              </a:ext>
            </a:extLst>
          </p:cNvPr>
          <p:cNvSpPr/>
          <p:nvPr/>
        </p:nvSpPr>
        <p:spPr>
          <a:xfrm>
            <a:off x="5442155" y="1914332"/>
            <a:ext cx="2241755" cy="22417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8C93A3A-6AC1-9196-36B5-5A4ED5B6386E}"/>
              </a:ext>
            </a:extLst>
          </p:cNvPr>
          <p:cNvSpPr/>
          <p:nvPr/>
        </p:nvSpPr>
        <p:spPr>
          <a:xfrm>
            <a:off x="7423356" y="4055954"/>
            <a:ext cx="1794386" cy="17943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A6E9150-6EEF-5AFA-C6A4-359E6AB4C090}"/>
              </a:ext>
            </a:extLst>
          </p:cNvPr>
          <p:cNvSpPr/>
          <p:nvPr/>
        </p:nvSpPr>
        <p:spPr>
          <a:xfrm>
            <a:off x="9602529" y="3158761"/>
            <a:ext cx="1794386" cy="17943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D4C45D-7395-DF47-E1FC-9210123C15FB}"/>
              </a:ext>
            </a:extLst>
          </p:cNvPr>
          <p:cNvSpPr txBox="1"/>
          <p:nvPr/>
        </p:nvSpPr>
        <p:spPr>
          <a:xfrm>
            <a:off x="712779" y="789635"/>
            <a:ext cx="425790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559283-1D1F-7D9F-79FD-47C940CBCCCC}"/>
              </a:ext>
            </a:extLst>
          </p:cNvPr>
          <p:cNvSpPr txBox="1"/>
          <p:nvPr/>
        </p:nvSpPr>
        <p:spPr>
          <a:xfrm>
            <a:off x="972919" y="2864795"/>
            <a:ext cx="3737626" cy="2758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orma libre: forma 42">
            <a:extLst>
              <a:ext uri="{FF2B5EF4-FFF2-40B4-BE49-F238E27FC236}">
                <a16:creationId xmlns:a16="http://schemas.microsoft.com/office/drawing/2014/main" id="{9E9A5261-B484-8010-2ECA-1EEE01165627}"/>
              </a:ext>
            </a:extLst>
          </p:cNvPr>
          <p:cNvSpPr/>
          <p:nvPr/>
        </p:nvSpPr>
        <p:spPr>
          <a:xfrm>
            <a:off x="10148022" y="3616655"/>
            <a:ext cx="703400" cy="878598"/>
          </a:xfrm>
          <a:custGeom>
            <a:avLst/>
            <a:gdLst>
              <a:gd name="connsiteX0" fmla="*/ 304492 w 816910"/>
              <a:gd name="connsiteY0" fmla="*/ 841421 h 1020381"/>
              <a:gd name="connsiteX1" fmla="*/ 301721 w 816910"/>
              <a:gd name="connsiteY1" fmla="*/ 912763 h 1020381"/>
              <a:gd name="connsiteX2" fmla="*/ 195934 w 816910"/>
              <a:gd name="connsiteY2" fmla="*/ 1020255 h 1020381"/>
              <a:gd name="connsiteX3" fmla="*/ 57303 w 816910"/>
              <a:gd name="connsiteY3" fmla="*/ 934197 h 1020381"/>
              <a:gd name="connsiteX4" fmla="*/ 49838 w 816910"/>
              <a:gd name="connsiteY4" fmla="*/ 882584 h 1020381"/>
              <a:gd name="connsiteX5" fmla="*/ 49838 w 816910"/>
              <a:gd name="connsiteY5" fmla="*/ 90466 h 1020381"/>
              <a:gd name="connsiteX6" fmla="*/ 15820 w 816910"/>
              <a:gd name="connsiteY6" fmla="*/ 47810 h 1020381"/>
              <a:gd name="connsiteX7" fmla="*/ -1349 w 816910"/>
              <a:gd name="connsiteY7" fmla="*/ 27015 h 1020381"/>
              <a:gd name="connsiteX8" fmla="*/ 13154 w 816910"/>
              <a:gd name="connsiteY8" fmla="*/ 4408 h 1020381"/>
              <a:gd name="connsiteX9" fmla="*/ 43973 w 816910"/>
              <a:gd name="connsiteY9" fmla="*/ 569 h 1020381"/>
              <a:gd name="connsiteX10" fmla="*/ 309292 w 816910"/>
              <a:gd name="connsiteY10" fmla="*/ 569 h 1020381"/>
              <a:gd name="connsiteX11" fmla="*/ 334565 w 816910"/>
              <a:gd name="connsiteY11" fmla="*/ 2808 h 1020381"/>
              <a:gd name="connsiteX12" fmla="*/ 354934 w 816910"/>
              <a:gd name="connsiteY12" fmla="*/ 27442 h 1020381"/>
              <a:gd name="connsiteX13" fmla="*/ 333713 w 816910"/>
              <a:gd name="connsiteY13" fmla="*/ 48855 h 1020381"/>
              <a:gd name="connsiteX14" fmla="*/ 331686 w 816910"/>
              <a:gd name="connsiteY14" fmla="*/ 48770 h 1020381"/>
              <a:gd name="connsiteX15" fmla="*/ 303960 w 816910"/>
              <a:gd name="connsiteY15" fmla="*/ 78736 h 1020381"/>
              <a:gd name="connsiteX16" fmla="*/ 303960 w 816910"/>
              <a:gd name="connsiteY16" fmla="*/ 381165 h 1020381"/>
              <a:gd name="connsiteX17" fmla="*/ 308012 w 816910"/>
              <a:gd name="connsiteY17" fmla="*/ 393322 h 1020381"/>
              <a:gd name="connsiteX18" fmla="*/ 393324 w 816910"/>
              <a:gd name="connsiteY18" fmla="*/ 338189 h 1020381"/>
              <a:gd name="connsiteX19" fmla="*/ 408786 w 816910"/>
              <a:gd name="connsiteY19" fmla="*/ 308437 h 1020381"/>
              <a:gd name="connsiteX20" fmla="*/ 408786 w 816910"/>
              <a:gd name="connsiteY20" fmla="*/ 64552 h 1020381"/>
              <a:gd name="connsiteX21" fmla="*/ 393217 w 816910"/>
              <a:gd name="connsiteY21" fmla="*/ 43864 h 1020381"/>
              <a:gd name="connsiteX22" fmla="*/ 368796 w 816910"/>
              <a:gd name="connsiteY22" fmla="*/ 19337 h 1020381"/>
              <a:gd name="connsiteX23" fmla="*/ 399083 w 816910"/>
              <a:gd name="connsiteY23" fmla="*/ 889 h 1020381"/>
              <a:gd name="connsiteX24" fmla="*/ 576636 w 816910"/>
              <a:gd name="connsiteY24" fmla="*/ 889 h 1020381"/>
              <a:gd name="connsiteX25" fmla="*/ 625371 w 816910"/>
              <a:gd name="connsiteY25" fmla="*/ 1742 h 1020381"/>
              <a:gd name="connsiteX26" fmla="*/ 650857 w 816910"/>
              <a:gd name="connsiteY26" fmla="*/ 23070 h 1020381"/>
              <a:gd name="connsiteX27" fmla="*/ 627397 w 816910"/>
              <a:gd name="connsiteY27" fmla="*/ 43864 h 1020381"/>
              <a:gd name="connsiteX28" fmla="*/ 609055 w 816910"/>
              <a:gd name="connsiteY28" fmla="*/ 60895 h 1020381"/>
              <a:gd name="connsiteX29" fmla="*/ 609269 w 816910"/>
              <a:gd name="connsiteY29" fmla="*/ 64446 h 1020381"/>
              <a:gd name="connsiteX30" fmla="*/ 609269 w 816910"/>
              <a:gd name="connsiteY30" fmla="*/ 302465 h 1020381"/>
              <a:gd name="connsiteX31" fmla="*/ 636142 w 816910"/>
              <a:gd name="connsiteY31" fmla="*/ 344268 h 1020381"/>
              <a:gd name="connsiteX32" fmla="*/ 787783 w 816910"/>
              <a:gd name="connsiteY32" fmla="*/ 499855 h 1020381"/>
              <a:gd name="connsiteX33" fmla="*/ 814870 w 816910"/>
              <a:gd name="connsiteY33" fmla="*/ 635500 h 1020381"/>
              <a:gd name="connsiteX34" fmla="*/ 616199 w 816910"/>
              <a:gd name="connsiteY34" fmla="*/ 903272 h 1020381"/>
              <a:gd name="connsiteX35" fmla="*/ 469039 w 816910"/>
              <a:gd name="connsiteY35" fmla="*/ 920121 h 1020381"/>
              <a:gd name="connsiteX36" fmla="*/ 314624 w 816910"/>
              <a:gd name="connsiteY36" fmla="*/ 847926 h 1020381"/>
              <a:gd name="connsiteX37" fmla="*/ 304492 w 816910"/>
              <a:gd name="connsiteY37" fmla="*/ 841421 h 1020381"/>
              <a:gd name="connsiteX38" fmla="*/ 588368 w 816910"/>
              <a:gd name="connsiteY38" fmla="*/ 643605 h 1020381"/>
              <a:gd name="connsiteX39" fmla="*/ 740542 w 816910"/>
              <a:gd name="connsiteY39" fmla="*/ 643605 h 1020381"/>
              <a:gd name="connsiteX40" fmla="*/ 760162 w 816910"/>
              <a:gd name="connsiteY40" fmla="*/ 624729 h 1020381"/>
              <a:gd name="connsiteX41" fmla="*/ 753552 w 816910"/>
              <a:gd name="connsiteY41" fmla="*/ 567037 h 1020381"/>
              <a:gd name="connsiteX42" fmla="*/ 627290 w 816910"/>
              <a:gd name="connsiteY42" fmla="*/ 400893 h 1020381"/>
              <a:gd name="connsiteX43" fmla="*/ 554561 w 816910"/>
              <a:gd name="connsiteY43" fmla="*/ 281031 h 1020381"/>
              <a:gd name="connsiteX44" fmla="*/ 554561 w 816910"/>
              <a:gd name="connsiteY44" fmla="*/ 74150 h 1020381"/>
              <a:gd name="connsiteX45" fmla="*/ 536006 w 816910"/>
              <a:gd name="connsiteY45" fmla="*/ 55382 h 1020381"/>
              <a:gd name="connsiteX46" fmla="*/ 498896 w 816910"/>
              <a:gd name="connsiteY46" fmla="*/ 55382 h 1020381"/>
              <a:gd name="connsiteX47" fmla="*/ 464665 w 816910"/>
              <a:gd name="connsiteY47" fmla="*/ 88760 h 1020381"/>
              <a:gd name="connsiteX48" fmla="*/ 464665 w 816910"/>
              <a:gd name="connsiteY48" fmla="*/ 295533 h 1020381"/>
              <a:gd name="connsiteX49" fmla="*/ 404735 w 816910"/>
              <a:gd name="connsiteY49" fmla="*/ 393855 h 1020381"/>
              <a:gd name="connsiteX50" fmla="*/ 271754 w 816910"/>
              <a:gd name="connsiteY50" fmla="*/ 548482 h 1020381"/>
              <a:gd name="connsiteX51" fmla="*/ 285725 w 816910"/>
              <a:gd name="connsiteY51" fmla="*/ 566824 h 1020381"/>
              <a:gd name="connsiteX52" fmla="*/ 394495 w 816910"/>
              <a:gd name="connsiteY52" fmla="*/ 559359 h 1020381"/>
              <a:gd name="connsiteX53" fmla="*/ 420624 w 816910"/>
              <a:gd name="connsiteY53" fmla="*/ 584527 h 1020381"/>
              <a:gd name="connsiteX54" fmla="*/ 417318 w 816910"/>
              <a:gd name="connsiteY54" fmla="*/ 617478 h 1020381"/>
              <a:gd name="connsiteX55" fmla="*/ 441632 w 816910"/>
              <a:gd name="connsiteY55" fmla="*/ 643178 h 1020381"/>
              <a:gd name="connsiteX56" fmla="*/ 105290 w 816910"/>
              <a:gd name="connsiteY56" fmla="*/ 346401 h 1020381"/>
              <a:gd name="connsiteX57" fmla="*/ 105290 w 816910"/>
              <a:gd name="connsiteY57" fmla="*/ 346401 h 1020381"/>
              <a:gd name="connsiteX58" fmla="*/ 105290 w 816910"/>
              <a:gd name="connsiteY58" fmla="*/ 621424 h 1020381"/>
              <a:gd name="connsiteX59" fmla="*/ 127578 w 816910"/>
              <a:gd name="connsiteY59" fmla="*/ 643925 h 1020381"/>
              <a:gd name="connsiteX60" fmla="*/ 187936 w 816910"/>
              <a:gd name="connsiteY60" fmla="*/ 643925 h 1020381"/>
              <a:gd name="connsiteX61" fmla="*/ 209264 w 816910"/>
              <a:gd name="connsiteY61" fmla="*/ 621317 h 1020381"/>
              <a:gd name="connsiteX62" fmla="*/ 243495 w 816910"/>
              <a:gd name="connsiteY62" fmla="*/ 477354 h 1020381"/>
              <a:gd name="connsiteX63" fmla="*/ 248720 w 816910"/>
              <a:gd name="connsiteY63" fmla="*/ 454853 h 1020381"/>
              <a:gd name="connsiteX64" fmla="*/ 248720 w 816910"/>
              <a:gd name="connsiteY64" fmla="*/ 74470 h 1020381"/>
              <a:gd name="connsiteX65" fmla="*/ 230912 w 816910"/>
              <a:gd name="connsiteY65" fmla="*/ 55701 h 1020381"/>
              <a:gd name="connsiteX66" fmla="*/ 119686 w 816910"/>
              <a:gd name="connsiteY66" fmla="*/ 55701 h 1020381"/>
              <a:gd name="connsiteX67" fmla="*/ 104543 w 816910"/>
              <a:gd name="connsiteY67" fmla="*/ 71484 h 1020381"/>
              <a:gd name="connsiteX68" fmla="*/ 105290 w 816910"/>
              <a:gd name="connsiteY68" fmla="*/ 346401 h 1020381"/>
              <a:gd name="connsiteX69" fmla="*/ 472129 w 816910"/>
              <a:gd name="connsiteY69" fmla="*/ 864562 h 1020381"/>
              <a:gd name="connsiteX70" fmla="*/ 378180 w 816910"/>
              <a:gd name="connsiteY70" fmla="*/ 733609 h 1020381"/>
              <a:gd name="connsiteX71" fmla="*/ 361545 w 816910"/>
              <a:gd name="connsiteY71" fmla="*/ 722113 h 1020381"/>
              <a:gd name="connsiteX72" fmla="*/ 361118 w 816910"/>
              <a:gd name="connsiteY72" fmla="*/ 722198 h 1020381"/>
              <a:gd name="connsiteX73" fmla="*/ 304919 w 816910"/>
              <a:gd name="connsiteY73" fmla="*/ 726357 h 1020381"/>
              <a:gd name="connsiteX74" fmla="*/ 295428 w 816910"/>
              <a:gd name="connsiteY74" fmla="*/ 744592 h 1020381"/>
              <a:gd name="connsiteX75" fmla="*/ 364105 w 816910"/>
              <a:gd name="connsiteY75" fmla="*/ 820520 h 1020381"/>
              <a:gd name="connsiteX76" fmla="*/ 472129 w 816910"/>
              <a:gd name="connsiteY76" fmla="*/ 864562 h 10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16910" h="1020381">
                <a:moveTo>
                  <a:pt x="304492" y="841421"/>
                </a:moveTo>
                <a:cubicBezTo>
                  <a:pt x="303107" y="867441"/>
                  <a:pt x="304492" y="890155"/>
                  <a:pt x="301721" y="912763"/>
                </a:cubicBezTo>
                <a:cubicBezTo>
                  <a:pt x="294362" y="966083"/>
                  <a:pt x="246801" y="1015563"/>
                  <a:pt x="195934" y="1020255"/>
                </a:cubicBezTo>
                <a:cubicBezTo>
                  <a:pt x="130244" y="1026334"/>
                  <a:pt x="75751" y="991996"/>
                  <a:pt x="57303" y="934197"/>
                </a:cubicBezTo>
                <a:cubicBezTo>
                  <a:pt x="52077" y="917487"/>
                  <a:pt x="49625" y="900073"/>
                  <a:pt x="49838" y="882584"/>
                </a:cubicBezTo>
                <a:cubicBezTo>
                  <a:pt x="49838" y="618545"/>
                  <a:pt x="49838" y="354505"/>
                  <a:pt x="49838" y="90466"/>
                </a:cubicBezTo>
                <a:cubicBezTo>
                  <a:pt x="49838" y="56661"/>
                  <a:pt x="49838" y="56661"/>
                  <a:pt x="15820" y="47810"/>
                </a:cubicBezTo>
                <a:cubicBezTo>
                  <a:pt x="5902" y="45837"/>
                  <a:pt x="-1242" y="37146"/>
                  <a:pt x="-1349" y="27015"/>
                </a:cubicBezTo>
                <a:cubicBezTo>
                  <a:pt x="-3056" y="16874"/>
                  <a:pt x="3236" y="7116"/>
                  <a:pt x="13154" y="4408"/>
                </a:cubicBezTo>
                <a:cubicBezTo>
                  <a:pt x="23179" y="1795"/>
                  <a:pt x="33629" y="505"/>
                  <a:pt x="43973" y="569"/>
                </a:cubicBezTo>
                <a:cubicBezTo>
                  <a:pt x="132377" y="569"/>
                  <a:pt x="220781" y="569"/>
                  <a:pt x="309292" y="569"/>
                </a:cubicBezTo>
                <a:cubicBezTo>
                  <a:pt x="317717" y="622"/>
                  <a:pt x="326247" y="1369"/>
                  <a:pt x="334565" y="2808"/>
                </a:cubicBezTo>
                <a:cubicBezTo>
                  <a:pt x="346936" y="4045"/>
                  <a:pt x="356000" y="15029"/>
                  <a:pt x="354934" y="27442"/>
                </a:cubicBezTo>
                <a:cubicBezTo>
                  <a:pt x="354934" y="39225"/>
                  <a:pt x="345443" y="48813"/>
                  <a:pt x="333713" y="48855"/>
                </a:cubicBezTo>
                <a:cubicBezTo>
                  <a:pt x="333072" y="48855"/>
                  <a:pt x="332326" y="48834"/>
                  <a:pt x="331686" y="48770"/>
                </a:cubicBezTo>
                <a:cubicBezTo>
                  <a:pt x="312171" y="48770"/>
                  <a:pt x="303960" y="59967"/>
                  <a:pt x="303960" y="78736"/>
                </a:cubicBezTo>
                <a:lnTo>
                  <a:pt x="303960" y="381165"/>
                </a:lnTo>
                <a:cubicBezTo>
                  <a:pt x="303000" y="385655"/>
                  <a:pt x="304492" y="390325"/>
                  <a:pt x="308012" y="393322"/>
                </a:cubicBezTo>
                <a:cubicBezTo>
                  <a:pt x="335099" y="372922"/>
                  <a:pt x="363571" y="354494"/>
                  <a:pt x="393324" y="338189"/>
                </a:cubicBezTo>
                <a:cubicBezTo>
                  <a:pt x="403561" y="331898"/>
                  <a:pt x="409533" y="320455"/>
                  <a:pt x="408786" y="308437"/>
                </a:cubicBezTo>
                <a:cubicBezTo>
                  <a:pt x="408786" y="227178"/>
                  <a:pt x="408786" y="145812"/>
                  <a:pt x="408786" y="64552"/>
                </a:cubicBezTo>
                <a:cubicBezTo>
                  <a:pt x="408786" y="53888"/>
                  <a:pt x="405800" y="45144"/>
                  <a:pt x="393217" y="43864"/>
                </a:cubicBezTo>
                <a:cubicBezTo>
                  <a:pt x="378180" y="42371"/>
                  <a:pt x="367196" y="33947"/>
                  <a:pt x="368796" y="19337"/>
                </a:cubicBezTo>
                <a:cubicBezTo>
                  <a:pt x="370396" y="4728"/>
                  <a:pt x="385326" y="889"/>
                  <a:pt x="399083" y="889"/>
                </a:cubicBezTo>
                <a:cubicBezTo>
                  <a:pt x="458268" y="889"/>
                  <a:pt x="517451" y="889"/>
                  <a:pt x="576636" y="889"/>
                </a:cubicBezTo>
                <a:cubicBezTo>
                  <a:pt x="592846" y="889"/>
                  <a:pt x="608628" y="889"/>
                  <a:pt x="625371" y="1742"/>
                </a:cubicBezTo>
                <a:cubicBezTo>
                  <a:pt x="638488" y="2488"/>
                  <a:pt x="650644" y="7287"/>
                  <a:pt x="650857" y="23070"/>
                </a:cubicBezTo>
                <a:cubicBezTo>
                  <a:pt x="651071" y="38852"/>
                  <a:pt x="640193" y="42905"/>
                  <a:pt x="627397" y="43864"/>
                </a:cubicBezTo>
                <a:cubicBezTo>
                  <a:pt x="617587" y="43502"/>
                  <a:pt x="609375" y="51116"/>
                  <a:pt x="609055" y="60895"/>
                </a:cubicBezTo>
                <a:cubicBezTo>
                  <a:pt x="608948" y="62078"/>
                  <a:pt x="609055" y="63273"/>
                  <a:pt x="609269" y="64446"/>
                </a:cubicBezTo>
                <a:cubicBezTo>
                  <a:pt x="609269" y="143786"/>
                  <a:pt x="609269" y="223125"/>
                  <a:pt x="609269" y="302465"/>
                </a:cubicBezTo>
                <a:cubicBezTo>
                  <a:pt x="609055" y="320519"/>
                  <a:pt x="619612" y="336942"/>
                  <a:pt x="636142" y="344268"/>
                </a:cubicBezTo>
                <a:cubicBezTo>
                  <a:pt x="704070" y="375801"/>
                  <a:pt x="758030" y="431168"/>
                  <a:pt x="787783" y="499855"/>
                </a:cubicBezTo>
                <a:cubicBezTo>
                  <a:pt x="808044" y="542073"/>
                  <a:pt x="817429" y="588728"/>
                  <a:pt x="814870" y="635500"/>
                </a:cubicBezTo>
                <a:cubicBezTo>
                  <a:pt x="804206" y="750244"/>
                  <a:pt x="740222" y="855604"/>
                  <a:pt x="616199" y="903272"/>
                </a:cubicBezTo>
                <a:cubicBezTo>
                  <a:pt x="569492" y="921720"/>
                  <a:pt x="518732" y="927532"/>
                  <a:pt x="469039" y="920121"/>
                </a:cubicBezTo>
                <a:cubicBezTo>
                  <a:pt x="411345" y="912709"/>
                  <a:pt x="357280" y="887468"/>
                  <a:pt x="314624" y="847926"/>
                </a:cubicBezTo>
                <a:cubicBezTo>
                  <a:pt x="311424" y="845548"/>
                  <a:pt x="308012" y="843373"/>
                  <a:pt x="304492" y="841421"/>
                </a:cubicBezTo>
                <a:close/>
                <a:moveTo>
                  <a:pt x="588368" y="643605"/>
                </a:moveTo>
                <a:cubicBezTo>
                  <a:pt x="639128" y="643605"/>
                  <a:pt x="689782" y="643605"/>
                  <a:pt x="740542" y="643605"/>
                </a:cubicBezTo>
                <a:cubicBezTo>
                  <a:pt x="754617" y="643605"/>
                  <a:pt x="760696" y="639446"/>
                  <a:pt x="760162" y="624729"/>
                </a:cubicBezTo>
                <a:cubicBezTo>
                  <a:pt x="759842" y="605332"/>
                  <a:pt x="757603" y="586009"/>
                  <a:pt x="753552" y="567037"/>
                </a:cubicBezTo>
                <a:cubicBezTo>
                  <a:pt x="736382" y="492390"/>
                  <a:pt x="695221" y="434591"/>
                  <a:pt x="627290" y="400893"/>
                </a:cubicBezTo>
                <a:cubicBezTo>
                  <a:pt x="575251" y="374980"/>
                  <a:pt x="554882" y="335097"/>
                  <a:pt x="554561" y="281031"/>
                </a:cubicBezTo>
                <a:cubicBezTo>
                  <a:pt x="554561" y="212035"/>
                  <a:pt x="554561" y="143039"/>
                  <a:pt x="554561" y="74150"/>
                </a:cubicBezTo>
                <a:cubicBezTo>
                  <a:pt x="554561" y="59327"/>
                  <a:pt x="550510" y="54208"/>
                  <a:pt x="536006" y="55382"/>
                </a:cubicBezTo>
                <a:cubicBezTo>
                  <a:pt x="523744" y="56448"/>
                  <a:pt x="511268" y="55382"/>
                  <a:pt x="498896" y="55382"/>
                </a:cubicBezTo>
                <a:cubicBezTo>
                  <a:pt x="464665" y="55382"/>
                  <a:pt x="464665" y="55382"/>
                  <a:pt x="464665" y="88760"/>
                </a:cubicBezTo>
                <a:cubicBezTo>
                  <a:pt x="464665" y="157649"/>
                  <a:pt x="464024" y="226644"/>
                  <a:pt x="464665" y="295533"/>
                </a:cubicBezTo>
                <a:cubicBezTo>
                  <a:pt x="467544" y="337688"/>
                  <a:pt x="443551" y="377070"/>
                  <a:pt x="404735" y="393855"/>
                </a:cubicBezTo>
                <a:cubicBezTo>
                  <a:pt x="340643" y="424354"/>
                  <a:pt x="292336" y="480500"/>
                  <a:pt x="271754" y="548482"/>
                </a:cubicBezTo>
                <a:cubicBezTo>
                  <a:pt x="267275" y="562132"/>
                  <a:pt x="270582" y="566931"/>
                  <a:pt x="285725" y="566824"/>
                </a:cubicBezTo>
                <a:cubicBezTo>
                  <a:pt x="322088" y="566312"/>
                  <a:pt x="358452" y="563817"/>
                  <a:pt x="394495" y="559359"/>
                </a:cubicBezTo>
                <a:cubicBezTo>
                  <a:pt x="417638" y="556480"/>
                  <a:pt x="422223" y="560639"/>
                  <a:pt x="420624" y="584527"/>
                </a:cubicBezTo>
                <a:cubicBezTo>
                  <a:pt x="419770" y="595190"/>
                  <a:pt x="417638" y="606494"/>
                  <a:pt x="417318" y="617478"/>
                </a:cubicBezTo>
                <a:cubicBezTo>
                  <a:pt x="416570" y="641792"/>
                  <a:pt x="418065" y="643178"/>
                  <a:pt x="441632" y="643178"/>
                </a:cubicBezTo>
                <a:close/>
                <a:moveTo>
                  <a:pt x="105290" y="346401"/>
                </a:moveTo>
                <a:lnTo>
                  <a:pt x="105290" y="346401"/>
                </a:lnTo>
                <a:cubicBezTo>
                  <a:pt x="105290" y="438110"/>
                  <a:pt x="105290" y="529820"/>
                  <a:pt x="105290" y="621424"/>
                </a:cubicBezTo>
                <a:cubicBezTo>
                  <a:pt x="105290" y="638273"/>
                  <a:pt x="110302" y="644991"/>
                  <a:pt x="127578" y="643925"/>
                </a:cubicBezTo>
                <a:cubicBezTo>
                  <a:pt x="147626" y="642698"/>
                  <a:pt x="167888" y="642698"/>
                  <a:pt x="187936" y="643925"/>
                </a:cubicBezTo>
                <a:cubicBezTo>
                  <a:pt x="205745" y="645098"/>
                  <a:pt x="210544" y="637846"/>
                  <a:pt x="209264" y="621317"/>
                </a:cubicBezTo>
                <a:cubicBezTo>
                  <a:pt x="207237" y="571101"/>
                  <a:pt x="219075" y="521289"/>
                  <a:pt x="243495" y="477354"/>
                </a:cubicBezTo>
                <a:cubicBezTo>
                  <a:pt x="247015" y="470380"/>
                  <a:pt x="248827" y="462659"/>
                  <a:pt x="248720" y="454853"/>
                </a:cubicBezTo>
                <a:cubicBezTo>
                  <a:pt x="248720" y="328091"/>
                  <a:pt x="248720" y="201296"/>
                  <a:pt x="248720" y="74470"/>
                </a:cubicBezTo>
                <a:cubicBezTo>
                  <a:pt x="248720" y="61566"/>
                  <a:pt x="244774" y="55488"/>
                  <a:pt x="230912" y="55701"/>
                </a:cubicBezTo>
                <a:cubicBezTo>
                  <a:pt x="193802" y="56234"/>
                  <a:pt x="156797" y="56234"/>
                  <a:pt x="119686" y="55701"/>
                </a:cubicBezTo>
                <a:cubicBezTo>
                  <a:pt x="107850" y="55701"/>
                  <a:pt x="104438" y="59327"/>
                  <a:pt x="104543" y="71484"/>
                </a:cubicBezTo>
                <a:cubicBezTo>
                  <a:pt x="105504" y="163087"/>
                  <a:pt x="105290" y="254797"/>
                  <a:pt x="105290" y="346401"/>
                </a:cubicBezTo>
                <a:close/>
                <a:moveTo>
                  <a:pt x="472129" y="864562"/>
                </a:moveTo>
                <a:cubicBezTo>
                  <a:pt x="427875" y="831855"/>
                  <a:pt x="394922" y="786043"/>
                  <a:pt x="378180" y="733609"/>
                </a:cubicBezTo>
                <a:cubicBezTo>
                  <a:pt x="376794" y="725845"/>
                  <a:pt x="369330" y="720695"/>
                  <a:pt x="361545" y="722113"/>
                </a:cubicBezTo>
                <a:cubicBezTo>
                  <a:pt x="361439" y="722134"/>
                  <a:pt x="361225" y="722166"/>
                  <a:pt x="361118" y="722198"/>
                </a:cubicBezTo>
                <a:cubicBezTo>
                  <a:pt x="342350" y="723904"/>
                  <a:pt x="323688" y="725504"/>
                  <a:pt x="304919" y="726357"/>
                </a:cubicBezTo>
                <a:cubicBezTo>
                  <a:pt x="290310" y="726997"/>
                  <a:pt x="288284" y="732542"/>
                  <a:pt x="295428" y="744592"/>
                </a:cubicBezTo>
                <a:cubicBezTo>
                  <a:pt x="313344" y="773961"/>
                  <a:pt x="336698" y="799704"/>
                  <a:pt x="364105" y="820520"/>
                </a:cubicBezTo>
                <a:cubicBezTo>
                  <a:pt x="395670" y="844407"/>
                  <a:pt x="432887" y="859603"/>
                  <a:pt x="472129" y="864562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9" name="Forma libre: forma 44">
            <a:extLst>
              <a:ext uri="{FF2B5EF4-FFF2-40B4-BE49-F238E27FC236}">
                <a16:creationId xmlns:a16="http://schemas.microsoft.com/office/drawing/2014/main" id="{B8C8DFE6-9BC8-96F4-FD8B-56AB40079714}"/>
              </a:ext>
            </a:extLst>
          </p:cNvPr>
          <p:cNvSpPr/>
          <p:nvPr/>
        </p:nvSpPr>
        <p:spPr>
          <a:xfrm>
            <a:off x="5874443" y="2297740"/>
            <a:ext cx="1156912" cy="1239597"/>
          </a:xfrm>
          <a:custGeom>
            <a:avLst/>
            <a:gdLst>
              <a:gd name="connsiteX0" fmla="*/ 936730 w 938360"/>
              <a:gd name="connsiteY0" fmla="*/ 249060 h 1005425"/>
              <a:gd name="connsiteX1" fmla="*/ 864535 w 938360"/>
              <a:gd name="connsiteY1" fmla="*/ 419683 h 1005425"/>
              <a:gd name="connsiteX2" fmla="*/ 736568 w 938360"/>
              <a:gd name="connsiteY2" fmla="*/ 547650 h 1005425"/>
              <a:gd name="connsiteX3" fmla="*/ 738274 w 938360"/>
              <a:gd name="connsiteY3" fmla="*/ 574843 h 1005425"/>
              <a:gd name="connsiteX4" fmla="*/ 824120 w 938360"/>
              <a:gd name="connsiteY4" fmla="*/ 749199 h 1005425"/>
              <a:gd name="connsiteX5" fmla="*/ 698925 w 938360"/>
              <a:gd name="connsiteY5" fmla="*/ 974741 h 1005425"/>
              <a:gd name="connsiteX6" fmla="*/ 449388 w 938360"/>
              <a:gd name="connsiteY6" fmla="*/ 966317 h 1005425"/>
              <a:gd name="connsiteX7" fmla="*/ 389350 w 938360"/>
              <a:gd name="connsiteY7" fmla="*/ 911291 h 1005425"/>
              <a:gd name="connsiteX8" fmla="*/ 367275 w 938360"/>
              <a:gd name="connsiteY8" fmla="*/ 907345 h 1005425"/>
              <a:gd name="connsiteX9" fmla="*/ 245494 w 938360"/>
              <a:gd name="connsiteY9" fmla="*/ 942643 h 1005425"/>
              <a:gd name="connsiteX10" fmla="*/ 61221 w 938360"/>
              <a:gd name="connsiteY10" fmla="*/ 860211 h 1005425"/>
              <a:gd name="connsiteX11" fmla="*/ 862 w 938360"/>
              <a:gd name="connsiteY11" fmla="*/ 728191 h 1005425"/>
              <a:gd name="connsiteX12" fmla="*/ 74764 w 938360"/>
              <a:gd name="connsiteY12" fmla="*/ 519178 h 1005425"/>
              <a:gd name="connsiteX13" fmla="*/ 528195 w 938360"/>
              <a:gd name="connsiteY13" fmla="*/ 66706 h 1005425"/>
              <a:gd name="connsiteX14" fmla="*/ 729317 w 938360"/>
              <a:gd name="connsiteY14" fmla="*/ 4322 h 1005425"/>
              <a:gd name="connsiteX15" fmla="*/ 930119 w 938360"/>
              <a:gd name="connsiteY15" fmla="*/ 189555 h 1005425"/>
              <a:gd name="connsiteX16" fmla="*/ 936730 w 938360"/>
              <a:gd name="connsiteY16" fmla="*/ 249060 h 1005425"/>
              <a:gd name="connsiteX17" fmla="*/ 579702 w 938360"/>
              <a:gd name="connsiteY17" fmla="*/ 517685 h 1005425"/>
              <a:gd name="connsiteX18" fmla="*/ 656269 w 938360"/>
              <a:gd name="connsiteY18" fmla="*/ 528349 h 1005425"/>
              <a:gd name="connsiteX19" fmla="*/ 688261 w 938360"/>
              <a:gd name="connsiteY19" fmla="*/ 520244 h 1005425"/>
              <a:gd name="connsiteX20" fmla="*/ 823052 w 938360"/>
              <a:gd name="connsiteY20" fmla="*/ 384812 h 1005425"/>
              <a:gd name="connsiteX21" fmla="*/ 872853 w 938360"/>
              <a:gd name="connsiteY21" fmla="*/ 187102 h 1005425"/>
              <a:gd name="connsiteX22" fmla="*/ 564879 w 938360"/>
              <a:gd name="connsiteY22" fmla="*/ 104883 h 1005425"/>
              <a:gd name="connsiteX23" fmla="*/ 347761 w 938360"/>
              <a:gd name="connsiteY23" fmla="*/ 320614 h 1005425"/>
              <a:gd name="connsiteX24" fmla="*/ 347761 w 938360"/>
              <a:gd name="connsiteY24" fmla="*/ 346528 h 1005425"/>
              <a:gd name="connsiteX25" fmla="*/ 516145 w 938360"/>
              <a:gd name="connsiteY25" fmla="*/ 514592 h 1005425"/>
              <a:gd name="connsiteX26" fmla="*/ 532993 w 938360"/>
              <a:gd name="connsiteY26" fmla="*/ 520777 h 1005425"/>
              <a:gd name="connsiteX27" fmla="*/ 579702 w 938360"/>
              <a:gd name="connsiteY27" fmla="*/ 517685 h 1005425"/>
              <a:gd name="connsiteX28" fmla="*/ 579702 w 938360"/>
              <a:gd name="connsiteY28" fmla="*/ 571004 h 1005425"/>
              <a:gd name="connsiteX29" fmla="*/ 481701 w 938360"/>
              <a:gd name="connsiteY29" fmla="*/ 598837 h 1005425"/>
              <a:gd name="connsiteX30" fmla="*/ 478821 w 938360"/>
              <a:gd name="connsiteY30" fmla="*/ 622404 h 1005425"/>
              <a:gd name="connsiteX31" fmla="*/ 501215 w 938360"/>
              <a:gd name="connsiteY31" fmla="*/ 643732 h 1005425"/>
              <a:gd name="connsiteX32" fmla="*/ 551549 w 938360"/>
              <a:gd name="connsiteY32" fmla="*/ 691827 h 1005425"/>
              <a:gd name="connsiteX33" fmla="*/ 721319 w 938360"/>
              <a:gd name="connsiteY33" fmla="*/ 865329 h 1005425"/>
              <a:gd name="connsiteX34" fmla="*/ 742647 w 938360"/>
              <a:gd name="connsiteY34" fmla="*/ 861170 h 1005425"/>
              <a:gd name="connsiteX35" fmla="*/ 762909 w 938360"/>
              <a:gd name="connsiteY35" fmla="*/ 711128 h 1005425"/>
              <a:gd name="connsiteX36" fmla="*/ 579702 w 938360"/>
              <a:gd name="connsiteY36" fmla="*/ 570577 h 1005425"/>
              <a:gd name="connsiteX37" fmla="*/ 579702 w 938360"/>
              <a:gd name="connsiteY37" fmla="*/ 951280 h 1005425"/>
              <a:gd name="connsiteX38" fmla="*/ 677809 w 938360"/>
              <a:gd name="connsiteY38" fmla="*/ 924621 h 1005425"/>
              <a:gd name="connsiteX39" fmla="*/ 681755 w 938360"/>
              <a:gd name="connsiteY39" fmla="*/ 901160 h 1005425"/>
              <a:gd name="connsiteX40" fmla="*/ 439470 w 938360"/>
              <a:gd name="connsiteY40" fmla="*/ 658875 h 1005425"/>
              <a:gd name="connsiteX41" fmla="*/ 419209 w 938360"/>
              <a:gd name="connsiteY41" fmla="*/ 661221 h 1005425"/>
              <a:gd name="connsiteX42" fmla="*/ 400974 w 938360"/>
              <a:gd name="connsiteY42" fmla="*/ 822887 h 1005425"/>
              <a:gd name="connsiteX43" fmla="*/ 580448 w 938360"/>
              <a:gd name="connsiteY43" fmla="*/ 950747 h 100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938360" h="1005425">
                <a:moveTo>
                  <a:pt x="936730" y="249060"/>
                </a:moveTo>
                <a:cubicBezTo>
                  <a:pt x="937051" y="313427"/>
                  <a:pt x="911030" y="375118"/>
                  <a:pt x="864535" y="419683"/>
                </a:cubicBezTo>
                <a:cubicBezTo>
                  <a:pt x="821879" y="462339"/>
                  <a:pt x="779224" y="504994"/>
                  <a:pt x="736568" y="547650"/>
                </a:cubicBezTo>
                <a:cubicBezTo>
                  <a:pt x="725265" y="558314"/>
                  <a:pt x="725904" y="564179"/>
                  <a:pt x="738274" y="574843"/>
                </a:cubicBezTo>
                <a:cubicBezTo>
                  <a:pt x="790848" y="620805"/>
                  <a:pt x="821986" y="677537"/>
                  <a:pt x="824120" y="749199"/>
                </a:cubicBezTo>
                <a:cubicBezTo>
                  <a:pt x="827105" y="849653"/>
                  <a:pt x="785196" y="925474"/>
                  <a:pt x="698925" y="974741"/>
                </a:cubicBezTo>
                <a:cubicBezTo>
                  <a:pt x="620864" y="1019263"/>
                  <a:pt x="524356" y="1016000"/>
                  <a:pt x="449388" y="966317"/>
                </a:cubicBezTo>
                <a:cubicBezTo>
                  <a:pt x="426567" y="951291"/>
                  <a:pt x="406306" y="932715"/>
                  <a:pt x="389350" y="911291"/>
                </a:cubicBezTo>
                <a:cubicBezTo>
                  <a:pt x="382205" y="902546"/>
                  <a:pt x="377514" y="900627"/>
                  <a:pt x="367275" y="907345"/>
                </a:cubicBezTo>
                <a:cubicBezTo>
                  <a:pt x="331019" y="930763"/>
                  <a:pt x="288682" y="943037"/>
                  <a:pt x="245494" y="942643"/>
                </a:cubicBezTo>
                <a:cubicBezTo>
                  <a:pt x="175005" y="943378"/>
                  <a:pt x="107715" y="913274"/>
                  <a:pt x="61221" y="860211"/>
                </a:cubicBezTo>
                <a:cubicBezTo>
                  <a:pt x="28056" y="823431"/>
                  <a:pt x="6941" y="777341"/>
                  <a:pt x="862" y="728191"/>
                </a:cubicBezTo>
                <a:cubicBezTo>
                  <a:pt x="-10441" y="645119"/>
                  <a:pt x="17178" y="576869"/>
                  <a:pt x="74764" y="519178"/>
                </a:cubicBezTo>
                <a:cubicBezTo>
                  <a:pt x="225552" y="367962"/>
                  <a:pt x="376127" y="216641"/>
                  <a:pt x="528195" y="66706"/>
                </a:cubicBezTo>
                <a:cubicBezTo>
                  <a:pt x="580875" y="14154"/>
                  <a:pt x="656056" y="-9168"/>
                  <a:pt x="729317" y="4322"/>
                </a:cubicBezTo>
                <a:cubicBezTo>
                  <a:pt x="827959" y="18846"/>
                  <a:pt x="907725" y="92363"/>
                  <a:pt x="930119" y="189555"/>
                </a:cubicBezTo>
                <a:cubicBezTo>
                  <a:pt x="934278" y="209123"/>
                  <a:pt x="936517" y="229054"/>
                  <a:pt x="936730" y="249060"/>
                </a:cubicBezTo>
                <a:close/>
                <a:moveTo>
                  <a:pt x="579702" y="517685"/>
                </a:moveTo>
                <a:cubicBezTo>
                  <a:pt x="606255" y="513952"/>
                  <a:pt x="631422" y="521310"/>
                  <a:pt x="656269" y="528349"/>
                </a:cubicBezTo>
                <a:cubicBezTo>
                  <a:pt x="667572" y="533094"/>
                  <a:pt x="680582" y="529788"/>
                  <a:pt x="688261" y="520244"/>
                </a:cubicBezTo>
                <a:cubicBezTo>
                  <a:pt x="732516" y="474496"/>
                  <a:pt x="778158" y="430027"/>
                  <a:pt x="823052" y="384812"/>
                </a:cubicBezTo>
                <a:cubicBezTo>
                  <a:pt x="878719" y="328826"/>
                  <a:pt x="896634" y="263030"/>
                  <a:pt x="872853" y="187102"/>
                </a:cubicBezTo>
                <a:cubicBezTo>
                  <a:pt x="830198" y="52417"/>
                  <a:pt x="661707" y="14133"/>
                  <a:pt x="564879" y="104883"/>
                </a:cubicBezTo>
                <a:cubicBezTo>
                  <a:pt x="490231" y="174625"/>
                  <a:pt x="420276" y="248846"/>
                  <a:pt x="347761" y="320614"/>
                </a:cubicBezTo>
                <a:cubicBezTo>
                  <a:pt x="337843" y="330532"/>
                  <a:pt x="338910" y="337357"/>
                  <a:pt x="347761" y="346528"/>
                </a:cubicBezTo>
                <a:cubicBezTo>
                  <a:pt x="404067" y="402407"/>
                  <a:pt x="460159" y="458425"/>
                  <a:pt x="516145" y="514592"/>
                </a:cubicBezTo>
                <a:cubicBezTo>
                  <a:pt x="520730" y="519284"/>
                  <a:pt x="525102" y="523869"/>
                  <a:pt x="532993" y="520777"/>
                </a:cubicBezTo>
                <a:cubicBezTo>
                  <a:pt x="548350" y="515338"/>
                  <a:pt x="564239" y="518537"/>
                  <a:pt x="579702" y="517685"/>
                </a:cubicBezTo>
                <a:close/>
                <a:moveTo>
                  <a:pt x="579702" y="571004"/>
                </a:moveTo>
                <a:cubicBezTo>
                  <a:pt x="545257" y="572017"/>
                  <a:pt x="511559" y="581572"/>
                  <a:pt x="481701" y="598837"/>
                </a:cubicBezTo>
                <a:cubicBezTo>
                  <a:pt x="471037" y="605555"/>
                  <a:pt x="465810" y="612274"/>
                  <a:pt x="478821" y="622404"/>
                </a:cubicBezTo>
                <a:cubicBezTo>
                  <a:pt x="486926" y="628696"/>
                  <a:pt x="492470" y="639147"/>
                  <a:pt x="501215" y="643732"/>
                </a:cubicBezTo>
                <a:cubicBezTo>
                  <a:pt x="522543" y="655143"/>
                  <a:pt x="535659" y="674018"/>
                  <a:pt x="551549" y="691827"/>
                </a:cubicBezTo>
                <a:cubicBezTo>
                  <a:pt x="604868" y="752185"/>
                  <a:pt x="664586" y="807637"/>
                  <a:pt x="721319" y="865329"/>
                </a:cubicBezTo>
                <a:cubicBezTo>
                  <a:pt x="731983" y="875993"/>
                  <a:pt x="737102" y="870981"/>
                  <a:pt x="742647" y="861170"/>
                </a:cubicBezTo>
                <a:cubicBezTo>
                  <a:pt x="770053" y="816168"/>
                  <a:pt x="777412" y="761782"/>
                  <a:pt x="762909" y="711128"/>
                </a:cubicBezTo>
                <a:cubicBezTo>
                  <a:pt x="741686" y="621978"/>
                  <a:pt x="665013" y="573350"/>
                  <a:pt x="579702" y="570577"/>
                </a:cubicBezTo>
                <a:close/>
                <a:moveTo>
                  <a:pt x="579702" y="951280"/>
                </a:moveTo>
                <a:cubicBezTo>
                  <a:pt x="614253" y="951505"/>
                  <a:pt x="648165" y="942291"/>
                  <a:pt x="677809" y="924621"/>
                </a:cubicBezTo>
                <a:cubicBezTo>
                  <a:pt x="689860" y="918009"/>
                  <a:pt x="692526" y="911824"/>
                  <a:pt x="681755" y="901160"/>
                </a:cubicBezTo>
                <a:cubicBezTo>
                  <a:pt x="600816" y="820679"/>
                  <a:pt x="519984" y="739921"/>
                  <a:pt x="439470" y="658875"/>
                </a:cubicBezTo>
                <a:cubicBezTo>
                  <a:pt x="430940" y="650344"/>
                  <a:pt x="425927" y="649491"/>
                  <a:pt x="419209" y="661221"/>
                </a:cubicBezTo>
                <a:cubicBezTo>
                  <a:pt x="388817" y="709497"/>
                  <a:pt x="382098" y="769044"/>
                  <a:pt x="400974" y="822887"/>
                </a:cubicBezTo>
                <a:cubicBezTo>
                  <a:pt x="426781" y="899902"/>
                  <a:pt x="499188" y="951526"/>
                  <a:pt x="580448" y="950747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10" name="Forma libre: forma 47">
            <a:extLst>
              <a:ext uri="{FF2B5EF4-FFF2-40B4-BE49-F238E27FC236}">
                <a16:creationId xmlns:a16="http://schemas.microsoft.com/office/drawing/2014/main" id="{2667C117-4AFB-5CB3-9051-D14DFE8732E4}"/>
              </a:ext>
            </a:extLst>
          </p:cNvPr>
          <p:cNvSpPr/>
          <p:nvPr/>
        </p:nvSpPr>
        <p:spPr>
          <a:xfrm>
            <a:off x="8017883" y="4477020"/>
            <a:ext cx="818318" cy="903803"/>
          </a:xfrm>
          <a:custGeom>
            <a:avLst/>
            <a:gdLst>
              <a:gd name="connsiteX0" fmla="*/ 469291 w 906086"/>
              <a:gd name="connsiteY0" fmla="*/ 240126 h 1000739"/>
              <a:gd name="connsiteX1" fmla="*/ 469291 w 906086"/>
              <a:gd name="connsiteY1" fmla="*/ 351351 h 1000739"/>
              <a:gd name="connsiteX2" fmla="*/ 314025 w 906086"/>
              <a:gd name="connsiteY2" fmla="*/ 579559 h 1000739"/>
              <a:gd name="connsiteX3" fmla="*/ 264437 w 906086"/>
              <a:gd name="connsiteY3" fmla="*/ 651754 h 1000739"/>
              <a:gd name="connsiteX4" fmla="*/ 264437 w 906086"/>
              <a:gd name="connsiteY4" fmla="*/ 825363 h 1000739"/>
              <a:gd name="connsiteX5" fmla="*/ 340151 w 906086"/>
              <a:gd name="connsiteY5" fmla="*/ 921339 h 1000739"/>
              <a:gd name="connsiteX6" fmla="*/ 460974 w 906086"/>
              <a:gd name="connsiteY6" fmla="*/ 851596 h 1000739"/>
              <a:gd name="connsiteX7" fmla="*/ 466839 w 906086"/>
              <a:gd name="connsiteY7" fmla="*/ 809580 h 1000739"/>
              <a:gd name="connsiteX8" fmla="*/ 466839 w 906086"/>
              <a:gd name="connsiteY8" fmla="*/ 630213 h 1000739"/>
              <a:gd name="connsiteX9" fmla="*/ 589688 w 906086"/>
              <a:gd name="connsiteY9" fmla="*/ 465241 h 1000739"/>
              <a:gd name="connsiteX10" fmla="*/ 814058 w 906086"/>
              <a:gd name="connsiteY10" fmla="*/ 579218 h 1000739"/>
              <a:gd name="connsiteX11" fmla="*/ 820242 w 906086"/>
              <a:gd name="connsiteY11" fmla="*/ 603873 h 1000739"/>
              <a:gd name="connsiteX12" fmla="*/ 830906 w 906086"/>
              <a:gd name="connsiteY12" fmla="*/ 617949 h 1000739"/>
              <a:gd name="connsiteX13" fmla="*/ 863857 w 906086"/>
              <a:gd name="connsiteY13" fmla="*/ 818965 h 1000739"/>
              <a:gd name="connsiteX14" fmla="*/ 735037 w 906086"/>
              <a:gd name="connsiteY14" fmla="*/ 837733 h 1000739"/>
              <a:gd name="connsiteX15" fmla="*/ 665508 w 906086"/>
              <a:gd name="connsiteY15" fmla="*/ 733653 h 1000739"/>
              <a:gd name="connsiteX16" fmla="*/ 724694 w 906086"/>
              <a:gd name="connsiteY16" fmla="*/ 625201 h 1000739"/>
              <a:gd name="connsiteX17" fmla="*/ 735358 w 906086"/>
              <a:gd name="connsiteY17" fmla="*/ 587024 h 1000739"/>
              <a:gd name="connsiteX18" fmla="*/ 642155 w 906086"/>
              <a:gd name="connsiteY18" fmla="*/ 533704 h 1000739"/>
              <a:gd name="connsiteX19" fmla="*/ 551725 w 906086"/>
              <a:gd name="connsiteY19" fmla="*/ 594595 h 1000739"/>
              <a:gd name="connsiteX20" fmla="*/ 546286 w 906086"/>
              <a:gd name="connsiteY20" fmla="*/ 630959 h 1000739"/>
              <a:gd name="connsiteX21" fmla="*/ 545645 w 906086"/>
              <a:gd name="connsiteY21" fmla="*/ 808621 h 1000739"/>
              <a:gd name="connsiteX22" fmla="*/ 520692 w 906086"/>
              <a:gd name="connsiteY22" fmla="*/ 909395 h 1000739"/>
              <a:gd name="connsiteX23" fmla="*/ 319677 w 906086"/>
              <a:gd name="connsiteY23" fmla="*/ 994706 h 1000739"/>
              <a:gd name="connsiteX24" fmla="*/ 188297 w 906086"/>
              <a:gd name="connsiteY24" fmla="*/ 855329 h 1000739"/>
              <a:gd name="connsiteX25" fmla="*/ 186164 w 906086"/>
              <a:gd name="connsiteY25" fmla="*/ 824297 h 1000739"/>
              <a:gd name="connsiteX26" fmla="*/ 186164 w 906086"/>
              <a:gd name="connsiteY26" fmla="*/ 646635 h 1000739"/>
              <a:gd name="connsiteX27" fmla="*/ 173900 w 906086"/>
              <a:gd name="connsiteY27" fmla="*/ 620082 h 1000739"/>
              <a:gd name="connsiteX28" fmla="*/ 158438 w 906086"/>
              <a:gd name="connsiteY28" fmla="*/ 603126 h 1000739"/>
              <a:gd name="connsiteX29" fmla="*/ 112583 w 906086"/>
              <a:gd name="connsiteY29" fmla="*/ 559511 h 1000739"/>
              <a:gd name="connsiteX30" fmla="*/ -1628 w 906086"/>
              <a:gd name="connsiteY30" fmla="*/ 361908 h 1000739"/>
              <a:gd name="connsiteX31" fmla="*/ -1628 w 906086"/>
              <a:gd name="connsiteY31" fmla="*/ 108106 h 1000739"/>
              <a:gd name="connsiteX32" fmla="*/ 70567 w 906086"/>
              <a:gd name="connsiteY32" fmla="*/ 35698 h 1000739"/>
              <a:gd name="connsiteX33" fmla="*/ 100959 w 906086"/>
              <a:gd name="connsiteY33" fmla="*/ 17142 h 1000739"/>
              <a:gd name="connsiteX34" fmla="*/ 124847 w 906086"/>
              <a:gd name="connsiteY34" fmla="*/ 933 h 1000739"/>
              <a:gd name="connsiteX35" fmla="*/ 132631 w 906086"/>
              <a:gd name="connsiteY35" fmla="*/ 933 h 1000739"/>
              <a:gd name="connsiteX36" fmla="*/ 176673 w 906086"/>
              <a:gd name="connsiteY36" fmla="*/ 43589 h 1000739"/>
              <a:gd name="connsiteX37" fmla="*/ 176673 w 906086"/>
              <a:gd name="connsiteY37" fmla="*/ 104054 h 1000739"/>
              <a:gd name="connsiteX38" fmla="*/ 160250 w 906086"/>
              <a:gd name="connsiteY38" fmla="*/ 126043 h 1000739"/>
              <a:gd name="connsiteX39" fmla="*/ 155345 w 906086"/>
              <a:gd name="connsiteY39" fmla="*/ 126128 h 1000739"/>
              <a:gd name="connsiteX40" fmla="*/ 124206 w 906086"/>
              <a:gd name="connsiteY40" fmla="*/ 126128 h 1000739"/>
              <a:gd name="connsiteX41" fmla="*/ 98614 w 906086"/>
              <a:gd name="connsiteY41" fmla="*/ 105760 h 1000739"/>
              <a:gd name="connsiteX42" fmla="*/ 98507 w 906086"/>
              <a:gd name="connsiteY42" fmla="*/ 104800 h 1000739"/>
              <a:gd name="connsiteX43" fmla="*/ 78138 w 906086"/>
              <a:gd name="connsiteY43" fmla="*/ 87844 h 1000739"/>
              <a:gd name="connsiteX44" fmla="*/ 48706 w 906086"/>
              <a:gd name="connsiteY44" fmla="*/ 107573 h 1000739"/>
              <a:gd name="connsiteX45" fmla="*/ 48065 w 906086"/>
              <a:gd name="connsiteY45" fmla="*/ 125061 h 1000739"/>
              <a:gd name="connsiteX46" fmla="*/ 48065 w 906086"/>
              <a:gd name="connsiteY46" fmla="*/ 343672 h 1000739"/>
              <a:gd name="connsiteX47" fmla="*/ 80057 w 906086"/>
              <a:gd name="connsiteY47" fmla="*/ 456284 h 1000739"/>
              <a:gd name="connsiteX48" fmla="*/ 141588 w 906086"/>
              <a:gd name="connsiteY48" fmla="*/ 514402 h 1000739"/>
              <a:gd name="connsiteX49" fmla="*/ 160571 w 906086"/>
              <a:gd name="connsiteY49" fmla="*/ 512184 h 1000739"/>
              <a:gd name="connsiteX50" fmla="*/ 161316 w 906086"/>
              <a:gd name="connsiteY50" fmla="*/ 511203 h 1000739"/>
              <a:gd name="connsiteX51" fmla="*/ 287899 w 906086"/>
              <a:gd name="connsiteY51" fmla="*/ 515255 h 1000739"/>
              <a:gd name="connsiteX52" fmla="*/ 315198 w 906086"/>
              <a:gd name="connsiteY52" fmla="*/ 519948 h 1000739"/>
              <a:gd name="connsiteX53" fmla="*/ 416932 w 906086"/>
              <a:gd name="connsiteY53" fmla="*/ 343886 h 1000739"/>
              <a:gd name="connsiteX54" fmla="*/ 416932 w 906086"/>
              <a:gd name="connsiteY54" fmla="*/ 125275 h 1000739"/>
              <a:gd name="connsiteX55" fmla="*/ 385580 w 906086"/>
              <a:gd name="connsiteY55" fmla="*/ 87951 h 1000739"/>
              <a:gd name="connsiteX56" fmla="*/ 369477 w 906086"/>
              <a:gd name="connsiteY56" fmla="*/ 100961 h 1000739"/>
              <a:gd name="connsiteX57" fmla="*/ 335139 w 906086"/>
              <a:gd name="connsiteY57" fmla="*/ 126448 h 1000739"/>
              <a:gd name="connsiteX58" fmla="*/ 313811 w 906086"/>
              <a:gd name="connsiteY58" fmla="*/ 126448 h 1000739"/>
              <a:gd name="connsiteX59" fmla="*/ 291204 w 906086"/>
              <a:gd name="connsiteY59" fmla="*/ 103627 h 1000739"/>
              <a:gd name="connsiteX60" fmla="*/ 291204 w 906086"/>
              <a:gd name="connsiteY60" fmla="*/ 25567 h 1000739"/>
              <a:gd name="connsiteX61" fmla="*/ 316371 w 906086"/>
              <a:gd name="connsiteY61" fmla="*/ 933 h 1000739"/>
              <a:gd name="connsiteX62" fmla="*/ 339725 w 906086"/>
              <a:gd name="connsiteY62" fmla="*/ 933 h 1000739"/>
              <a:gd name="connsiteX63" fmla="*/ 367878 w 906086"/>
              <a:gd name="connsiteY63" fmla="*/ 19808 h 1000739"/>
              <a:gd name="connsiteX64" fmla="*/ 392298 w 906086"/>
              <a:gd name="connsiteY64" fmla="*/ 35698 h 1000739"/>
              <a:gd name="connsiteX65" fmla="*/ 431967 w 906086"/>
              <a:gd name="connsiteY65" fmla="*/ 42416 h 1000739"/>
              <a:gd name="connsiteX66" fmla="*/ 469611 w 906086"/>
              <a:gd name="connsiteY66" fmla="*/ 101494 h 1000739"/>
              <a:gd name="connsiteX67" fmla="*/ 469291 w 906086"/>
              <a:gd name="connsiteY67" fmla="*/ 240126 h 1000739"/>
              <a:gd name="connsiteX68" fmla="*/ 785157 w 906086"/>
              <a:gd name="connsiteY68" fmla="*/ 793904 h 1000739"/>
              <a:gd name="connsiteX69" fmla="*/ 852020 w 906086"/>
              <a:gd name="connsiteY69" fmla="*/ 728428 h 1000739"/>
              <a:gd name="connsiteX70" fmla="*/ 785798 w 906086"/>
              <a:gd name="connsiteY70" fmla="*/ 662194 h 1000739"/>
              <a:gd name="connsiteX71" fmla="*/ 784411 w 906086"/>
              <a:gd name="connsiteY71" fmla="*/ 662205 h 1000739"/>
              <a:gd name="connsiteX72" fmla="*/ 721494 w 906086"/>
              <a:gd name="connsiteY72" fmla="*/ 730027 h 1000739"/>
              <a:gd name="connsiteX73" fmla="*/ 785157 w 906086"/>
              <a:gd name="connsiteY73" fmla="*/ 793904 h 100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906086" h="1000739">
                <a:moveTo>
                  <a:pt x="469291" y="240126"/>
                </a:moveTo>
                <a:cubicBezTo>
                  <a:pt x="469291" y="277236"/>
                  <a:pt x="468118" y="314773"/>
                  <a:pt x="469291" y="351351"/>
                </a:cubicBezTo>
                <a:cubicBezTo>
                  <a:pt x="473237" y="453938"/>
                  <a:pt x="405308" y="543302"/>
                  <a:pt x="314025" y="579559"/>
                </a:cubicBezTo>
                <a:cubicBezTo>
                  <a:pt x="291738" y="588517"/>
                  <a:pt x="264544" y="628080"/>
                  <a:pt x="264437" y="651754"/>
                </a:cubicBezTo>
                <a:cubicBezTo>
                  <a:pt x="264437" y="709659"/>
                  <a:pt x="265930" y="767564"/>
                  <a:pt x="264437" y="825363"/>
                </a:cubicBezTo>
                <a:cubicBezTo>
                  <a:pt x="264224" y="871100"/>
                  <a:pt x="295576" y="910941"/>
                  <a:pt x="340151" y="921339"/>
                </a:cubicBezTo>
                <a:cubicBezTo>
                  <a:pt x="401896" y="932003"/>
                  <a:pt x="448284" y="897985"/>
                  <a:pt x="460974" y="851596"/>
                </a:cubicBezTo>
                <a:cubicBezTo>
                  <a:pt x="464813" y="837925"/>
                  <a:pt x="466839" y="823785"/>
                  <a:pt x="466839" y="809580"/>
                </a:cubicBezTo>
                <a:cubicBezTo>
                  <a:pt x="466839" y="749755"/>
                  <a:pt x="466839" y="690038"/>
                  <a:pt x="466839" y="630213"/>
                </a:cubicBezTo>
                <a:cubicBezTo>
                  <a:pt x="468118" y="554531"/>
                  <a:pt x="517493" y="488105"/>
                  <a:pt x="589688" y="465241"/>
                </a:cubicBezTo>
                <a:cubicBezTo>
                  <a:pt x="683104" y="434743"/>
                  <a:pt x="783559" y="485780"/>
                  <a:pt x="814058" y="579218"/>
                </a:cubicBezTo>
                <a:cubicBezTo>
                  <a:pt x="816723" y="587280"/>
                  <a:pt x="818749" y="595523"/>
                  <a:pt x="820242" y="603873"/>
                </a:cubicBezTo>
                <a:cubicBezTo>
                  <a:pt x="820562" y="610303"/>
                  <a:pt x="824828" y="615870"/>
                  <a:pt x="830906" y="617949"/>
                </a:cubicBezTo>
                <a:cubicBezTo>
                  <a:pt x="919950" y="655166"/>
                  <a:pt x="924643" y="769697"/>
                  <a:pt x="863857" y="818965"/>
                </a:cubicBezTo>
                <a:cubicBezTo>
                  <a:pt x="824828" y="850957"/>
                  <a:pt x="781425" y="860021"/>
                  <a:pt x="735037" y="837733"/>
                </a:cubicBezTo>
                <a:cubicBezTo>
                  <a:pt x="693022" y="820212"/>
                  <a:pt x="665615" y="779188"/>
                  <a:pt x="665508" y="733653"/>
                </a:cubicBezTo>
                <a:cubicBezTo>
                  <a:pt x="662096" y="688982"/>
                  <a:pt x="685236" y="646475"/>
                  <a:pt x="724694" y="625201"/>
                </a:cubicBezTo>
                <a:cubicBezTo>
                  <a:pt x="742502" y="614537"/>
                  <a:pt x="745381" y="604939"/>
                  <a:pt x="735358" y="587024"/>
                </a:cubicBezTo>
                <a:cubicBezTo>
                  <a:pt x="717335" y="552654"/>
                  <a:pt x="680972" y="531859"/>
                  <a:pt x="642155" y="533704"/>
                </a:cubicBezTo>
                <a:cubicBezTo>
                  <a:pt x="600138" y="534877"/>
                  <a:pt x="570493" y="557592"/>
                  <a:pt x="551725" y="594595"/>
                </a:cubicBezTo>
                <a:cubicBezTo>
                  <a:pt x="547032" y="606112"/>
                  <a:pt x="545219" y="618578"/>
                  <a:pt x="546286" y="630959"/>
                </a:cubicBezTo>
                <a:cubicBezTo>
                  <a:pt x="546286" y="690251"/>
                  <a:pt x="547566" y="749436"/>
                  <a:pt x="545645" y="808621"/>
                </a:cubicBezTo>
                <a:cubicBezTo>
                  <a:pt x="545752" y="843758"/>
                  <a:pt x="537221" y="878373"/>
                  <a:pt x="520692" y="909395"/>
                </a:cubicBezTo>
                <a:cubicBezTo>
                  <a:pt x="484221" y="973378"/>
                  <a:pt x="401150" y="1018914"/>
                  <a:pt x="319677" y="994706"/>
                </a:cubicBezTo>
                <a:cubicBezTo>
                  <a:pt x="247695" y="973378"/>
                  <a:pt x="205146" y="926884"/>
                  <a:pt x="188297" y="855329"/>
                </a:cubicBezTo>
                <a:cubicBezTo>
                  <a:pt x="186378" y="845102"/>
                  <a:pt x="185737" y="834683"/>
                  <a:pt x="186164" y="824297"/>
                </a:cubicBezTo>
                <a:cubicBezTo>
                  <a:pt x="186164" y="765112"/>
                  <a:pt x="186164" y="705820"/>
                  <a:pt x="186164" y="646635"/>
                </a:cubicBezTo>
                <a:cubicBezTo>
                  <a:pt x="187230" y="636217"/>
                  <a:pt x="182539" y="626043"/>
                  <a:pt x="173900" y="620082"/>
                </a:cubicBezTo>
                <a:cubicBezTo>
                  <a:pt x="167075" y="616168"/>
                  <a:pt x="161743" y="610250"/>
                  <a:pt x="158438" y="603126"/>
                </a:cubicBezTo>
                <a:cubicBezTo>
                  <a:pt x="151933" y="578599"/>
                  <a:pt x="131138" y="571134"/>
                  <a:pt x="112583" y="559511"/>
                </a:cubicBezTo>
                <a:cubicBezTo>
                  <a:pt x="39855" y="513976"/>
                  <a:pt x="-1414" y="449459"/>
                  <a:pt x="-1628" y="361908"/>
                </a:cubicBezTo>
                <a:cubicBezTo>
                  <a:pt x="-1628" y="277236"/>
                  <a:pt x="-1628" y="192639"/>
                  <a:pt x="-1628" y="108106"/>
                </a:cubicBezTo>
                <a:cubicBezTo>
                  <a:pt x="-1628" y="62251"/>
                  <a:pt x="24819" y="35485"/>
                  <a:pt x="70567" y="35698"/>
                </a:cubicBezTo>
                <a:cubicBezTo>
                  <a:pt x="85284" y="35698"/>
                  <a:pt x="96907" y="35698"/>
                  <a:pt x="100959" y="17142"/>
                </a:cubicBezTo>
                <a:cubicBezTo>
                  <a:pt x="103519" y="6351"/>
                  <a:pt x="113862" y="-688"/>
                  <a:pt x="124847" y="933"/>
                </a:cubicBezTo>
                <a:lnTo>
                  <a:pt x="132631" y="933"/>
                </a:lnTo>
                <a:cubicBezTo>
                  <a:pt x="176033" y="933"/>
                  <a:pt x="176780" y="933"/>
                  <a:pt x="176673" y="43589"/>
                </a:cubicBezTo>
                <a:cubicBezTo>
                  <a:pt x="176673" y="63744"/>
                  <a:pt x="176673" y="83899"/>
                  <a:pt x="176673" y="104054"/>
                </a:cubicBezTo>
                <a:cubicBezTo>
                  <a:pt x="178166" y="114664"/>
                  <a:pt x="170807" y="124507"/>
                  <a:pt x="160250" y="126043"/>
                </a:cubicBezTo>
                <a:cubicBezTo>
                  <a:pt x="158650" y="126277"/>
                  <a:pt x="156945" y="126309"/>
                  <a:pt x="155345" y="126128"/>
                </a:cubicBezTo>
                <a:cubicBezTo>
                  <a:pt x="144681" y="126128"/>
                  <a:pt x="134551" y="126128"/>
                  <a:pt x="124206" y="126128"/>
                </a:cubicBezTo>
                <a:cubicBezTo>
                  <a:pt x="111517" y="127578"/>
                  <a:pt x="99999" y="118450"/>
                  <a:pt x="98614" y="105760"/>
                </a:cubicBezTo>
                <a:cubicBezTo>
                  <a:pt x="98507" y="105440"/>
                  <a:pt x="98507" y="105120"/>
                  <a:pt x="98507" y="104800"/>
                </a:cubicBezTo>
                <a:cubicBezTo>
                  <a:pt x="96907" y="91257"/>
                  <a:pt x="90721" y="87311"/>
                  <a:pt x="78138" y="87844"/>
                </a:cubicBezTo>
                <a:cubicBezTo>
                  <a:pt x="63849" y="88591"/>
                  <a:pt x="52011" y="91790"/>
                  <a:pt x="48706" y="107573"/>
                </a:cubicBezTo>
                <a:cubicBezTo>
                  <a:pt x="47853" y="113363"/>
                  <a:pt x="47640" y="119228"/>
                  <a:pt x="48065" y="125061"/>
                </a:cubicBezTo>
                <a:cubicBezTo>
                  <a:pt x="48065" y="198003"/>
                  <a:pt x="47426" y="270838"/>
                  <a:pt x="48065" y="343672"/>
                </a:cubicBezTo>
                <a:cubicBezTo>
                  <a:pt x="47533" y="383523"/>
                  <a:pt x="58624" y="422661"/>
                  <a:pt x="80057" y="456284"/>
                </a:cubicBezTo>
                <a:cubicBezTo>
                  <a:pt x="95414" y="480480"/>
                  <a:pt x="116528" y="500464"/>
                  <a:pt x="141588" y="514402"/>
                </a:cubicBezTo>
                <a:cubicBezTo>
                  <a:pt x="147454" y="519041"/>
                  <a:pt x="155984" y="518050"/>
                  <a:pt x="160571" y="512184"/>
                </a:cubicBezTo>
                <a:cubicBezTo>
                  <a:pt x="160891" y="511864"/>
                  <a:pt x="161104" y="511534"/>
                  <a:pt x="161316" y="511203"/>
                </a:cubicBezTo>
                <a:cubicBezTo>
                  <a:pt x="200347" y="468547"/>
                  <a:pt x="251428" y="469294"/>
                  <a:pt x="287899" y="515255"/>
                </a:cubicBezTo>
                <a:cubicBezTo>
                  <a:pt x="297602" y="527412"/>
                  <a:pt x="304534" y="525919"/>
                  <a:pt x="315198" y="519948"/>
                </a:cubicBezTo>
                <a:cubicBezTo>
                  <a:pt x="384193" y="481451"/>
                  <a:pt x="416185" y="421413"/>
                  <a:pt x="416932" y="343886"/>
                </a:cubicBezTo>
                <a:cubicBezTo>
                  <a:pt x="417571" y="271051"/>
                  <a:pt x="416932" y="198110"/>
                  <a:pt x="416932" y="125275"/>
                </a:cubicBezTo>
                <a:cubicBezTo>
                  <a:pt x="416932" y="94136"/>
                  <a:pt x="409467" y="86885"/>
                  <a:pt x="385580" y="87951"/>
                </a:cubicBezTo>
                <a:cubicBezTo>
                  <a:pt x="376302" y="87951"/>
                  <a:pt x="370970" y="91363"/>
                  <a:pt x="369477" y="100961"/>
                </a:cubicBezTo>
                <a:cubicBezTo>
                  <a:pt x="366492" y="120476"/>
                  <a:pt x="354867" y="128687"/>
                  <a:pt x="335139" y="126448"/>
                </a:cubicBezTo>
                <a:cubicBezTo>
                  <a:pt x="328101" y="125702"/>
                  <a:pt x="320850" y="126448"/>
                  <a:pt x="313811" y="126448"/>
                </a:cubicBezTo>
                <a:cubicBezTo>
                  <a:pt x="298882" y="126448"/>
                  <a:pt x="290990" y="119410"/>
                  <a:pt x="291204" y="103627"/>
                </a:cubicBezTo>
                <a:cubicBezTo>
                  <a:pt x="291204" y="77607"/>
                  <a:pt x="291738" y="51587"/>
                  <a:pt x="291204" y="25567"/>
                </a:cubicBezTo>
                <a:cubicBezTo>
                  <a:pt x="291204" y="7971"/>
                  <a:pt x="299736" y="827"/>
                  <a:pt x="316371" y="933"/>
                </a:cubicBezTo>
                <a:cubicBezTo>
                  <a:pt x="324155" y="933"/>
                  <a:pt x="332046" y="933"/>
                  <a:pt x="339725" y="933"/>
                </a:cubicBezTo>
                <a:cubicBezTo>
                  <a:pt x="352628" y="-1317"/>
                  <a:pt x="364999" y="7001"/>
                  <a:pt x="367878" y="19808"/>
                </a:cubicBezTo>
                <a:cubicBezTo>
                  <a:pt x="371504" y="33565"/>
                  <a:pt x="379822" y="36338"/>
                  <a:pt x="392298" y="35698"/>
                </a:cubicBezTo>
                <a:cubicBezTo>
                  <a:pt x="405948" y="33917"/>
                  <a:pt x="419705" y="36263"/>
                  <a:pt x="431967" y="42416"/>
                </a:cubicBezTo>
                <a:cubicBezTo>
                  <a:pt x="454895" y="55852"/>
                  <a:pt x="469825" y="73341"/>
                  <a:pt x="469611" y="101494"/>
                </a:cubicBezTo>
                <a:cubicBezTo>
                  <a:pt x="469079" y="147776"/>
                  <a:pt x="469291" y="193951"/>
                  <a:pt x="469291" y="240126"/>
                </a:cubicBezTo>
                <a:close/>
                <a:moveTo>
                  <a:pt x="785157" y="793904"/>
                </a:moveTo>
                <a:cubicBezTo>
                  <a:pt x="829199" y="793904"/>
                  <a:pt x="851168" y="762979"/>
                  <a:pt x="852020" y="728428"/>
                </a:cubicBezTo>
                <a:cubicBezTo>
                  <a:pt x="852020" y="691850"/>
                  <a:pt x="822376" y="662194"/>
                  <a:pt x="785798" y="662194"/>
                </a:cubicBezTo>
                <a:cubicBezTo>
                  <a:pt x="785371" y="662194"/>
                  <a:pt x="784838" y="662194"/>
                  <a:pt x="784411" y="662205"/>
                </a:cubicBezTo>
                <a:cubicBezTo>
                  <a:pt x="746342" y="661458"/>
                  <a:pt x="721280" y="689291"/>
                  <a:pt x="721494" y="730027"/>
                </a:cubicBezTo>
                <a:cubicBezTo>
                  <a:pt x="721707" y="770763"/>
                  <a:pt x="745062" y="794011"/>
                  <a:pt x="785157" y="793904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82723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/>
      <p:bldP spid="7" grpId="0"/>
      <p:bldP spid="8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1B211B9-B90E-076C-A9D5-46A01E3E434E}"/>
              </a:ext>
            </a:extLst>
          </p:cNvPr>
          <p:cNvSpPr/>
          <p:nvPr/>
        </p:nvSpPr>
        <p:spPr>
          <a:xfrm>
            <a:off x="1108953" y="4416357"/>
            <a:ext cx="1702341" cy="1225686"/>
          </a:xfrm>
          <a:prstGeom prst="round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17C360-1991-76D3-9A45-002A62C305F9}"/>
              </a:ext>
            </a:extLst>
          </p:cNvPr>
          <p:cNvSpPr/>
          <p:nvPr/>
        </p:nvSpPr>
        <p:spPr>
          <a:xfrm>
            <a:off x="3249039" y="4490936"/>
            <a:ext cx="1543717" cy="1073285"/>
          </a:xfrm>
          <a:prstGeom prst="roundRect">
            <a:avLst/>
          </a:prstGeom>
          <a:noFill/>
          <a:ln w="38100">
            <a:solidFill>
              <a:srgbClr val="FD290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5D01645-DE5F-49E6-767C-EC12E18FD9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6621166"/>
              </p:ext>
            </p:extLst>
          </p:nvPr>
        </p:nvGraphicFramePr>
        <p:xfrm>
          <a:off x="6229377" y="719666"/>
          <a:ext cx="5142778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C945DFF-25D4-1285-F73B-3D335324184B}"/>
              </a:ext>
            </a:extLst>
          </p:cNvPr>
          <p:cNvSpPr txBox="1"/>
          <p:nvPr/>
        </p:nvSpPr>
        <p:spPr>
          <a:xfrm>
            <a:off x="586383" y="593964"/>
            <a:ext cx="4698949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DB8C1-378D-0378-F698-63700B040969}"/>
              </a:ext>
            </a:extLst>
          </p:cNvPr>
          <p:cNvSpPr txBox="1"/>
          <p:nvPr/>
        </p:nvSpPr>
        <p:spPr>
          <a:xfrm>
            <a:off x="469651" y="1489510"/>
            <a:ext cx="5142778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1CDA89-70D9-30D1-17E4-7A32553996F6}"/>
              </a:ext>
            </a:extLst>
          </p:cNvPr>
          <p:cNvGrpSpPr/>
          <p:nvPr/>
        </p:nvGrpSpPr>
        <p:grpSpPr>
          <a:xfrm>
            <a:off x="3705387" y="4711544"/>
            <a:ext cx="631020" cy="632067"/>
            <a:chOff x="594665" y="3428195"/>
            <a:chExt cx="1203446" cy="1205443"/>
          </a:xfrm>
        </p:grpSpPr>
        <p:sp>
          <p:nvSpPr>
            <p:cNvPr id="8" name="Forma libre: forma 51">
              <a:extLst>
                <a:ext uri="{FF2B5EF4-FFF2-40B4-BE49-F238E27FC236}">
                  <a16:creationId xmlns:a16="http://schemas.microsoft.com/office/drawing/2014/main" id="{3291672F-F1D4-B3EF-A66B-6E996E82C69F}"/>
                </a:ext>
              </a:extLst>
            </p:cNvPr>
            <p:cNvSpPr/>
            <p:nvPr/>
          </p:nvSpPr>
          <p:spPr>
            <a:xfrm>
              <a:off x="594665" y="3612054"/>
              <a:ext cx="1022762" cy="1021584"/>
            </a:xfrm>
            <a:custGeom>
              <a:avLst/>
              <a:gdLst>
                <a:gd name="connsiteX0" fmla="*/ 24658 w 851318"/>
                <a:gd name="connsiteY0" fmla="*/ 850899 h 850338"/>
                <a:gd name="connsiteX1" fmla="*/ 557 w 851318"/>
                <a:gd name="connsiteY1" fmla="*/ 835222 h 850338"/>
                <a:gd name="connsiteX2" fmla="*/ 6848 w 851318"/>
                <a:gd name="connsiteY2" fmla="*/ 806750 h 850338"/>
                <a:gd name="connsiteX3" fmla="*/ 98985 w 851318"/>
                <a:gd name="connsiteY3" fmla="*/ 714613 h 850338"/>
                <a:gd name="connsiteX4" fmla="*/ 108156 w 851318"/>
                <a:gd name="connsiteY4" fmla="*/ 675263 h 850338"/>
                <a:gd name="connsiteX5" fmla="*/ 116367 w 851318"/>
                <a:gd name="connsiteY5" fmla="*/ 628768 h 850338"/>
                <a:gd name="connsiteX6" fmla="*/ 143774 w 851318"/>
                <a:gd name="connsiteY6" fmla="*/ 601042 h 850338"/>
                <a:gd name="connsiteX7" fmla="*/ 146013 w 851318"/>
                <a:gd name="connsiteY7" fmla="*/ 574489 h 850338"/>
                <a:gd name="connsiteX8" fmla="*/ 114767 w 851318"/>
                <a:gd name="connsiteY8" fmla="*/ 490350 h 850338"/>
                <a:gd name="connsiteX9" fmla="*/ 138654 w 851318"/>
                <a:gd name="connsiteY9" fmla="*/ 435111 h 850338"/>
                <a:gd name="connsiteX10" fmla="*/ 478089 w 851318"/>
                <a:gd name="connsiteY10" fmla="*/ 95891 h 850338"/>
                <a:gd name="connsiteX11" fmla="*/ 480968 w 851318"/>
                <a:gd name="connsiteY11" fmla="*/ 53235 h 850338"/>
                <a:gd name="connsiteX12" fmla="*/ 477555 w 851318"/>
                <a:gd name="connsiteY12" fmla="*/ 14205 h 850338"/>
                <a:gd name="connsiteX13" fmla="*/ 516265 w 851318"/>
                <a:gd name="connsiteY13" fmla="*/ 14205 h 850338"/>
                <a:gd name="connsiteX14" fmla="*/ 837570 w 851318"/>
                <a:gd name="connsiteY14" fmla="*/ 335723 h 850338"/>
                <a:gd name="connsiteX15" fmla="*/ 845568 w 851318"/>
                <a:gd name="connsiteY15" fmla="*/ 361210 h 850338"/>
                <a:gd name="connsiteX16" fmla="*/ 806112 w 851318"/>
                <a:gd name="connsiteY16" fmla="*/ 375180 h 850338"/>
                <a:gd name="connsiteX17" fmla="*/ 739995 w 851318"/>
                <a:gd name="connsiteY17" fmla="*/ 384671 h 850338"/>
                <a:gd name="connsiteX18" fmla="*/ 421890 w 851318"/>
                <a:gd name="connsiteY18" fmla="*/ 703629 h 850338"/>
                <a:gd name="connsiteX19" fmla="*/ 299468 w 851318"/>
                <a:gd name="connsiteY19" fmla="*/ 719412 h 850338"/>
                <a:gd name="connsiteX20" fmla="*/ 259158 w 851318"/>
                <a:gd name="connsiteY20" fmla="*/ 698831 h 850338"/>
                <a:gd name="connsiteX21" fmla="*/ 226420 w 851318"/>
                <a:gd name="connsiteY21" fmla="*/ 727836 h 850338"/>
                <a:gd name="connsiteX22" fmla="*/ 170753 w 851318"/>
                <a:gd name="connsiteY22" fmla="*/ 739994 h 850338"/>
                <a:gd name="connsiteX23" fmla="*/ 142601 w 851318"/>
                <a:gd name="connsiteY23" fmla="*/ 744899 h 850338"/>
                <a:gd name="connsiteX24" fmla="*/ 61022 w 851318"/>
                <a:gd name="connsiteY24" fmla="*/ 828504 h 850338"/>
                <a:gd name="connsiteX25" fmla="*/ 24658 w 851318"/>
                <a:gd name="connsiteY25" fmla="*/ 850899 h 850338"/>
                <a:gd name="connsiteX26" fmla="*/ 348628 w 851318"/>
                <a:gd name="connsiteY26" fmla="*/ 656281 h 850338"/>
                <a:gd name="connsiteX27" fmla="*/ 366756 w 851318"/>
                <a:gd name="connsiteY27" fmla="*/ 647217 h 850338"/>
                <a:gd name="connsiteX28" fmla="*/ 490778 w 851318"/>
                <a:gd name="connsiteY28" fmla="*/ 523089 h 850338"/>
                <a:gd name="connsiteX29" fmla="*/ 542818 w 851318"/>
                <a:gd name="connsiteY29" fmla="*/ 467210 h 850338"/>
                <a:gd name="connsiteX30" fmla="*/ 583022 w 851318"/>
                <a:gd name="connsiteY30" fmla="*/ 431592 h 850338"/>
                <a:gd name="connsiteX31" fmla="*/ 583022 w 851318"/>
                <a:gd name="connsiteY31" fmla="*/ 408238 h 850338"/>
                <a:gd name="connsiteX32" fmla="*/ 442472 w 851318"/>
                <a:gd name="connsiteY32" fmla="*/ 267474 h 850338"/>
                <a:gd name="connsiteX33" fmla="*/ 416237 w 851318"/>
                <a:gd name="connsiteY33" fmla="*/ 267474 h 850338"/>
                <a:gd name="connsiteX34" fmla="*/ 209783 w 851318"/>
                <a:gd name="connsiteY34" fmla="*/ 474355 h 850338"/>
                <a:gd name="connsiteX35" fmla="*/ 204665 w 851318"/>
                <a:gd name="connsiteY35" fmla="*/ 523515 h 850338"/>
                <a:gd name="connsiteX36" fmla="*/ 308532 w 851318"/>
                <a:gd name="connsiteY36" fmla="*/ 633247 h 850338"/>
                <a:gd name="connsiteX37" fmla="*/ 348095 w 851318"/>
                <a:gd name="connsiteY37" fmla="*/ 656281 h 850338"/>
                <a:gd name="connsiteX38" fmla="*/ 190589 w 851318"/>
                <a:gd name="connsiteY38" fmla="*/ 634954 h 850338"/>
                <a:gd name="connsiteX39" fmla="*/ 164889 w 851318"/>
                <a:gd name="connsiteY39" fmla="*/ 663960 h 850338"/>
                <a:gd name="connsiteX40" fmla="*/ 188669 w 851318"/>
                <a:gd name="connsiteY40" fmla="*/ 685287 h 850338"/>
                <a:gd name="connsiteX41" fmla="*/ 215542 w 851318"/>
                <a:gd name="connsiteY41" fmla="*/ 659054 h 850338"/>
                <a:gd name="connsiteX42" fmla="*/ 190055 w 851318"/>
                <a:gd name="connsiteY42" fmla="*/ 634740 h 850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51318" h="850338">
                  <a:moveTo>
                    <a:pt x="24658" y="850899"/>
                  </a:moveTo>
                  <a:cubicBezTo>
                    <a:pt x="14207" y="851133"/>
                    <a:pt x="4609" y="844916"/>
                    <a:pt x="557" y="835222"/>
                  </a:cubicBezTo>
                  <a:cubicBezTo>
                    <a:pt x="-3922" y="825390"/>
                    <a:pt x="-1362" y="813788"/>
                    <a:pt x="6848" y="806750"/>
                  </a:cubicBezTo>
                  <a:cubicBezTo>
                    <a:pt x="37560" y="776144"/>
                    <a:pt x="67634" y="744686"/>
                    <a:pt x="98985" y="714613"/>
                  </a:cubicBezTo>
                  <a:cubicBezTo>
                    <a:pt x="111462" y="702670"/>
                    <a:pt x="118501" y="693285"/>
                    <a:pt x="108156" y="675263"/>
                  </a:cubicBezTo>
                  <a:cubicBezTo>
                    <a:pt x="99412" y="659800"/>
                    <a:pt x="102824" y="640307"/>
                    <a:pt x="116367" y="628768"/>
                  </a:cubicBezTo>
                  <a:cubicBezTo>
                    <a:pt x="125006" y="619054"/>
                    <a:pt x="134176" y="609797"/>
                    <a:pt x="143774" y="601042"/>
                  </a:cubicBezTo>
                  <a:cubicBezTo>
                    <a:pt x="154438" y="592404"/>
                    <a:pt x="153371" y="584940"/>
                    <a:pt x="146013" y="574489"/>
                  </a:cubicBezTo>
                  <a:cubicBezTo>
                    <a:pt x="128524" y="549322"/>
                    <a:pt x="114021" y="523302"/>
                    <a:pt x="114767" y="490350"/>
                  </a:cubicBezTo>
                  <a:cubicBezTo>
                    <a:pt x="114767" y="469439"/>
                    <a:pt x="123406" y="449454"/>
                    <a:pt x="138654" y="435111"/>
                  </a:cubicBezTo>
                  <a:cubicBezTo>
                    <a:pt x="252012" y="322148"/>
                    <a:pt x="365158" y="209067"/>
                    <a:pt x="478089" y="95891"/>
                  </a:cubicBezTo>
                  <a:cubicBezTo>
                    <a:pt x="497710" y="76376"/>
                    <a:pt x="497390" y="76483"/>
                    <a:pt x="480968" y="53235"/>
                  </a:cubicBezTo>
                  <a:cubicBezTo>
                    <a:pt x="472650" y="41292"/>
                    <a:pt x="461559" y="29775"/>
                    <a:pt x="477555" y="14205"/>
                  </a:cubicBezTo>
                  <a:cubicBezTo>
                    <a:pt x="495897" y="-3497"/>
                    <a:pt x="497924" y="-4457"/>
                    <a:pt x="516265" y="14205"/>
                  </a:cubicBezTo>
                  <a:cubicBezTo>
                    <a:pt x="623438" y="121271"/>
                    <a:pt x="730610" y="228444"/>
                    <a:pt x="837570" y="335723"/>
                  </a:cubicBezTo>
                  <a:cubicBezTo>
                    <a:pt x="844075" y="342228"/>
                    <a:pt x="856018" y="347880"/>
                    <a:pt x="845568" y="361210"/>
                  </a:cubicBezTo>
                  <a:cubicBezTo>
                    <a:pt x="829252" y="381685"/>
                    <a:pt x="822533" y="384564"/>
                    <a:pt x="806112" y="375180"/>
                  </a:cubicBezTo>
                  <a:cubicBezTo>
                    <a:pt x="770174" y="354598"/>
                    <a:pt x="770174" y="354492"/>
                    <a:pt x="739995" y="384671"/>
                  </a:cubicBezTo>
                  <a:cubicBezTo>
                    <a:pt x="633355" y="490777"/>
                    <a:pt x="526716" y="596137"/>
                    <a:pt x="421890" y="703629"/>
                  </a:cubicBezTo>
                  <a:cubicBezTo>
                    <a:pt x="378274" y="748311"/>
                    <a:pt x="344789" y="741380"/>
                    <a:pt x="299468" y="719412"/>
                  </a:cubicBezTo>
                  <a:cubicBezTo>
                    <a:pt x="285604" y="712694"/>
                    <a:pt x="272915" y="696165"/>
                    <a:pt x="259158" y="698831"/>
                  </a:cubicBezTo>
                  <a:cubicBezTo>
                    <a:pt x="245401" y="701497"/>
                    <a:pt x="236764" y="717173"/>
                    <a:pt x="226420" y="727836"/>
                  </a:cubicBezTo>
                  <a:cubicBezTo>
                    <a:pt x="210317" y="744259"/>
                    <a:pt x="193042" y="752257"/>
                    <a:pt x="170753" y="739994"/>
                  </a:cubicBezTo>
                  <a:cubicBezTo>
                    <a:pt x="161369" y="734779"/>
                    <a:pt x="149639" y="736826"/>
                    <a:pt x="142601" y="744899"/>
                  </a:cubicBezTo>
                  <a:cubicBezTo>
                    <a:pt x="112635" y="770066"/>
                    <a:pt x="89282" y="801418"/>
                    <a:pt x="61022" y="828504"/>
                  </a:cubicBezTo>
                  <a:cubicBezTo>
                    <a:pt x="51211" y="839147"/>
                    <a:pt x="38628" y="846889"/>
                    <a:pt x="24658" y="850899"/>
                  </a:cubicBezTo>
                  <a:close/>
                  <a:moveTo>
                    <a:pt x="348628" y="656281"/>
                  </a:moveTo>
                  <a:cubicBezTo>
                    <a:pt x="358652" y="657774"/>
                    <a:pt x="362278" y="651696"/>
                    <a:pt x="366756" y="647217"/>
                  </a:cubicBezTo>
                  <a:cubicBezTo>
                    <a:pt x="408239" y="605948"/>
                    <a:pt x="450043" y="564998"/>
                    <a:pt x="490778" y="523089"/>
                  </a:cubicBezTo>
                  <a:cubicBezTo>
                    <a:pt x="508481" y="504960"/>
                    <a:pt x="526609" y="487151"/>
                    <a:pt x="542818" y="467210"/>
                  </a:cubicBezTo>
                  <a:cubicBezTo>
                    <a:pt x="554975" y="454050"/>
                    <a:pt x="568519" y="442117"/>
                    <a:pt x="583022" y="431592"/>
                  </a:cubicBezTo>
                  <a:cubicBezTo>
                    <a:pt x="592833" y="423594"/>
                    <a:pt x="591979" y="417089"/>
                    <a:pt x="583022" y="408238"/>
                  </a:cubicBezTo>
                  <a:cubicBezTo>
                    <a:pt x="535781" y="361668"/>
                    <a:pt x="488859" y="314747"/>
                    <a:pt x="442472" y="267474"/>
                  </a:cubicBezTo>
                  <a:cubicBezTo>
                    <a:pt x="432447" y="257343"/>
                    <a:pt x="426688" y="256810"/>
                    <a:pt x="416237" y="267474"/>
                  </a:cubicBezTo>
                  <a:cubicBezTo>
                    <a:pt x="347776" y="336896"/>
                    <a:pt x="278672" y="405465"/>
                    <a:pt x="209783" y="474355"/>
                  </a:cubicBezTo>
                  <a:cubicBezTo>
                    <a:pt x="188456" y="495682"/>
                    <a:pt x="188456" y="497282"/>
                    <a:pt x="204665" y="523515"/>
                  </a:cubicBezTo>
                  <a:cubicBezTo>
                    <a:pt x="232284" y="566118"/>
                    <a:pt x="267476" y="603303"/>
                    <a:pt x="308532" y="633247"/>
                  </a:cubicBezTo>
                  <a:cubicBezTo>
                    <a:pt x="320369" y="642994"/>
                    <a:pt x="333805" y="650768"/>
                    <a:pt x="348095" y="656281"/>
                  </a:cubicBezTo>
                  <a:close/>
                  <a:moveTo>
                    <a:pt x="190589" y="634954"/>
                  </a:moveTo>
                  <a:cubicBezTo>
                    <a:pt x="183337" y="634954"/>
                    <a:pt x="162755" y="657348"/>
                    <a:pt x="164889" y="663960"/>
                  </a:cubicBezTo>
                  <a:cubicBezTo>
                    <a:pt x="168621" y="675476"/>
                    <a:pt x="177046" y="687527"/>
                    <a:pt x="188669" y="685287"/>
                  </a:cubicBezTo>
                  <a:cubicBezTo>
                    <a:pt x="200292" y="683048"/>
                    <a:pt x="209997" y="670998"/>
                    <a:pt x="215542" y="659054"/>
                  </a:cubicBezTo>
                  <a:cubicBezTo>
                    <a:pt x="217142" y="655002"/>
                    <a:pt x="195281" y="634420"/>
                    <a:pt x="190055" y="634740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9" name="Forma libre: forma 58">
              <a:extLst>
                <a:ext uri="{FF2B5EF4-FFF2-40B4-BE49-F238E27FC236}">
                  <a16:creationId xmlns:a16="http://schemas.microsoft.com/office/drawing/2014/main" id="{F9F5FB80-518C-C30D-EFD4-8775594DDC61}"/>
                </a:ext>
              </a:extLst>
            </p:cNvPr>
            <p:cNvSpPr/>
            <p:nvPr/>
          </p:nvSpPr>
          <p:spPr>
            <a:xfrm>
              <a:off x="1313692" y="3428195"/>
              <a:ext cx="484419" cy="488374"/>
            </a:xfrm>
            <a:custGeom>
              <a:avLst/>
              <a:gdLst>
                <a:gd name="connsiteX0" fmla="*/ 192897 w 403217"/>
                <a:gd name="connsiteY0" fmla="*/ 407076 h 406509"/>
                <a:gd name="connsiteX1" fmla="*/ 161971 w 403217"/>
                <a:gd name="connsiteY1" fmla="*/ 379030 h 406509"/>
                <a:gd name="connsiteX2" fmla="*/ 169862 w 403217"/>
                <a:gd name="connsiteY2" fmla="*/ 357702 h 406509"/>
                <a:gd name="connsiteX3" fmla="*/ 276502 w 403217"/>
                <a:gd name="connsiteY3" fmla="*/ 251703 h 406509"/>
                <a:gd name="connsiteX4" fmla="*/ 276502 w 403217"/>
                <a:gd name="connsiteY4" fmla="*/ 225469 h 406509"/>
                <a:gd name="connsiteX5" fmla="*/ 217850 w 403217"/>
                <a:gd name="connsiteY5" fmla="*/ 225469 h 406509"/>
                <a:gd name="connsiteX6" fmla="*/ 128700 w 403217"/>
                <a:gd name="connsiteY6" fmla="*/ 315473 h 406509"/>
                <a:gd name="connsiteX7" fmla="*/ 92549 w 403217"/>
                <a:gd name="connsiteY7" fmla="*/ 311741 h 406509"/>
                <a:gd name="connsiteX8" fmla="*/ 90630 w 403217"/>
                <a:gd name="connsiteY8" fmla="*/ 276976 h 406509"/>
                <a:gd name="connsiteX9" fmla="*/ 194390 w 403217"/>
                <a:gd name="connsiteY9" fmla="*/ 174602 h 406509"/>
                <a:gd name="connsiteX10" fmla="*/ 195349 w 403217"/>
                <a:gd name="connsiteY10" fmla="*/ 145916 h 406509"/>
                <a:gd name="connsiteX11" fmla="*/ 136804 w 403217"/>
                <a:gd name="connsiteY11" fmla="*/ 143677 h 406509"/>
                <a:gd name="connsiteX12" fmla="*/ 45947 w 403217"/>
                <a:gd name="connsiteY12" fmla="*/ 234747 h 406509"/>
                <a:gd name="connsiteX13" fmla="*/ 15769 w 403217"/>
                <a:gd name="connsiteY13" fmla="*/ 234747 h 406509"/>
                <a:gd name="connsiteX14" fmla="*/ 15769 w 403217"/>
                <a:gd name="connsiteY14" fmla="*/ 187932 h 406509"/>
                <a:gd name="connsiteX15" fmla="*/ 118995 w 403217"/>
                <a:gd name="connsiteY15" fmla="*/ 84919 h 406509"/>
                <a:gd name="connsiteX16" fmla="*/ 123474 w 403217"/>
                <a:gd name="connsiteY16" fmla="*/ 55998 h 406509"/>
                <a:gd name="connsiteX17" fmla="*/ 123368 w 403217"/>
                <a:gd name="connsiteY17" fmla="*/ 55913 h 406509"/>
                <a:gd name="connsiteX18" fmla="*/ 143736 w 403217"/>
                <a:gd name="connsiteY18" fmla="*/ 2187 h 406509"/>
                <a:gd name="connsiteX19" fmla="*/ 145548 w 403217"/>
                <a:gd name="connsiteY19" fmla="*/ 1420 h 406509"/>
                <a:gd name="connsiteX20" fmla="*/ 165064 w 403217"/>
                <a:gd name="connsiteY20" fmla="*/ 10911 h 406509"/>
                <a:gd name="connsiteX21" fmla="*/ 371731 w 403217"/>
                <a:gd name="connsiteY21" fmla="*/ 217152 h 406509"/>
                <a:gd name="connsiteX22" fmla="*/ 382395 w 403217"/>
                <a:gd name="connsiteY22" fmla="*/ 227815 h 406509"/>
                <a:gd name="connsiteX23" fmla="*/ 382395 w 403217"/>
                <a:gd name="connsiteY23" fmla="*/ 278576 h 406509"/>
                <a:gd name="connsiteX24" fmla="*/ 354029 w 403217"/>
                <a:gd name="connsiteY24" fmla="*/ 282799 h 406509"/>
                <a:gd name="connsiteX25" fmla="*/ 353282 w 403217"/>
                <a:gd name="connsiteY25" fmla="*/ 282202 h 406509"/>
                <a:gd name="connsiteX26" fmla="*/ 315639 w 403217"/>
                <a:gd name="connsiteY26" fmla="*/ 289133 h 406509"/>
                <a:gd name="connsiteX27" fmla="*/ 211025 w 403217"/>
                <a:gd name="connsiteY27" fmla="*/ 394066 h 406509"/>
                <a:gd name="connsiteX28" fmla="*/ 192897 w 403217"/>
                <a:gd name="connsiteY28" fmla="*/ 407076 h 40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03217" h="406509">
                  <a:moveTo>
                    <a:pt x="192897" y="407076"/>
                  </a:moveTo>
                  <a:cubicBezTo>
                    <a:pt x="179993" y="400998"/>
                    <a:pt x="169223" y="391240"/>
                    <a:pt x="161971" y="379030"/>
                  </a:cubicBezTo>
                  <a:cubicBezTo>
                    <a:pt x="155680" y="370072"/>
                    <a:pt x="163891" y="363354"/>
                    <a:pt x="169862" y="357702"/>
                  </a:cubicBezTo>
                  <a:cubicBezTo>
                    <a:pt x="205161" y="322191"/>
                    <a:pt x="240137" y="286360"/>
                    <a:pt x="276502" y="251703"/>
                  </a:cubicBezTo>
                  <a:cubicBezTo>
                    <a:pt x="287166" y="241039"/>
                    <a:pt x="285993" y="234960"/>
                    <a:pt x="276502" y="225469"/>
                  </a:cubicBezTo>
                  <a:cubicBezTo>
                    <a:pt x="247069" y="197530"/>
                    <a:pt x="246962" y="196783"/>
                    <a:pt x="217850" y="225469"/>
                  </a:cubicBezTo>
                  <a:cubicBezTo>
                    <a:pt x="188738" y="254155"/>
                    <a:pt x="157492" y="284548"/>
                    <a:pt x="128700" y="315473"/>
                  </a:cubicBezTo>
                  <a:cubicBezTo>
                    <a:pt x="113237" y="332002"/>
                    <a:pt x="104172" y="323044"/>
                    <a:pt x="92549" y="311741"/>
                  </a:cubicBezTo>
                  <a:cubicBezTo>
                    <a:pt x="80925" y="300437"/>
                    <a:pt x="75380" y="291266"/>
                    <a:pt x="90630" y="276976"/>
                  </a:cubicBezTo>
                  <a:cubicBezTo>
                    <a:pt x="126034" y="243705"/>
                    <a:pt x="159519" y="208407"/>
                    <a:pt x="194390" y="174602"/>
                  </a:cubicBezTo>
                  <a:cubicBezTo>
                    <a:pt x="205054" y="163938"/>
                    <a:pt x="205800" y="156474"/>
                    <a:pt x="195349" y="145916"/>
                  </a:cubicBezTo>
                  <a:cubicBezTo>
                    <a:pt x="157599" y="108166"/>
                    <a:pt x="171142" y="110512"/>
                    <a:pt x="136804" y="143677"/>
                  </a:cubicBezTo>
                  <a:cubicBezTo>
                    <a:pt x="105985" y="173536"/>
                    <a:pt x="75593" y="203822"/>
                    <a:pt x="45947" y="234747"/>
                  </a:cubicBezTo>
                  <a:cubicBezTo>
                    <a:pt x="35283" y="246371"/>
                    <a:pt x="27285" y="246904"/>
                    <a:pt x="15769" y="234747"/>
                  </a:cubicBezTo>
                  <a:cubicBezTo>
                    <a:pt x="-7159" y="211180"/>
                    <a:pt x="-7693" y="211820"/>
                    <a:pt x="15769" y="187932"/>
                  </a:cubicBezTo>
                  <a:cubicBezTo>
                    <a:pt x="50213" y="153594"/>
                    <a:pt x="84124" y="118723"/>
                    <a:pt x="118995" y="84919"/>
                  </a:cubicBezTo>
                  <a:cubicBezTo>
                    <a:pt x="128166" y="78158"/>
                    <a:pt x="130193" y="65211"/>
                    <a:pt x="123474" y="55998"/>
                  </a:cubicBezTo>
                  <a:cubicBezTo>
                    <a:pt x="123368" y="55966"/>
                    <a:pt x="123368" y="55945"/>
                    <a:pt x="123368" y="55913"/>
                  </a:cubicBezTo>
                  <a:cubicBezTo>
                    <a:pt x="114197" y="35449"/>
                    <a:pt x="123261" y="11401"/>
                    <a:pt x="143736" y="2187"/>
                  </a:cubicBezTo>
                  <a:cubicBezTo>
                    <a:pt x="144375" y="1910"/>
                    <a:pt x="144909" y="1665"/>
                    <a:pt x="145548" y="1420"/>
                  </a:cubicBezTo>
                  <a:cubicBezTo>
                    <a:pt x="155253" y="-1993"/>
                    <a:pt x="159625" y="5579"/>
                    <a:pt x="165064" y="10911"/>
                  </a:cubicBezTo>
                  <a:lnTo>
                    <a:pt x="371731" y="217152"/>
                  </a:lnTo>
                  <a:cubicBezTo>
                    <a:pt x="375357" y="220884"/>
                    <a:pt x="379196" y="224510"/>
                    <a:pt x="382395" y="227815"/>
                  </a:cubicBezTo>
                  <a:cubicBezTo>
                    <a:pt x="408095" y="253622"/>
                    <a:pt x="407882" y="253409"/>
                    <a:pt x="382395" y="278576"/>
                  </a:cubicBezTo>
                  <a:cubicBezTo>
                    <a:pt x="375784" y="287566"/>
                    <a:pt x="363093" y="289464"/>
                    <a:pt x="354029" y="282799"/>
                  </a:cubicBezTo>
                  <a:cubicBezTo>
                    <a:pt x="353815" y="282607"/>
                    <a:pt x="353495" y="282404"/>
                    <a:pt x="353282" y="282202"/>
                  </a:cubicBezTo>
                  <a:cubicBezTo>
                    <a:pt x="337713" y="270684"/>
                    <a:pt x="327583" y="276763"/>
                    <a:pt x="315639" y="289133"/>
                  </a:cubicBezTo>
                  <a:cubicBezTo>
                    <a:pt x="281514" y="324751"/>
                    <a:pt x="246003" y="359195"/>
                    <a:pt x="211025" y="394066"/>
                  </a:cubicBezTo>
                  <a:cubicBezTo>
                    <a:pt x="206440" y="400177"/>
                    <a:pt x="200148" y="404730"/>
                    <a:pt x="192897" y="407076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0" name="Forma libre: forma 90">
              <a:extLst>
                <a:ext uri="{FF2B5EF4-FFF2-40B4-BE49-F238E27FC236}">
                  <a16:creationId xmlns:a16="http://schemas.microsoft.com/office/drawing/2014/main" id="{7B176374-AD9C-5496-A83D-7A7B540C8DE1}"/>
                </a:ext>
              </a:extLst>
            </p:cNvPr>
            <p:cNvSpPr/>
            <p:nvPr/>
          </p:nvSpPr>
          <p:spPr>
            <a:xfrm>
              <a:off x="1058613" y="3995846"/>
              <a:ext cx="169775" cy="170618"/>
            </a:xfrm>
            <a:custGeom>
              <a:avLst/>
              <a:gdLst>
                <a:gd name="connsiteX0" fmla="*/ 139685 w 141316"/>
                <a:gd name="connsiteY0" fmla="*/ 115120 h 142018"/>
                <a:gd name="connsiteX1" fmla="*/ 124862 w 141316"/>
                <a:gd name="connsiteY1" fmla="*/ 138474 h 142018"/>
                <a:gd name="connsiteX2" fmla="*/ 99696 w 141316"/>
                <a:gd name="connsiteY2" fmla="*/ 138474 h 142018"/>
                <a:gd name="connsiteX3" fmla="*/ 70690 w 141316"/>
                <a:gd name="connsiteY3" fmla="*/ 112668 h 142018"/>
                <a:gd name="connsiteX4" fmla="*/ 7772 w 141316"/>
                <a:gd name="connsiteY4" fmla="*/ 48684 h 142018"/>
                <a:gd name="connsiteX5" fmla="*/ 4254 w 141316"/>
                <a:gd name="connsiteY5" fmla="*/ 12352 h 142018"/>
                <a:gd name="connsiteX6" fmla="*/ 6173 w 141316"/>
                <a:gd name="connsiteY6" fmla="*/ 10294 h 142018"/>
                <a:gd name="connsiteX7" fmla="*/ 39444 w 141316"/>
                <a:gd name="connsiteY7" fmla="*/ 5164 h 142018"/>
                <a:gd name="connsiteX8" fmla="*/ 43710 w 141316"/>
                <a:gd name="connsiteY8" fmla="*/ 9227 h 142018"/>
                <a:gd name="connsiteX9" fmla="*/ 133501 w 141316"/>
                <a:gd name="connsiteY9" fmla="*/ 98271 h 142018"/>
                <a:gd name="connsiteX10" fmla="*/ 139685 w 141316"/>
                <a:gd name="connsiteY10" fmla="*/ 115120 h 14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316" h="142018">
                  <a:moveTo>
                    <a:pt x="139685" y="115120"/>
                  </a:moveTo>
                  <a:cubicBezTo>
                    <a:pt x="139579" y="125091"/>
                    <a:pt x="133820" y="134134"/>
                    <a:pt x="124862" y="138474"/>
                  </a:cubicBezTo>
                  <a:cubicBezTo>
                    <a:pt x="117398" y="143956"/>
                    <a:pt x="107160" y="143956"/>
                    <a:pt x="99696" y="138474"/>
                  </a:cubicBezTo>
                  <a:cubicBezTo>
                    <a:pt x="89138" y="130935"/>
                    <a:pt x="79434" y="122286"/>
                    <a:pt x="70690" y="112668"/>
                  </a:cubicBezTo>
                  <a:cubicBezTo>
                    <a:pt x="49362" y="91340"/>
                    <a:pt x="28034" y="70652"/>
                    <a:pt x="7772" y="48684"/>
                  </a:cubicBezTo>
                  <a:cubicBezTo>
                    <a:pt x="-3212" y="39620"/>
                    <a:pt x="-4812" y="23357"/>
                    <a:pt x="4254" y="12352"/>
                  </a:cubicBezTo>
                  <a:cubicBezTo>
                    <a:pt x="4893" y="11637"/>
                    <a:pt x="5533" y="10944"/>
                    <a:pt x="6173" y="10294"/>
                  </a:cubicBezTo>
                  <a:cubicBezTo>
                    <a:pt x="13957" y="-296"/>
                    <a:pt x="28780" y="-2599"/>
                    <a:pt x="39444" y="5164"/>
                  </a:cubicBezTo>
                  <a:cubicBezTo>
                    <a:pt x="41044" y="6338"/>
                    <a:pt x="42430" y="7702"/>
                    <a:pt x="43710" y="9227"/>
                  </a:cubicBezTo>
                  <a:cubicBezTo>
                    <a:pt x="74102" y="38447"/>
                    <a:pt x="103748" y="68412"/>
                    <a:pt x="133501" y="98271"/>
                  </a:cubicBezTo>
                  <a:cubicBezTo>
                    <a:pt x="137553" y="102931"/>
                    <a:pt x="139792" y="108935"/>
                    <a:pt x="139685" y="115120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1" name="Forma libre: forma 91">
              <a:extLst>
                <a:ext uri="{FF2B5EF4-FFF2-40B4-BE49-F238E27FC236}">
                  <a16:creationId xmlns:a16="http://schemas.microsoft.com/office/drawing/2014/main" id="{6EA8A0BA-9A3C-520C-35BA-2EDD6053F191}"/>
                </a:ext>
              </a:extLst>
            </p:cNvPr>
            <p:cNvSpPr/>
            <p:nvPr/>
          </p:nvSpPr>
          <p:spPr>
            <a:xfrm>
              <a:off x="966340" y="4089270"/>
              <a:ext cx="170382" cy="169204"/>
            </a:xfrm>
            <a:custGeom>
              <a:avLst/>
              <a:gdLst>
                <a:gd name="connsiteX0" fmla="*/ 25499 w 141821"/>
                <a:gd name="connsiteY0" fmla="*/ 566 h 140841"/>
                <a:gd name="connsiteX1" fmla="*/ 45441 w 141821"/>
                <a:gd name="connsiteY1" fmla="*/ 9524 h 140841"/>
                <a:gd name="connsiteX2" fmla="*/ 128940 w 141821"/>
                <a:gd name="connsiteY2" fmla="*/ 93450 h 140841"/>
                <a:gd name="connsiteX3" fmla="*/ 130326 w 141821"/>
                <a:gd name="connsiteY3" fmla="*/ 133759 h 140841"/>
                <a:gd name="connsiteX4" fmla="*/ 90869 w 141821"/>
                <a:gd name="connsiteY4" fmla="*/ 130667 h 140841"/>
                <a:gd name="connsiteX5" fmla="*/ 11316 w 141821"/>
                <a:gd name="connsiteY5" fmla="*/ 50794 h 140841"/>
                <a:gd name="connsiteX6" fmla="*/ 652 w 141821"/>
                <a:gd name="connsiteY6" fmla="*/ 17949 h 140841"/>
                <a:gd name="connsiteX7" fmla="*/ 25499 w 141821"/>
                <a:gd name="connsiteY7" fmla="*/ 566 h 14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821" h="140841">
                  <a:moveTo>
                    <a:pt x="25499" y="566"/>
                  </a:moveTo>
                  <a:cubicBezTo>
                    <a:pt x="33071" y="748"/>
                    <a:pt x="40322" y="3979"/>
                    <a:pt x="45441" y="9524"/>
                  </a:cubicBezTo>
                  <a:cubicBezTo>
                    <a:pt x="73380" y="37464"/>
                    <a:pt x="101533" y="65083"/>
                    <a:pt x="128940" y="93450"/>
                  </a:cubicBezTo>
                  <a:cubicBezTo>
                    <a:pt x="143869" y="108806"/>
                    <a:pt x="143550" y="120536"/>
                    <a:pt x="130326" y="133759"/>
                  </a:cubicBezTo>
                  <a:cubicBezTo>
                    <a:pt x="119662" y="144423"/>
                    <a:pt x="105160" y="144423"/>
                    <a:pt x="90869" y="130667"/>
                  </a:cubicBezTo>
                  <a:cubicBezTo>
                    <a:pt x="63889" y="104433"/>
                    <a:pt x="37549" y="77987"/>
                    <a:pt x="11316" y="50794"/>
                  </a:cubicBezTo>
                  <a:cubicBezTo>
                    <a:pt x="3105" y="42156"/>
                    <a:pt x="-5959" y="31918"/>
                    <a:pt x="652" y="17949"/>
                  </a:cubicBezTo>
                  <a:cubicBezTo>
                    <a:pt x="4918" y="7839"/>
                    <a:pt x="14516" y="1078"/>
                    <a:pt x="25499" y="566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2" name="Forma libre: forma 92">
              <a:extLst>
                <a:ext uri="{FF2B5EF4-FFF2-40B4-BE49-F238E27FC236}">
                  <a16:creationId xmlns:a16="http://schemas.microsoft.com/office/drawing/2014/main" id="{91C4C638-61C5-FAB7-CD23-C5501DCC24FC}"/>
                </a:ext>
              </a:extLst>
            </p:cNvPr>
            <p:cNvSpPr/>
            <p:nvPr/>
          </p:nvSpPr>
          <p:spPr>
            <a:xfrm>
              <a:off x="875533" y="4179787"/>
              <a:ext cx="168878" cy="168461"/>
            </a:xfrm>
            <a:custGeom>
              <a:avLst/>
              <a:gdLst>
                <a:gd name="connsiteX0" fmla="*/ 138942 w 140569"/>
                <a:gd name="connsiteY0" fmla="*/ 114615 h 140222"/>
                <a:gd name="connsiteX1" fmla="*/ 111002 w 140569"/>
                <a:gd name="connsiteY1" fmla="*/ 140773 h 140222"/>
                <a:gd name="connsiteX2" fmla="*/ 100977 w 140569"/>
                <a:gd name="connsiteY2" fmla="*/ 138502 h 140222"/>
                <a:gd name="connsiteX3" fmla="*/ 71651 w 140569"/>
                <a:gd name="connsiteY3" fmla="*/ 113122 h 140222"/>
                <a:gd name="connsiteX4" fmla="*/ 8522 w 140569"/>
                <a:gd name="connsiteY4" fmla="*/ 49138 h 140222"/>
                <a:gd name="connsiteX5" fmla="*/ 12893 w 140569"/>
                <a:gd name="connsiteY5" fmla="*/ 4669 h 140222"/>
                <a:gd name="connsiteX6" fmla="*/ 36248 w 140569"/>
                <a:gd name="connsiteY6" fmla="*/ 4669 h 140222"/>
                <a:gd name="connsiteX7" fmla="*/ 54696 w 140569"/>
                <a:gd name="connsiteY7" fmla="*/ 18746 h 140222"/>
                <a:gd name="connsiteX8" fmla="*/ 121773 w 140569"/>
                <a:gd name="connsiteY8" fmla="*/ 86568 h 140222"/>
                <a:gd name="connsiteX9" fmla="*/ 138942 w 140569"/>
                <a:gd name="connsiteY9" fmla="*/ 114615 h 14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69" h="140222">
                  <a:moveTo>
                    <a:pt x="138942" y="114615"/>
                  </a:moveTo>
                  <a:cubicBezTo>
                    <a:pt x="138408" y="129566"/>
                    <a:pt x="125932" y="141275"/>
                    <a:pt x="111002" y="140773"/>
                  </a:cubicBezTo>
                  <a:cubicBezTo>
                    <a:pt x="107482" y="140656"/>
                    <a:pt x="104177" y="139888"/>
                    <a:pt x="100977" y="138502"/>
                  </a:cubicBezTo>
                  <a:cubicBezTo>
                    <a:pt x="89888" y="131752"/>
                    <a:pt x="79970" y="123178"/>
                    <a:pt x="71651" y="113122"/>
                  </a:cubicBezTo>
                  <a:cubicBezTo>
                    <a:pt x="50324" y="91794"/>
                    <a:pt x="28996" y="71319"/>
                    <a:pt x="8522" y="49138"/>
                  </a:cubicBezTo>
                  <a:cubicBezTo>
                    <a:pt x="-6835" y="32609"/>
                    <a:pt x="-4276" y="15546"/>
                    <a:pt x="12893" y="4669"/>
                  </a:cubicBezTo>
                  <a:cubicBezTo>
                    <a:pt x="19718" y="-801"/>
                    <a:pt x="29423" y="-801"/>
                    <a:pt x="36248" y="4669"/>
                  </a:cubicBezTo>
                  <a:cubicBezTo>
                    <a:pt x="42646" y="8999"/>
                    <a:pt x="48830" y="13702"/>
                    <a:pt x="54696" y="18746"/>
                  </a:cubicBezTo>
                  <a:cubicBezTo>
                    <a:pt x="77304" y="41140"/>
                    <a:pt x="99484" y="63854"/>
                    <a:pt x="121773" y="86568"/>
                  </a:cubicBezTo>
                  <a:cubicBezTo>
                    <a:pt x="130623" y="93553"/>
                    <a:pt x="136808" y="103503"/>
                    <a:pt x="138942" y="114615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13" name="Forma libre: forma 42">
            <a:extLst>
              <a:ext uri="{FF2B5EF4-FFF2-40B4-BE49-F238E27FC236}">
                <a16:creationId xmlns:a16="http://schemas.microsoft.com/office/drawing/2014/main" id="{E6037102-2A5E-38EE-4519-F195345CD11C}"/>
              </a:ext>
            </a:extLst>
          </p:cNvPr>
          <p:cNvSpPr/>
          <p:nvPr/>
        </p:nvSpPr>
        <p:spPr>
          <a:xfrm>
            <a:off x="1608423" y="4636481"/>
            <a:ext cx="703400" cy="878598"/>
          </a:xfrm>
          <a:custGeom>
            <a:avLst/>
            <a:gdLst>
              <a:gd name="connsiteX0" fmla="*/ 304492 w 816910"/>
              <a:gd name="connsiteY0" fmla="*/ 841421 h 1020381"/>
              <a:gd name="connsiteX1" fmla="*/ 301721 w 816910"/>
              <a:gd name="connsiteY1" fmla="*/ 912763 h 1020381"/>
              <a:gd name="connsiteX2" fmla="*/ 195934 w 816910"/>
              <a:gd name="connsiteY2" fmla="*/ 1020255 h 1020381"/>
              <a:gd name="connsiteX3" fmla="*/ 57303 w 816910"/>
              <a:gd name="connsiteY3" fmla="*/ 934197 h 1020381"/>
              <a:gd name="connsiteX4" fmla="*/ 49838 w 816910"/>
              <a:gd name="connsiteY4" fmla="*/ 882584 h 1020381"/>
              <a:gd name="connsiteX5" fmla="*/ 49838 w 816910"/>
              <a:gd name="connsiteY5" fmla="*/ 90466 h 1020381"/>
              <a:gd name="connsiteX6" fmla="*/ 15820 w 816910"/>
              <a:gd name="connsiteY6" fmla="*/ 47810 h 1020381"/>
              <a:gd name="connsiteX7" fmla="*/ -1349 w 816910"/>
              <a:gd name="connsiteY7" fmla="*/ 27015 h 1020381"/>
              <a:gd name="connsiteX8" fmla="*/ 13154 w 816910"/>
              <a:gd name="connsiteY8" fmla="*/ 4408 h 1020381"/>
              <a:gd name="connsiteX9" fmla="*/ 43973 w 816910"/>
              <a:gd name="connsiteY9" fmla="*/ 569 h 1020381"/>
              <a:gd name="connsiteX10" fmla="*/ 309292 w 816910"/>
              <a:gd name="connsiteY10" fmla="*/ 569 h 1020381"/>
              <a:gd name="connsiteX11" fmla="*/ 334565 w 816910"/>
              <a:gd name="connsiteY11" fmla="*/ 2808 h 1020381"/>
              <a:gd name="connsiteX12" fmla="*/ 354934 w 816910"/>
              <a:gd name="connsiteY12" fmla="*/ 27442 h 1020381"/>
              <a:gd name="connsiteX13" fmla="*/ 333713 w 816910"/>
              <a:gd name="connsiteY13" fmla="*/ 48855 h 1020381"/>
              <a:gd name="connsiteX14" fmla="*/ 331686 w 816910"/>
              <a:gd name="connsiteY14" fmla="*/ 48770 h 1020381"/>
              <a:gd name="connsiteX15" fmla="*/ 303960 w 816910"/>
              <a:gd name="connsiteY15" fmla="*/ 78736 h 1020381"/>
              <a:gd name="connsiteX16" fmla="*/ 303960 w 816910"/>
              <a:gd name="connsiteY16" fmla="*/ 381165 h 1020381"/>
              <a:gd name="connsiteX17" fmla="*/ 308012 w 816910"/>
              <a:gd name="connsiteY17" fmla="*/ 393322 h 1020381"/>
              <a:gd name="connsiteX18" fmla="*/ 393324 w 816910"/>
              <a:gd name="connsiteY18" fmla="*/ 338189 h 1020381"/>
              <a:gd name="connsiteX19" fmla="*/ 408786 w 816910"/>
              <a:gd name="connsiteY19" fmla="*/ 308437 h 1020381"/>
              <a:gd name="connsiteX20" fmla="*/ 408786 w 816910"/>
              <a:gd name="connsiteY20" fmla="*/ 64552 h 1020381"/>
              <a:gd name="connsiteX21" fmla="*/ 393217 w 816910"/>
              <a:gd name="connsiteY21" fmla="*/ 43864 h 1020381"/>
              <a:gd name="connsiteX22" fmla="*/ 368796 w 816910"/>
              <a:gd name="connsiteY22" fmla="*/ 19337 h 1020381"/>
              <a:gd name="connsiteX23" fmla="*/ 399083 w 816910"/>
              <a:gd name="connsiteY23" fmla="*/ 889 h 1020381"/>
              <a:gd name="connsiteX24" fmla="*/ 576636 w 816910"/>
              <a:gd name="connsiteY24" fmla="*/ 889 h 1020381"/>
              <a:gd name="connsiteX25" fmla="*/ 625371 w 816910"/>
              <a:gd name="connsiteY25" fmla="*/ 1742 h 1020381"/>
              <a:gd name="connsiteX26" fmla="*/ 650857 w 816910"/>
              <a:gd name="connsiteY26" fmla="*/ 23070 h 1020381"/>
              <a:gd name="connsiteX27" fmla="*/ 627397 w 816910"/>
              <a:gd name="connsiteY27" fmla="*/ 43864 h 1020381"/>
              <a:gd name="connsiteX28" fmla="*/ 609055 w 816910"/>
              <a:gd name="connsiteY28" fmla="*/ 60895 h 1020381"/>
              <a:gd name="connsiteX29" fmla="*/ 609269 w 816910"/>
              <a:gd name="connsiteY29" fmla="*/ 64446 h 1020381"/>
              <a:gd name="connsiteX30" fmla="*/ 609269 w 816910"/>
              <a:gd name="connsiteY30" fmla="*/ 302465 h 1020381"/>
              <a:gd name="connsiteX31" fmla="*/ 636142 w 816910"/>
              <a:gd name="connsiteY31" fmla="*/ 344268 h 1020381"/>
              <a:gd name="connsiteX32" fmla="*/ 787783 w 816910"/>
              <a:gd name="connsiteY32" fmla="*/ 499855 h 1020381"/>
              <a:gd name="connsiteX33" fmla="*/ 814870 w 816910"/>
              <a:gd name="connsiteY33" fmla="*/ 635500 h 1020381"/>
              <a:gd name="connsiteX34" fmla="*/ 616199 w 816910"/>
              <a:gd name="connsiteY34" fmla="*/ 903272 h 1020381"/>
              <a:gd name="connsiteX35" fmla="*/ 469039 w 816910"/>
              <a:gd name="connsiteY35" fmla="*/ 920121 h 1020381"/>
              <a:gd name="connsiteX36" fmla="*/ 314624 w 816910"/>
              <a:gd name="connsiteY36" fmla="*/ 847926 h 1020381"/>
              <a:gd name="connsiteX37" fmla="*/ 304492 w 816910"/>
              <a:gd name="connsiteY37" fmla="*/ 841421 h 1020381"/>
              <a:gd name="connsiteX38" fmla="*/ 588368 w 816910"/>
              <a:gd name="connsiteY38" fmla="*/ 643605 h 1020381"/>
              <a:gd name="connsiteX39" fmla="*/ 740542 w 816910"/>
              <a:gd name="connsiteY39" fmla="*/ 643605 h 1020381"/>
              <a:gd name="connsiteX40" fmla="*/ 760162 w 816910"/>
              <a:gd name="connsiteY40" fmla="*/ 624729 h 1020381"/>
              <a:gd name="connsiteX41" fmla="*/ 753552 w 816910"/>
              <a:gd name="connsiteY41" fmla="*/ 567037 h 1020381"/>
              <a:gd name="connsiteX42" fmla="*/ 627290 w 816910"/>
              <a:gd name="connsiteY42" fmla="*/ 400893 h 1020381"/>
              <a:gd name="connsiteX43" fmla="*/ 554561 w 816910"/>
              <a:gd name="connsiteY43" fmla="*/ 281031 h 1020381"/>
              <a:gd name="connsiteX44" fmla="*/ 554561 w 816910"/>
              <a:gd name="connsiteY44" fmla="*/ 74150 h 1020381"/>
              <a:gd name="connsiteX45" fmla="*/ 536006 w 816910"/>
              <a:gd name="connsiteY45" fmla="*/ 55382 h 1020381"/>
              <a:gd name="connsiteX46" fmla="*/ 498896 w 816910"/>
              <a:gd name="connsiteY46" fmla="*/ 55382 h 1020381"/>
              <a:gd name="connsiteX47" fmla="*/ 464665 w 816910"/>
              <a:gd name="connsiteY47" fmla="*/ 88760 h 1020381"/>
              <a:gd name="connsiteX48" fmla="*/ 464665 w 816910"/>
              <a:gd name="connsiteY48" fmla="*/ 295533 h 1020381"/>
              <a:gd name="connsiteX49" fmla="*/ 404735 w 816910"/>
              <a:gd name="connsiteY49" fmla="*/ 393855 h 1020381"/>
              <a:gd name="connsiteX50" fmla="*/ 271754 w 816910"/>
              <a:gd name="connsiteY50" fmla="*/ 548482 h 1020381"/>
              <a:gd name="connsiteX51" fmla="*/ 285725 w 816910"/>
              <a:gd name="connsiteY51" fmla="*/ 566824 h 1020381"/>
              <a:gd name="connsiteX52" fmla="*/ 394495 w 816910"/>
              <a:gd name="connsiteY52" fmla="*/ 559359 h 1020381"/>
              <a:gd name="connsiteX53" fmla="*/ 420624 w 816910"/>
              <a:gd name="connsiteY53" fmla="*/ 584527 h 1020381"/>
              <a:gd name="connsiteX54" fmla="*/ 417318 w 816910"/>
              <a:gd name="connsiteY54" fmla="*/ 617478 h 1020381"/>
              <a:gd name="connsiteX55" fmla="*/ 441632 w 816910"/>
              <a:gd name="connsiteY55" fmla="*/ 643178 h 1020381"/>
              <a:gd name="connsiteX56" fmla="*/ 105290 w 816910"/>
              <a:gd name="connsiteY56" fmla="*/ 346401 h 1020381"/>
              <a:gd name="connsiteX57" fmla="*/ 105290 w 816910"/>
              <a:gd name="connsiteY57" fmla="*/ 346401 h 1020381"/>
              <a:gd name="connsiteX58" fmla="*/ 105290 w 816910"/>
              <a:gd name="connsiteY58" fmla="*/ 621424 h 1020381"/>
              <a:gd name="connsiteX59" fmla="*/ 127578 w 816910"/>
              <a:gd name="connsiteY59" fmla="*/ 643925 h 1020381"/>
              <a:gd name="connsiteX60" fmla="*/ 187936 w 816910"/>
              <a:gd name="connsiteY60" fmla="*/ 643925 h 1020381"/>
              <a:gd name="connsiteX61" fmla="*/ 209264 w 816910"/>
              <a:gd name="connsiteY61" fmla="*/ 621317 h 1020381"/>
              <a:gd name="connsiteX62" fmla="*/ 243495 w 816910"/>
              <a:gd name="connsiteY62" fmla="*/ 477354 h 1020381"/>
              <a:gd name="connsiteX63" fmla="*/ 248720 w 816910"/>
              <a:gd name="connsiteY63" fmla="*/ 454853 h 1020381"/>
              <a:gd name="connsiteX64" fmla="*/ 248720 w 816910"/>
              <a:gd name="connsiteY64" fmla="*/ 74470 h 1020381"/>
              <a:gd name="connsiteX65" fmla="*/ 230912 w 816910"/>
              <a:gd name="connsiteY65" fmla="*/ 55701 h 1020381"/>
              <a:gd name="connsiteX66" fmla="*/ 119686 w 816910"/>
              <a:gd name="connsiteY66" fmla="*/ 55701 h 1020381"/>
              <a:gd name="connsiteX67" fmla="*/ 104543 w 816910"/>
              <a:gd name="connsiteY67" fmla="*/ 71484 h 1020381"/>
              <a:gd name="connsiteX68" fmla="*/ 105290 w 816910"/>
              <a:gd name="connsiteY68" fmla="*/ 346401 h 1020381"/>
              <a:gd name="connsiteX69" fmla="*/ 472129 w 816910"/>
              <a:gd name="connsiteY69" fmla="*/ 864562 h 1020381"/>
              <a:gd name="connsiteX70" fmla="*/ 378180 w 816910"/>
              <a:gd name="connsiteY70" fmla="*/ 733609 h 1020381"/>
              <a:gd name="connsiteX71" fmla="*/ 361545 w 816910"/>
              <a:gd name="connsiteY71" fmla="*/ 722113 h 1020381"/>
              <a:gd name="connsiteX72" fmla="*/ 361118 w 816910"/>
              <a:gd name="connsiteY72" fmla="*/ 722198 h 1020381"/>
              <a:gd name="connsiteX73" fmla="*/ 304919 w 816910"/>
              <a:gd name="connsiteY73" fmla="*/ 726357 h 1020381"/>
              <a:gd name="connsiteX74" fmla="*/ 295428 w 816910"/>
              <a:gd name="connsiteY74" fmla="*/ 744592 h 1020381"/>
              <a:gd name="connsiteX75" fmla="*/ 364105 w 816910"/>
              <a:gd name="connsiteY75" fmla="*/ 820520 h 1020381"/>
              <a:gd name="connsiteX76" fmla="*/ 472129 w 816910"/>
              <a:gd name="connsiteY76" fmla="*/ 864562 h 10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16910" h="1020381">
                <a:moveTo>
                  <a:pt x="304492" y="841421"/>
                </a:moveTo>
                <a:cubicBezTo>
                  <a:pt x="303107" y="867441"/>
                  <a:pt x="304492" y="890155"/>
                  <a:pt x="301721" y="912763"/>
                </a:cubicBezTo>
                <a:cubicBezTo>
                  <a:pt x="294362" y="966083"/>
                  <a:pt x="246801" y="1015563"/>
                  <a:pt x="195934" y="1020255"/>
                </a:cubicBezTo>
                <a:cubicBezTo>
                  <a:pt x="130244" y="1026334"/>
                  <a:pt x="75751" y="991996"/>
                  <a:pt x="57303" y="934197"/>
                </a:cubicBezTo>
                <a:cubicBezTo>
                  <a:pt x="52077" y="917487"/>
                  <a:pt x="49625" y="900073"/>
                  <a:pt x="49838" y="882584"/>
                </a:cubicBezTo>
                <a:cubicBezTo>
                  <a:pt x="49838" y="618545"/>
                  <a:pt x="49838" y="354505"/>
                  <a:pt x="49838" y="90466"/>
                </a:cubicBezTo>
                <a:cubicBezTo>
                  <a:pt x="49838" y="56661"/>
                  <a:pt x="49838" y="56661"/>
                  <a:pt x="15820" y="47810"/>
                </a:cubicBezTo>
                <a:cubicBezTo>
                  <a:pt x="5902" y="45837"/>
                  <a:pt x="-1242" y="37146"/>
                  <a:pt x="-1349" y="27015"/>
                </a:cubicBezTo>
                <a:cubicBezTo>
                  <a:pt x="-3056" y="16874"/>
                  <a:pt x="3236" y="7116"/>
                  <a:pt x="13154" y="4408"/>
                </a:cubicBezTo>
                <a:cubicBezTo>
                  <a:pt x="23179" y="1795"/>
                  <a:pt x="33629" y="505"/>
                  <a:pt x="43973" y="569"/>
                </a:cubicBezTo>
                <a:cubicBezTo>
                  <a:pt x="132377" y="569"/>
                  <a:pt x="220781" y="569"/>
                  <a:pt x="309292" y="569"/>
                </a:cubicBezTo>
                <a:cubicBezTo>
                  <a:pt x="317717" y="622"/>
                  <a:pt x="326247" y="1369"/>
                  <a:pt x="334565" y="2808"/>
                </a:cubicBezTo>
                <a:cubicBezTo>
                  <a:pt x="346936" y="4045"/>
                  <a:pt x="356000" y="15029"/>
                  <a:pt x="354934" y="27442"/>
                </a:cubicBezTo>
                <a:cubicBezTo>
                  <a:pt x="354934" y="39225"/>
                  <a:pt x="345443" y="48813"/>
                  <a:pt x="333713" y="48855"/>
                </a:cubicBezTo>
                <a:cubicBezTo>
                  <a:pt x="333072" y="48855"/>
                  <a:pt x="332326" y="48834"/>
                  <a:pt x="331686" y="48770"/>
                </a:cubicBezTo>
                <a:cubicBezTo>
                  <a:pt x="312171" y="48770"/>
                  <a:pt x="303960" y="59967"/>
                  <a:pt x="303960" y="78736"/>
                </a:cubicBezTo>
                <a:lnTo>
                  <a:pt x="303960" y="381165"/>
                </a:lnTo>
                <a:cubicBezTo>
                  <a:pt x="303000" y="385655"/>
                  <a:pt x="304492" y="390325"/>
                  <a:pt x="308012" y="393322"/>
                </a:cubicBezTo>
                <a:cubicBezTo>
                  <a:pt x="335099" y="372922"/>
                  <a:pt x="363571" y="354494"/>
                  <a:pt x="393324" y="338189"/>
                </a:cubicBezTo>
                <a:cubicBezTo>
                  <a:pt x="403561" y="331898"/>
                  <a:pt x="409533" y="320455"/>
                  <a:pt x="408786" y="308437"/>
                </a:cubicBezTo>
                <a:cubicBezTo>
                  <a:pt x="408786" y="227178"/>
                  <a:pt x="408786" y="145812"/>
                  <a:pt x="408786" y="64552"/>
                </a:cubicBezTo>
                <a:cubicBezTo>
                  <a:pt x="408786" y="53888"/>
                  <a:pt x="405800" y="45144"/>
                  <a:pt x="393217" y="43864"/>
                </a:cubicBezTo>
                <a:cubicBezTo>
                  <a:pt x="378180" y="42371"/>
                  <a:pt x="367196" y="33947"/>
                  <a:pt x="368796" y="19337"/>
                </a:cubicBezTo>
                <a:cubicBezTo>
                  <a:pt x="370396" y="4728"/>
                  <a:pt x="385326" y="889"/>
                  <a:pt x="399083" y="889"/>
                </a:cubicBezTo>
                <a:cubicBezTo>
                  <a:pt x="458268" y="889"/>
                  <a:pt x="517451" y="889"/>
                  <a:pt x="576636" y="889"/>
                </a:cubicBezTo>
                <a:cubicBezTo>
                  <a:pt x="592846" y="889"/>
                  <a:pt x="608628" y="889"/>
                  <a:pt x="625371" y="1742"/>
                </a:cubicBezTo>
                <a:cubicBezTo>
                  <a:pt x="638488" y="2488"/>
                  <a:pt x="650644" y="7287"/>
                  <a:pt x="650857" y="23070"/>
                </a:cubicBezTo>
                <a:cubicBezTo>
                  <a:pt x="651071" y="38852"/>
                  <a:pt x="640193" y="42905"/>
                  <a:pt x="627397" y="43864"/>
                </a:cubicBezTo>
                <a:cubicBezTo>
                  <a:pt x="617587" y="43502"/>
                  <a:pt x="609375" y="51116"/>
                  <a:pt x="609055" y="60895"/>
                </a:cubicBezTo>
                <a:cubicBezTo>
                  <a:pt x="608948" y="62078"/>
                  <a:pt x="609055" y="63273"/>
                  <a:pt x="609269" y="64446"/>
                </a:cubicBezTo>
                <a:cubicBezTo>
                  <a:pt x="609269" y="143786"/>
                  <a:pt x="609269" y="223125"/>
                  <a:pt x="609269" y="302465"/>
                </a:cubicBezTo>
                <a:cubicBezTo>
                  <a:pt x="609055" y="320519"/>
                  <a:pt x="619612" y="336942"/>
                  <a:pt x="636142" y="344268"/>
                </a:cubicBezTo>
                <a:cubicBezTo>
                  <a:pt x="704070" y="375801"/>
                  <a:pt x="758030" y="431168"/>
                  <a:pt x="787783" y="499855"/>
                </a:cubicBezTo>
                <a:cubicBezTo>
                  <a:pt x="808044" y="542073"/>
                  <a:pt x="817429" y="588728"/>
                  <a:pt x="814870" y="635500"/>
                </a:cubicBezTo>
                <a:cubicBezTo>
                  <a:pt x="804206" y="750244"/>
                  <a:pt x="740222" y="855604"/>
                  <a:pt x="616199" y="903272"/>
                </a:cubicBezTo>
                <a:cubicBezTo>
                  <a:pt x="569492" y="921720"/>
                  <a:pt x="518732" y="927532"/>
                  <a:pt x="469039" y="920121"/>
                </a:cubicBezTo>
                <a:cubicBezTo>
                  <a:pt x="411345" y="912709"/>
                  <a:pt x="357280" y="887468"/>
                  <a:pt x="314624" y="847926"/>
                </a:cubicBezTo>
                <a:cubicBezTo>
                  <a:pt x="311424" y="845548"/>
                  <a:pt x="308012" y="843373"/>
                  <a:pt x="304492" y="841421"/>
                </a:cubicBezTo>
                <a:close/>
                <a:moveTo>
                  <a:pt x="588368" y="643605"/>
                </a:moveTo>
                <a:cubicBezTo>
                  <a:pt x="639128" y="643605"/>
                  <a:pt x="689782" y="643605"/>
                  <a:pt x="740542" y="643605"/>
                </a:cubicBezTo>
                <a:cubicBezTo>
                  <a:pt x="754617" y="643605"/>
                  <a:pt x="760696" y="639446"/>
                  <a:pt x="760162" y="624729"/>
                </a:cubicBezTo>
                <a:cubicBezTo>
                  <a:pt x="759842" y="605332"/>
                  <a:pt x="757603" y="586009"/>
                  <a:pt x="753552" y="567037"/>
                </a:cubicBezTo>
                <a:cubicBezTo>
                  <a:pt x="736382" y="492390"/>
                  <a:pt x="695221" y="434591"/>
                  <a:pt x="627290" y="400893"/>
                </a:cubicBezTo>
                <a:cubicBezTo>
                  <a:pt x="575251" y="374980"/>
                  <a:pt x="554882" y="335097"/>
                  <a:pt x="554561" y="281031"/>
                </a:cubicBezTo>
                <a:cubicBezTo>
                  <a:pt x="554561" y="212035"/>
                  <a:pt x="554561" y="143039"/>
                  <a:pt x="554561" y="74150"/>
                </a:cubicBezTo>
                <a:cubicBezTo>
                  <a:pt x="554561" y="59327"/>
                  <a:pt x="550510" y="54208"/>
                  <a:pt x="536006" y="55382"/>
                </a:cubicBezTo>
                <a:cubicBezTo>
                  <a:pt x="523744" y="56448"/>
                  <a:pt x="511268" y="55382"/>
                  <a:pt x="498896" y="55382"/>
                </a:cubicBezTo>
                <a:cubicBezTo>
                  <a:pt x="464665" y="55382"/>
                  <a:pt x="464665" y="55382"/>
                  <a:pt x="464665" y="88760"/>
                </a:cubicBezTo>
                <a:cubicBezTo>
                  <a:pt x="464665" y="157649"/>
                  <a:pt x="464024" y="226644"/>
                  <a:pt x="464665" y="295533"/>
                </a:cubicBezTo>
                <a:cubicBezTo>
                  <a:pt x="467544" y="337688"/>
                  <a:pt x="443551" y="377070"/>
                  <a:pt x="404735" y="393855"/>
                </a:cubicBezTo>
                <a:cubicBezTo>
                  <a:pt x="340643" y="424354"/>
                  <a:pt x="292336" y="480500"/>
                  <a:pt x="271754" y="548482"/>
                </a:cubicBezTo>
                <a:cubicBezTo>
                  <a:pt x="267275" y="562132"/>
                  <a:pt x="270582" y="566931"/>
                  <a:pt x="285725" y="566824"/>
                </a:cubicBezTo>
                <a:cubicBezTo>
                  <a:pt x="322088" y="566312"/>
                  <a:pt x="358452" y="563817"/>
                  <a:pt x="394495" y="559359"/>
                </a:cubicBezTo>
                <a:cubicBezTo>
                  <a:pt x="417638" y="556480"/>
                  <a:pt x="422223" y="560639"/>
                  <a:pt x="420624" y="584527"/>
                </a:cubicBezTo>
                <a:cubicBezTo>
                  <a:pt x="419770" y="595190"/>
                  <a:pt x="417638" y="606494"/>
                  <a:pt x="417318" y="617478"/>
                </a:cubicBezTo>
                <a:cubicBezTo>
                  <a:pt x="416570" y="641792"/>
                  <a:pt x="418065" y="643178"/>
                  <a:pt x="441632" y="643178"/>
                </a:cubicBezTo>
                <a:close/>
                <a:moveTo>
                  <a:pt x="105290" y="346401"/>
                </a:moveTo>
                <a:lnTo>
                  <a:pt x="105290" y="346401"/>
                </a:lnTo>
                <a:cubicBezTo>
                  <a:pt x="105290" y="438110"/>
                  <a:pt x="105290" y="529820"/>
                  <a:pt x="105290" y="621424"/>
                </a:cubicBezTo>
                <a:cubicBezTo>
                  <a:pt x="105290" y="638273"/>
                  <a:pt x="110302" y="644991"/>
                  <a:pt x="127578" y="643925"/>
                </a:cubicBezTo>
                <a:cubicBezTo>
                  <a:pt x="147626" y="642698"/>
                  <a:pt x="167888" y="642698"/>
                  <a:pt x="187936" y="643925"/>
                </a:cubicBezTo>
                <a:cubicBezTo>
                  <a:pt x="205745" y="645098"/>
                  <a:pt x="210544" y="637846"/>
                  <a:pt x="209264" y="621317"/>
                </a:cubicBezTo>
                <a:cubicBezTo>
                  <a:pt x="207237" y="571101"/>
                  <a:pt x="219075" y="521289"/>
                  <a:pt x="243495" y="477354"/>
                </a:cubicBezTo>
                <a:cubicBezTo>
                  <a:pt x="247015" y="470380"/>
                  <a:pt x="248827" y="462659"/>
                  <a:pt x="248720" y="454853"/>
                </a:cubicBezTo>
                <a:cubicBezTo>
                  <a:pt x="248720" y="328091"/>
                  <a:pt x="248720" y="201296"/>
                  <a:pt x="248720" y="74470"/>
                </a:cubicBezTo>
                <a:cubicBezTo>
                  <a:pt x="248720" y="61566"/>
                  <a:pt x="244774" y="55488"/>
                  <a:pt x="230912" y="55701"/>
                </a:cubicBezTo>
                <a:cubicBezTo>
                  <a:pt x="193802" y="56234"/>
                  <a:pt x="156797" y="56234"/>
                  <a:pt x="119686" y="55701"/>
                </a:cubicBezTo>
                <a:cubicBezTo>
                  <a:pt x="107850" y="55701"/>
                  <a:pt x="104438" y="59327"/>
                  <a:pt x="104543" y="71484"/>
                </a:cubicBezTo>
                <a:cubicBezTo>
                  <a:pt x="105504" y="163087"/>
                  <a:pt x="105290" y="254797"/>
                  <a:pt x="105290" y="346401"/>
                </a:cubicBezTo>
                <a:close/>
                <a:moveTo>
                  <a:pt x="472129" y="864562"/>
                </a:moveTo>
                <a:cubicBezTo>
                  <a:pt x="427875" y="831855"/>
                  <a:pt x="394922" y="786043"/>
                  <a:pt x="378180" y="733609"/>
                </a:cubicBezTo>
                <a:cubicBezTo>
                  <a:pt x="376794" y="725845"/>
                  <a:pt x="369330" y="720695"/>
                  <a:pt x="361545" y="722113"/>
                </a:cubicBezTo>
                <a:cubicBezTo>
                  <a:pt x="361439" y="722134"/>
                  <a:pt x="361225" y="722166"/>
                  <a:pt x="361118" y="722198"/>
                </a:cubicBezTo>
                <a:cubicBezTo>
                  <a:pt x="342350" y="723904"/>
                  <a:pt x="323688" y="725504"/>
                  <a:pt x="304919" y="726357"/>
                </a:cubicBezTo>
                <a:cubicBezTo>
                  <a:pt x="290310" y="726997"/>
                  <a:pt x="288284" y="732542"/>
                  <a:pt x="295428" y="744592"/>
                </a:cubicBezTo>
                <a:cubicBezTo>
                  <a:pt x="313344" y="773961"/>
                  <a:pt x="336698" y="799704"/>
                  <a:pt x="364105" y="820520"/>
                </a:cubicBezTo>
                <a:cubicBezTo>
                  <a:pt x="395670" y="844407"/>
                  <a:pt x="432887" y="859603"/>
                  <a:pt x="472129" y="864562"/>
                </a:cubicBezTo>
                <a:close/>
              </a:path>
            </a:pathLst>
          </a:custGeom>
          <a:solidFill>
            <a:schemeClr val="bg1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035966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Graphic spid="4" grpId="0">
        <p:bldSub>
          <a:bldChart bld="series"/>
        </p:bldSub>
      </p:bldGraphic>
      <p:bldP spid="5" grpId="0"/>
      <p:bldP spid="6" grpId="0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276CDCF-F984-E353-6BE5-97DBD7783B2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10000"/>
              </a:prstClr>
            </a:outerShdw>
          </a:effectLst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50447D0-1F2E-AE96-BB95-8BF071C558D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10000"/>
              </a:prstClr>
            </a:outerShdw>
          </a:effec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5AD49A25-34A4-B6B5-D17A-828A9EACEB08}"/>
              </a:ext>
            </a:extLst>
          </p:cNvPr>
          <p:cNvSpPr/>
          <p:nvPr/>
        </p:nvSpPr>
        <p:spPr>
          <a:xfrm>
            <a:off x="4508500" y="4094110"/>
            <a:ext cx="2032000" cy="2032000"/>
          </a:xfrm>
          <a:prstGeom prst="ellipse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3A44E05-D4FB-5E12-23EB-5E259FE5A898}"/>
              </a:ext>
            </a:extLst>
          </p:cNvPr>
          <p:cNvSpPr/>
          <p:nvPr/>
        </p:nvSpPr>
        <p:spPr>
          <a:xfrm>
            <a:off x="6708470" y="4094110"/>
            <a:ext cx="2032000" cy="2032000"/>
          </a:xfrm>
          <a:prstGeom prst="ellipse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389F271-049F-92B7-6CF5-E03C5CA161E8}"/>
              </a:ext>
            </a:extLst>
          </p:cNvPr>
          <p:cNvSpPr/>
          <p:nvPr/>
        </p:nvSpPr>
        <p:spPr>
          <a:xfrm>
            <a:off x="9066578" y="4094110"/>
            <a:ext cx="2032000" cy="2032000"/>
          </a:xfrm>
          <a:prstGeom prst="ellipse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D1591F-DD50-B277-B9FE-13DA0B45C8C5}"/>
              </a:ext>
            </a:extLst>
          </p:cNvPr>
          <p:cNvSpPr txBox="1"/>
          <p:nvPr/>
        </p:nvSpPr>
        <p:spPr>
          <a:xfrm>
            <a:off x="3354577" y="449167"/>
            <a:ext cx="425790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E1D039-AE1D-B709-3597-CCC3BAAF8B86}"/>
              </a:ext>
            </a:extLst>
          </p:cNvPr>
          <p:cNvSpPr txBox="1"/>
          <p:nvPr/>
        </p:nvSpPr>
        <p:spPr>
          <a:xfrm>
            <a:off x="1600201" y="2055547"/>
            <a:ext cx="6012283" cy="1373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085640-8055-DA84-A7E7-C770F7B5B810}"/>
              </a:ext>
            </a:extLst>
          </p:cNvPr>
          <p:cNvSpPr txBox="1"/>
          <p:nvPr/>
        </p:nvSpPr>
        <p:spPr>
          <a:xfrm>
            <a:off x="4883532" y="4251986"/>
            <a:ext cx="128193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11050</a:t>
            </a:r>
            <a:endParaRPr lang="fa-IR" altLang="en-US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99DC99-3BDB-BF27-D6A9-50CD664008D5}"/>
              </a:ext>
            </a:extLst>
          </p:cNvPr>
          <p:cNvSpPr txBox="1"/>
          <p:nvPr/>
        </p:nvSpPr>
        <p:spPr>
          <a:xfrm>
            <a:off x="7083502" y="4251986"/>
            <a:ext cx="128193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630</a:t>
            </a:r>
            <a:endParaRPr lang="fa-IR" altLang="en-US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64DDD1-D5CF-8002-1F54-93BE964334CE}"/>
              </a:ext>
            </a:extLst>
          </p:cNvPr>
          <p:cNvSpPr txBox="1"/>
          <p:nvPr/>
        </p:nvSpPr>
        <p:spPr>
          <a:xfrm>
            <a:off x="9441610" y="4251985"/>
            <a:ext cx="128193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75000</a:t>
            </a:r>
            <a:endParaRPr lang="fa-IR" altLang="en-US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C54886-086F-5276-F871-C32116A0D247}"/>
              </a:ext>
            </a:extLst>
          </p:cNvPr>
          <p:cNvSpPr txBox="1"/>
          <p:nvPr/>
        </p:nvSpPr>
        <p:spPr>
          <a:xfrm>
            <a:off x="9254094" y="5045408"/>
            <a:ext cx="1656966" cy="711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4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10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BDDF83-DFD2-72BA-335D-A4971FB79954}"/>
              </a:ext>
            </a:extLst>
          </p:cNvPr>
          <p:cNvSpPr txBox="1"/>
          <p:nvPr/>
        </p:nvSpPr>
        <p:spPr>
          <a:xfrm>
            <a:off x="6895986" y="5045408"/>
            <a:ext cx="1656966" cy="711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4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10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405850-00EA-E0FE-1E05-38CF9140442B}"/>
              </a:ext>
            </a:extLst>
          </p:cNvPr>
          <p:cNvSpPr txBox="1"/>
          <p:nvPr/>
        </p:nvSpPr>
        <p:spPr>
          <a:xfrm>
            <a:off x="4696016" y="5045408"/>
            <a:ext cx="1656966" cy="711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4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10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5654112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90983EB-601C-7C64-29A1-D77861E7C8F6}"/>
              </a:ext>
            </a:extLst>
          </p:cNvPr>
          <p:cNvGrpSpPr/>
          <p:nvPr/>
        </p:nvGrpSpPr>
        <p:grpSpPr>
          <a:xfrm>
            <a:off x="5228607" y="529638"/>
            <a:ext cx="1153927" cy="2179537"/>
            <a:chOff x="5361173" y="529638"/>
            <a:chExt cx="1153927" cy="2179537"/>
          </a:xfrm>
        </p:grpSpPr>
        <p:grpSp>
          <p:nvGrpSpPr>
            <p:cNvPr id="3" name="그룹 2">
              <a:extLst>
                <a:ext uri="{FF2B5EF4-FFF2-40B4-BE49-F238E27FC236}">
                  <a16:creationId xmlns:a16="http://schemas.microsoft.com/office/drawing/2014/main" id="{775CD98F-EF35-7607-6510-FEF39845E292}"/>
                </a:ext>
              </a:extLst>
            </p:cNvPr>
            <p:cNvGrpSpPr/>
            <p:nvPr/>
          </p:nvGrpSpPr>
          <p:grpSpPr>
            <a:xfrm>
              <a:off x="5361173" y="529638"/>
              <a:ext cx="1153927" cy="2179537"/>
              <a:chOff x="9406779" y="538766"/>
              <a:chExt cx="1512168" cy="2856184"/>
            </a:xfrm>
          </p:grpSpPr>
          <p:sp>
            <p:nvSpPr>
              <p:cNvPr id="10" name="Hexagon 5">
                <a:extLst>
                  <a:ext uri="{FF2B5EF4-FFF2-40B4-BE49-F238E27FC236}">
                    <a16:creationId xmlns:a16="http://schemas.microsoft.com/office/drawing/2014/main" id="{29CC91D0-9E32-987F-35AB-C799887C430C}"/>
                  </a:ext>
                </a:extLst>
              </p:cNvPr>
              <p:cNvSpPr/>
              <p:nvPr/>
            </p:nvSpPr>
            <p:spPr>
              <a:xfrm rot="5400000">
                <a:off x="9641312" y="1623286"/>
                <a:ext cx="1043105" cy="1215358"/>
              </a:xfrm>
              <a:custGeom>
                <a:avLst/>
                <a:gdLst/>
                <a:ahLst/>
                <a:cxnLst/>
                <a:rect l="l" t="t" r="r" b="b"/>
                <a:pathLst>
                  <a:path w="865232" h="1008112">
                    <a:moveTo>
                      <a:pt x="0" y="1008112"/>
                    </a:moveTo>
                    <a:lnTo>
                      <a:pt x="0" y="0"/>
                    </a:lnTo>
                    <a:lnTo>
                      <a:pt x="752103" y="0"/>
                    </a:lnTo>
                    <a:lnTo>
                      <a:pt x="865232" y="226258"/>
                    </a:lnTo>
                    <a:lnTo>
                      <a:pt x="865232" y="781855"/>
                    </a:lnTo>
                    <a:lnTo>
                      <a:pt x="752103" y="1008112"/>
                    </a:lnTo>
                    <a:close/>
                  </a:path>
                </a:pathLst>
              </a:cu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" name="Hexagon 5">
                <a:extLst>
                  <a:ext uri="{FF2B5EF4-FFF2-40B4-BE49-F238E27FC236}">
                    <a16:creationId xmlns:a16="http://schemas.microsoft.com/office/drawing/2014/main" id="{11C3EB84-C5EA-B743-33B4-2561D16F0D72}"/>
                  </a:ext>
                </a:extLst>
              </p:cNvPr>
              <p:cNvSpPr/>
              <p:nvPr/>
            </p:nvSpPr>
            <p:spPr>
              <a:xfrm rot="5400000">
                <a:off x="8734771" y="1210774"/>
                <a:ext cx="2856184" cy="1512168"/>
              </a:xfrm>
              <a:custGeom>
                <a:avLst/>
                <a:gdLst/>
                <a:ahLst/>
                <a:cxnLst/>
                <a:rect l="l" t="t" r="r" b="b"/>
                <a:pathLst>
                  <a:path w="2856184" h="1512168">
                    <a:moveTo>
                      <a:pt x="62876" y="745441"/>
                    </a:moveTo>
                    <a:cubicBezTo>
                      <a:pt x="62876" y="775264"/>
                      <a:pt x="87053" y="799441"/>
                      <a:pt x="116876" y="799441"/>
                    </a:cubicBezTo>
                    <a:cubicBezTo>
                      <a:pt x="146699" y="799441"/>
                      <a:pt x="170876" y="775264"/>
                      <a:pt x="170876" y="745441"/>
                    </a:cubicBezTo>
                    <a:cubicBezTo>
                      <a:pt x="170876" y="715618"/>
                      <a:pt x="146699" y="691441"/>
                      <a:pt x="116876" y="691441"/>
                    </a:cubicBezTo>
                    <a:cubicBezTo>
                      <a:pt x="87053" y="691441"/>
                      <a:pt x="62876" y="715618"/>
                      <a:pt x="62876" y="745441"/>
                    </a:cubicBezTo>
                    <a:close/>
                    <a:moveTo>
                      <a:pt x="0" y="858883"/>
                    </a:moveTo>
                    <a:lnTo>
                      <a:pt x="0" y="629643"/>
                    </a:lnTo>
                    <a:cubicBezTo>
                      <a:pt x="0" y="593524"/>
                      <a:pt x="29281" y="564243"/>
                      <a:pt x="65400" y="564243"/>
                    </a:cubicBezTo>
                    <a:lnTo>
                      <a:pt x="191353" y="564243"/>
                    </a:lnTo>
                    <a:lnTo>
                      <a:pt x="191353" y="339392"/>
                    </a:lnTo>
                    <a:lnTo>
                      <a:pt x="361048" y="0"/>
                    </a:lnTo>
                    <a:lnTo>
                      <a:pt x="2157221" y="0"/>
                    </a:lnTo>
                    <a:lnTo>
                      <a:pt x="2326914" y="339386"/>
                    </a:lnTo>
                    <a:lnTo>
                      <a:pt x="2326914" y="625867"/>
                    </a:lnTo>
                    <a:lnTo>
                      <a:pt x="2856184" y="625867"/>
                    </a:lnTo>
                    <a:lnTo>
                      <a:pt x="2856184" y="886301"/>
                    </a:lnTo>
                    <a:lnTo>
                      <a:pt x="2326914" y="886301"/>
                    </a:lnTo>
                    <a:lnTo>
                      <a:pt x="2326914" y="1034706"/>
                    </a:lnTo>
                    <a:lnTo>
                      <a:pt x="2616894" y="1034706"/>
                    </a:lnTo>
                    <a:lnTo>
                      <a:pt x="2616894" y="1164923"/>
                    </a:lnTo>
                    <a:lnTo>
                      <a:pt x="2326914" y="1164923"/>
                    </a:lnTo>
                    <a:lnTo>
                      <a:pt x="2326914" y="1172782"/>
                    </a:lnTo>
                    <a:lnTo>
                      <a:pt x="2157221" y="1512168"/>
                    </a:lnTo>
                    <a:lnTo>
                      <a:pt x="361048" y="1512168"/>
                    </a:lnTo>
                    <a:lnTo>
                      <a:pt x="191353" y="1172777"/>
                    </a:lnTo>
                    <a:lnTo>
                      <a:pt x="191353" y="924283"/>
                    </a:lnTo>
                    <a:lnTo>
                      <a:pt x="65400" y="924283"/>
                    </a:lnTo>
                    <a:cubicBezTo>
                      <a:pt x="29281" y="924283"/>
                      <a:pt x="0" y="895002"/>
                      <a:pt x="0" y="858883"/>
                    </a:cubicBezTo>
                    <a:close/>
                  </a:path>
                </a:pathLst>
              </a:custGeom>
              <a:noFill/>
              <a:ln w="38100"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DFC4F28-4856-F317-FCB2-F7AEBE80B7E3}"/>
                </a:ext>
              </a:extLst>
            </p:cNvPr>
            <p:cNvGrpSpPr/>
            <p:nvPr/>
          </p:nvGrpSpPr>
          <p:grpSpPr>
            <a:xfrm>
              <a:off x="5577068" y="931982"/>
              <a:ext cx="722137" cy="1134788"/>
              <a:chOff x="11160727" y="482548"/>
              <a:chExt cx="381810" cy="599988"/>
            </a:xfrm>
          </p:grpSpPr>
          <p:sp>
            <p:nvSpPr>
              <p:cNvPr id="6" name="Rounded Rectangle 20">
                <a:extLst>
                  <a:ext uri="{FF2B5EF4-FFF2-40B4-BE49-F238E27FC236}">
                    <a16:creationId xmlns:a16="http://schemas.microsoft.com/office/drawing/2014/main" id="{108F9DC7-6E16-72A8-BE6B-AB467633CA22}"/>
                  </a:ext>
                </a:extLst>
              </p:cNvPr>
              <p:cNvSpPr/>
              <p:nvPr/>
            </p:nvSpPr>
            <p:spPr>
              <a:xfrm>
                <a:off x="11160727" y="482548"/>
                <a:ext cx="381810" cy="59998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" name="Teardrop 21">
                <a:extLst>
                  <a:ext uri="{FF2B5EF4-FFF2-40B4-BE49-F238E27FC236}">
                    <a16:creationId xmlns:a16="http://schemas.microsoft.com/office/drawing/2014/main" id="{F96876C6-A3BB-0EA5-985A-DD672429A2CC}"/>
                  </a:ext>
                </a:extLst>
              </p:cNvPr>
              <p:cNvSpPr/>
              <p:nvPr/>
            </p:nvSpPr>
            <p:spPr>
              <a:xfrm rot="18900000">
                <a:off x="11254274" y="626839"/>
                <a:ext cx="194718" cy="194718"/>
              </a:xfrm>
              <a:prstGeom prst="teardrop">
                <a:avLst>
                  <a:gd name="adj" fmla="val 141646"/>
                </a:avLst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8" name="Rectangle 22">
                <a:extLst>
                  <a:ext uri="{FF2B5EF4-FFF2-40B4-BE49-F238E27FC236}">
                    <a16:creationId xmlns:a16="http://schemas.microsoft.com/office/drawing/2014/main" id="{BE8E9A28-80BF-0FCA-4159-5FEF465A320D}"/>
                  </a:ext>
                </a:extLst>
              </p:cNvPr>
              <p:cNvSpPr/>
              <p:nvPr/>
            </p:nvSpPr>
            <p:spPr>
              <a:xfrm>
                <a:off x="11228920" y="884133"/>
                <a:ext cx="245422" cy="27269"/>
              </a:xfrm>
              <a:prstGeom prst="rect">
                <a:avLst/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9" name="Rectangle 23">
                <a:extLst>
                  <a:ext uri="{FF2B5EF4-FFF2-40B4-BE49-F238E27FC236}">
                    <a16:creationId xmlns:a16="http://schemas.microsoft.com/office/drawing/2014/main" id="{C3CBFDF7-825F-BCF6-0B0B-B7D6B2A375FF}"/>
                  </a:ext>
                </a:extLst>
              </p:cNvPr>
              <p:cNvSpPr/>
              <p:nvPr/>
            </p:nvSpPr>
            <p:spPr>
              <a:xfrm>
                <a:off x="11228920" y="958764"/>
                <a:ext cx="245422" cy="27269"/>
              </a:xfrm>
              <a:prstGeom prst="rect">
                <a:avLst/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E60D4D4-A4C3-596F-24D0-92A2C3D3FB8F}"/>
                </a:ext>
              </a:extLst>
            </p:cNvPr>
            <p:cNvSpPr/>
            <p:nvPr/>
          </p:nvSpPr>
          <p:spPr>
            <a:xfrm>
              <a:off x="5828255" y="1245300"/>
              <a:ext cx="211386" cy="262620"/>
            </a:xfrm>
            <a:custGeom>
              <a:avLst/>
              <a:gdLst/>
              <a:ahLst/>
              <a:cxnLst/>
              <a:rect l="l" t="t" r="r" b="b"/>
              <a:pathLst>
                <a:path w="424425" h="527294">
                  <a:moveTo>
                    <a:pt x="208442" y="83582"/>
                  </a:moveTo>
                  <a:cubicBezTo>
                    <a:pt x="204942" y="100517"/>
                    <a:pt x="201143" y="118614"/>
                    <a:pt x="197043" y="137871"/>
                  </a:cubicBezTo>
                  <a:cubicBezTo>
                    <a:pt x="192943" y="157128"/>
                    <a:pt x="188972" y="174722"/>
                    <a:pt x="185130" y="190652"/>
                  </a:cubicBezTo>
                  <a:lnTo>
                    <a:pt x="153589" y="311353"/>
                  </a:lnTo>
                  <a:lnTo>
                    <a:pt x="266038" y="311353"/>
                  </a:lnTo>
                  <a:lnTo>
                    <a:pt x="234497" y="191292"/>
                  </a:lnTo>
                  <a:cubicBezTo>
                    <a:pt x="230326" y="174412"/>
                    <a:pt x="226155" y="156375"/>
                    <a:pt x="221984" y="137179"/>
                  </a:cubicBezTo>
                  <a:cubicBezTo>
                    <a:pt x="217813" y="117984"/>
                    <a:pt x="213985" y="100118"/>
                    <a:pt x="210499" y="83582"/>
                  </a:cubicBezTo>
                  <a:close/>
                  <a:moveTo>
                    <a:pt x="149475" y="0"/>
                  </a:moveTo>
                  <a:lnTo>
                    <a:pt x="277009" y="0"/>
                  </a:lnTo>
                  <a:lnTo>
                    <a:pt x="424425" y="527294"/>
                  </a:lnTo>
                  <a:lnTo>
                    <a:pt x="318148" y="527294"/>
                  </a:lnTo>
                  <a:lnTo>
                    <a:pt x="280437" y="388077"/>
                  </a:lnTo>
                  <a:lnTo>
                    <a:pt x="139190" y="388077"/>
                  </a:lnTo>
                  <a:lnTo>
                    <a:pt x="102850" y="527294"/>
                  </a:lnTo>
                  <a:lnTo>
                    <a:pt x="0" y="527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D6009C-CA25-B9FB-3637-A169FADB3947}"/>
              </a:ext>
            </a:extLst>
          </p:cNvPr>
          <p:cNvGrpSpPr/>
          <p:nvPr/>
        </p:nvGrpSpPr>
        <p:grpSpPr>
          <a:xfrm>
            <a:off x="6865293" y="529638"/>
            <a:ext cx="1153927" cy="2179537"/>
            <a:chOff x="6866124" y="529638"/>
            <a:chExt cx="1153927" cy="2179537"/>
          </a:xfrm>
        </p:grpSpPr>
        <p:grpSp>
          <p:nvGrpSpPr>
            <p:cNvPr id="13" name="그룹 2">
              <a:extLst>
                <a:ext uri="{FF2B5EF4-FFF2-40B4-BE49-F238E27FC236}">
                  <a16:creationId xmlns:a16="http://schemas.microsoft.com/office/drawing/2014/main" id="{7E4BDF10-DA05-5910-7FC8-27910B27ADDC}"/>
                </a:ext>
              </a:extLst>
            </p:cNvPr>
            <p:cNvGrpSpPr/>
            <p:nvPr/>
          </p:nvGrpSpPr>
          <p:grpSpPr>
            <a:xfrm>
              <a:off x="6866124" y="529638"/>
              <a:ext cx="1153927" cy="2179537"/>
              <a:chOff x="9406780" y="538766"/>
              <a:chExt cx="1512168" cy="2856184"/>
            </a:xfrm>
          </p:grpSpPr>
          <p:sp>
            <p:nvSpPr>
              <p:cNvPr id="20" name="Hexagon 5">
                <a:extLst>
                  <a:ext uri="{FF2B5EF4-FFF2-40B4-BE49-F238E27FC236}">
                    <a16:creationId xmlns:a16="http://schemas.microsoft.com/office/drawing/2014/main" id="{933FEB31-73CC-9513-6087-9813D767DCCA}"/>
                  </a:ext>
                </a:extLst>
              </p:cNvPr>
              <p:cNvSpPr/>
              <p:nvPr/>
            </p:nvSpPr>
            <p:spPr>
              <a:xfrm rot="5400000">
                <a:off x="9641312" y="1623286"/>
                <a:ext cx="1043105" cy="1215358"/>
              </a:xfrm>
              <a:custGeom>
                <a:avLst/>
                <a:gdLst/>
                <a:ahLst/>
                <a:cxnLst/>
                <a:rect l="l" t="t" r="r" b="b"/>
                <a:pathLst>
                  <a:path w="865232" h="1008112">
                    <a:moveTo>
                      <a:pt x="0" y="1008112"/>
                    </a:moveTo>
                    <a:lnTo>
                      <a:pt x="0" y="0"/>
                    </a:lnTo>
                    <a:lnTo>
                      <a:pt x="752103" y="0"/>
                    </a:lnTo>
                    <a:lnTo>
                      <a:pt x="865232" y="226258"/>
                    </a:lnTo>
                    <a:lnTo>
                      <a:pt x="865232" y="781855"/>
                    </a:lnTo>
                    <a:lnTo>
                      <a:pt x="752103" y="1008112"/>
                    </a:lnTo>
                    <a:close/>
                  </a:path>
                </a:pathLst>
              </a:cu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" name="Hexagon 5">
                <a:extLst>
                  <a:ext uri="{FF2B5EF4-FFF2-40B4-BE49-F238E27FC236}">
                    <a16:creationId xmlns:a16="http://schemas.microsoft.com/office/drawing/2014/main" id="{179D3FC4-CC54-3F2B-BB22-290AAC1A954A}"/>
                  </a:ext>
                </a:extLst>
              </p:cNvPr>
              <p:cNvSpPr/>
              <p:nvPr/>
            </p:nvSpPr>
            <p:spPr>
              <a:xfrm rot="5400000">
                <a:off x="8734772" y="1210774"/>
                <a:ext cx="2856184" cy="1512168"/>
              </a:xfrm>
              <a:custGeom>
                <a:avLst/>
                <a:gdLst/>
                <a:ahLst/>
                <a:cxnLst/>
                <a:rect l="l" t="t" r="r" b="b"/>
                <a:pathLst>
                  <a:path w="2856184" h="1512168">
                    <a:moveTo>
                      <a:pt x="62876" y="745441"/>
                    </a:moveTo>
                    <a:cubicBezTo>
                      <a:pt x="62876" y="775264"/>
                      <a:pt x="87053" y="799441"/>
                      <a:pt x="116876" y="799441"/>
                    </a:cubicBezTo>
                    <a:cubicBezTo>
                      <a:pt x="146699" y="799441"/>
                      <a:pt x="170876" y="775264"/>
                      <a:pt x="170876" y="745441"/>
                    </a:cubicBezTo>
                    <a:cubicBezTo>
                      <a:pt x="170876" y="715618"/>
                      <a:pt x="146699" y="691441"/>
                      <a:pt x="116876" y="691441"/>
                    </a:cubicBezTo>
                    <a:cubicBezTo>
                      <a:pt x="87053" y="691441"/>
                      <a:pt x="62876" y="715618"/>
                      <a:pt x="62876" y="745441"/>
                    </a:cubicBezTo>
                    <a:close/>
                    <a:moveTo>
                      <a:pt x="0" y="858883"/>
                    </a:moveTo>
                    <a:lnTo>
                      <a:pt x="0" y="629643"/>
                    </a:lnTo>
                    <a:cubicBezTo>
                      <a:pt x="0" y="593524"/>
                      <a:pt x="29281" y="564243"/>
                      <a:pt x="65400" y="564243"/>
                    </a:cubicBezTo>
                    <a:lnTo>
                      <a:pt x="191353" y="564243"/>
                    </a:lnTo>
                    <a:lnTo>
                      <a:pt x="191353" y="339392"/>
                    </a:lnTo>
                    <a:lnTo>
                      <a:pt x="361048" y="0"/>
                    </a:lnTo>
                    <a:lnTo>
                      <a:pt x="2157221" y="0"/>
                    </a:lnTo>
                    <a:lnTo>
                      <a:pt x="2326914" y="339386"/>
                    </a:lnTo>
                    <a:lnTo>
                      <a:pt x="2326914" y="625867"/>
                    </a:lnTo>
                    <a:lnTo>
                      <a:pt x="2856184" y="625867"/>
                    </a:lnTo>
                    <a:lnTo>
                      <a:pt x="2856184" y="886301"/>
                    </a:lnTo>
                    <a:lnTo>
                      <a:pt x="2326914" y="886301"/>
                    </a:lnTo>
                    <a:lnTo>
                      <a:pt x="2326914" y="1034706"/>
                    </a:lnTo>
                    <a:lnTo>
                      <a:pt x="2616894" y="1034706"/>
                    </a:lnTo>
                    <a:lnTo>
                      <a:pt x="2616894" y="1164923"/>
                    </a:lnTo>
                    <a:lnTo>
                      <a:pt x="2326914" y="1164923"/>
                    </a:lnTo>
                    <a:lnTo>
                      <a:pt x="2326914" y="1172782"/>
                    </a:lnTo>
                    <a:lnTo>
                      <a:pt x="2157221" y="1512168"/>
                    </a:lnTo>
                    <a:lnTo>
                      <a:pt x="361048" y="1512168"/>
                    </a:lnTo>
                    <a:lnTo>
                      <a:pt x="191353" y="1172777"/>
                    </a:lnTo>
                    <a:lnTo>
                      <a:pt x="191353" y="924283"/>
                    </a:lnTo>
                    <a:lnTo>
                      <a:pt x="65400" y="924283"/>
                    </a:lnTo>
                    <a:cubicBezTo>
                      <a:pt x="29281" y="924283"/>
                      <a:pt x="0" y="895002"/>
                      <a:pt x="0" y="858883"/>
                    </a:cubicBezTo>
                    <a:close/>
                  </a:path>
                </a:pathLst>
              </a:custGeom>
              <a:noFill/>
              <a:ln w="38100"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CEB6897-BD80-9B58-1DA2-806E94224885}"/>
                </a:ext>
              </a:extLst>
            </p:cNvPr>
            <p:cNvGrpSpPr/>
            <p:nvPr/>
          </p:nvGrpSpPr>
          <p:grpSpPr>
            <a:xfrm>
              <a:off x="7082018" y="931982"/>
              <a:ext cx="722137" cy="1134788"/>
              <a:chOff x="11160727" y="482548"/>
              <a:chExt cx="381810" cy="599988"/>
            </a:xfrm>
          </p:grpSpPr>
          <p:sp>
            <p:nvSpPr>
              <p:cNvPr id="16" name="Rounded Rectangle 20">
                <a:extLst>
                  <a:ext uri="{FF2B5EF4-FFF2-40B4-BE49-F238E27FC236}">
                    <a16:creationId xmlns:a16="http://schemas.microsoft.com/office/drawing/2014/main" id="{A31DDB22-D22E-7B3F-BB84-D90C38EFCE28}"/>
                  </a:ext>
                </a:extLst>
              </p:cNvPr>
              <p:cNvSpPr/>
              <p:nvPr/>
            </p:nvSpPr>
            <p:spPr>
              <a:xfrm>
                <a:off x="11160727" y="482548"/>
                <a:ext cx="381810" cy="59998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" name="Teardrop 21">
                <a:extLst>
                  <a:ext uri="{FF2B5EF4-FFF2-40B4-BE49-F238E27FC236}">
                    <a16:creationId xmlns:a16="http://schemas.microsoft.com/office/drawing/2014/main" id="{D83FCF4A-4A89-9BF7-F391-51F14D17E101}"/>
                  </a:ext>
                </a:extLst>
              </p:cNvPr>
              <p:cNvSpPr/>
              <p:nvPr/>
            </p:nvSpPr>
            <p:spPr>
              <a:xfrm rot="18900000">
                <a:off x="11254274" y="626839"/>
                <a:ext cx="194718" cy="194718"/>
              </a:xfrm>
              <a:prstGeom prst="teardrop">
                <a:avLst>
                  <a:gd name="adj" fmla="val 141646"/>
                </a:avLst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8" name="Rectangle 22">
                <a:extLst>
                  <a:ext uri="{FF2B5EF4-FFF2-40B4-BE49-F238E27FC236}">
                    <a16:creationId xmlns:a16="http://schemas.microsoft.com/office/drawing/2014/main" id="{3C10A21B-D101-60AD-7305-B170C9D1FAA0}"/>
                  </a:ext>
                </a:extLst>
              </p:cNvPr>
              <p:cNvSpPr/>
              <p:nvPr/>
            </p:nvSpPr>
            <p:spPr>
              <a:xfrm>
                <a:off x="11228920" y="884133"/>
                <a:ext cx="245422" cy="27269"/>
              </a:xfrm>
              <a:prstGeom prst="rect">
                <a:avLst/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" name="Rectangle 23">
                <a:extLst>
                  <a:ext uri="{FF2B5EF4-FFF2-40B4-BE49-F238E27FC236}">
                    <a16:creationId xmlns:a16="http://schemas.microsoft.com/office/drawing/2014/main" id="{7C8EE3E9-84AF-DAB6-C699-4829990AC55B}"/>
                  </a:ext>
                </a:extLst>
              </p:cNvPr>
              <p:cNvSpPr/>
              <p:nvPr/>
            </p:nvSpPr>
            <p:spPr>
              <a:xfrm>
                <a:off x="11228920" y="958764"/>
                <a:ext cx="245422" cy="27269"/>
              </a:xfrm>
              <a:prstGeom prst="rect">
                <a:avLst/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57D02BF-77E6-0B89-DA71-06400100C4D0}"/>
                </a:ext>
              </a:extLst>
            </p:cNvPr>
            <p:cNvSpPr/>
            <p:nvPr/>
          </p:nvSpPr>
          <p:spPr>
            <a:xfrm>
              <a:off x="7356180" y="1243078"/>
              <a:ext cx="173813" cy="267065"/>
            </a:xfrm>
            <a:custGeom>
              <a:avLst/>
              <a:gdLst/>
              <a:ahLst/>
              <a:cxnLst/>
              <a:rect l="l" t="t" r="r" b="b"/>
              <a:pathLst>
                <a:path w="348986" h="536220">
                  <a:moveTo>
                    <a:pt x="100727" y="292761"/>
                  </a:moveTo>
                  <a:lnTo>
                    <a:pt x="100727" y="457437"/>
                  </a:lnTo>
                  <a:cubicBezTo>
                    <a:pt x="105802" y="458452"/>
                    <a:pt x="111606" y="459167"/>
                    <a:pt x="118139" y="459581"/>
                  </a:cubicBezTo>
                  <a:cubicBezTo>
                    <a:pt x="124673" y="459996"/>
                    <a:pt x="132364" y="460196"/>
                    <a:pt x="141214" y="460182"/>
                  </a:cubicBezTo>
                  <a:cubicBezTo>
                    <a:pt x="169463" y="460396"/>
                    <a:pt x="193252" y="453792"/>
                    <a:pt x="212580" y="440369"/>
                  </a:cubicBezTo>
                  <a:cubicBezTo>
                    <a:pt x="231908" y="426946"/>
                    <a:pt x="241973" y="405418"/>
                    <a:pt x="242773" y="375785"/>
                  </a:cubicBezTo>
                  <a:cubicBezTo>
                    <a:pt x="241687" y="345608"/>
                    <a:pt x="230822" y="324137"/>
                    <a:pt x="210178" y="311372"/>
                  </a:cubicBezTo>
                  <a:cubicBezTo>
                    <a:pt x="189535" y="298607"/>
                    <a:pt x="165633" y="292403"/>
                    <a:pt x="138471" y="292761"/>
                  </a:cubicBezTo>
                  <a:close/>
                  <a:moveTo>
                    <a:pt x="145334" y="75362"/>
                  </a:moveTo>
                  <a:cubicBezTo>
                    <a:pt x="134425" y="75377"/>
                    <a:pt x="125361" y="75691"/>
                    <a:pt x="118141" y="76306"/>
                  </a:cubicBezTo>
                  <a:cubicBezTo>
                    <a:pt x="110921" y="76921"/>
                    <a:pt x="105116" y="77750"/>
                    <a:pt x="100727" y="78794"/>
                  </a:cubicBezTo>
                  <a:lnTo>
                    <a:pt x="100727" y="218780"/>
                  </a:lnTo>
                  <a:lnTo>
                    <a:pt x="137785" y="218780"/>
                  </a:lnTo>
                  <a:cubicBezTo>
                    <a:pt x="166836" y="218394"/>
                    <a:pt x="189369" y="211446"/>
                    <a:pt x="205381" y="197937"/>
                  </a:cubicBezTo>
                  <a:cubicBezTo>
                    <a:pt x="221394" y="184427"/>
                    <a:pt x="229514" y="166671"/>
                    <a:pt x="229743" y="144670"/>
                  </a:cubicBezTo>
                  <a:cubicBezTo>
                    <a:pt x="229057" y="118965"/>
                    <a:pt x="220650" y="100895"/>
                    <a:pt x="204523" y="90459"/>
                  </a:cubicBezTo>
                  <a:cubicBezTo>
                    <a:pt x="188396" y="80023"/>
                    <a:pt x="168666" y="74991"/>
                    <a:pt x="145334" y="75362"/>
                  </a:cubicBezTo>
                  <a:close/>
                  <a:moveTo>
                    <a:pt x="133667" y="10"/>
                  </a:moveTo>
                  <a:cubicBezTo>
                    <a:pt x="165378" y="-176"/>
                    <a:pt x="193052" y="2250"/>
                    <a:pt x="216687" y="7288"/>
                  </a:cubicBezTo>
                  <a:cubicBezTo>
                    <a:pt x="240323" y="12326"/>
                    <a:pt x="261120" y="21088"/>
                    <a:pt x="279078" y="33576"/>
                  </a:cubicBezTo>
                  <a:cubicBezTo>
                    <a:pt x="295009" y="44307"/>
                    <a:pt x="307515" y="58129"/>
                    <a:pt x="316594" y="75042"/>
                  </a:cubicBezTo>
                  <a:cubicBezTo>
                    <a:pt x="325673" y="91954"/>
                    <a:pt x="330298" y="111275"/>
                    <a:pt x="330470" y="133004"/>
                  </a:cubicBezTo>
                  <a:cubicBezTo>
                    <a:pt x="330469" y="157436"/>
                    <a:pt x="323446" y="179763"/>
                    <a:pt x="309401" y="199985"/>
                  </a:cubicBezTo>
                  <a:cubicBezTo>
                    <a:pt x="295355" y="220206"/>
                    <a:pt x="274288" y="235833"/>
                    <a:pt x="246199" y="246866"/>
                  </a:cubicBezTo>
                  <a:lnTo>
                    <a:pt x="246199" y="249606"/>
                  </a:lnTo>
                  <a:cubicBezTo>
                    <a:pt x="276264" y="257368"/>
                    <a:pt x="300762" y="272334"/>
                    <a:pt x="319692" y="294502"/>
                  </a:cubicBezTo>
                  <a:cubicBezTo>
                    <a:pt x="338622" y="316671"/>
                    <a:pt x="348387" y="344680"/>
                    <a:pt x="348986" y="378529"/>
                  </a:cubicBezTo>
                  <a:cubicBezTo>
                    <a:pt x="348915" y="399344"/>
                    <a:pt x="344775" y="419126"/>
                    <a:pt x="336566" y="437876"/>
                  </a:cubicBezTo>
                  <a:cubicBezTo>
                    <a:pt x="328357" y="456627"/>
                    <a:pt x="316508" y="472967"/>
                    <a:pt x="301019" y="486898"/>
                  </a:cubicBezTo>
                  <a:cubicBezTo>
                    <a:pt x="283446" y="503039"/>
                    <a:pt x="259306" y="515284"/>
                    <a:pt x="228598" y="523633"/>
                  </a:cubicBezTo>
                  <a:cubicBezTo>
                    <a:pt x="197890" y="531981"/>
                    <a:pt x="159155" y="536177"/>
                    <a:pt x="112392" y="536220"/>
                  </a:cubicBezTo>
                  <a:cubicBezTo>
                    <a:pt x="87359" y="536149"/>
                    <a:pt x="65456" y="535435"/>
                    <a:pt x="46682" y="534079"/>
                  </a:cubicBezTo>
                  <a:cubicBezTo>
                    <a:pt x="27908" y="532723"/>
                    <a:pt x="12348" y="531154"/>
                    <a:pt x="0" y="529370"/>
                  </a:cubicBezTo>
                  <a:lnTo>
                    <a:pt x="0" y="10970"/>
                  </a:lnTo>
                  <a:cubicBezTo>
                    <a:pt x="15545" y="7816"/>
                    <a:pt x="35161" y="5219"/>
                    <a:pt x="58849" y="3178"/>
                  </a:cubicBezTo>
                  <a:cubicBezTo>
                    <a:pt x="82537" y="1137"/>
                    <a:pt x="107476" y="81"/>
                    <a:pt x="13366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056DA71-82EF-53CD-61B4-5D7C0FBAA3C4}"/>
              </a:ext>
            </a:extLst>
          </p:cNvPr>
          <p:cNvGrpSpPr/>
          <p:nvPr/>
        </p:nvGrpSpPr>
        <p:grpSpPr>
          <a:xfrm>
            <a:off x="8501977" y="529638"/>
            <a:ext cx="1153927" cy="2179537"/>
            <a:chOff x="8371073" y="529638"/>
            <a:chExt cx="1153927" cy="2179537"/>
          </a:xfrm>
        </p:grpSpPr>
        <p:grpSp>
          <p:nvGrpSpPr>
            <p:cNvPr id="23" name="그룹 2">
              <a:extLst>
                <a:ext uri="{FF2B5EF4-FFF2-40B4-BE49-F238E27FC236}">
                  <a16:creationId xmlns:a16="http://schemas.microsoft.com/office/drawing/2014/main" id="{DE75A9E2-B1B1-FC6B-5C03-4F37755EA753}"/>
                </a:ext>
              </a:extLst>
            </p:cNvPr>
            <p:cNvGrpSpPr/>
            <p:nvPr/>
          </p:nvGrpSpPr>
          <p:grpSpPr>
            <a:xfrm>
              <a:off x="8371073" y="529638"/>
              <a:ext cx="1153927" cy="2179537"/>
              <a:chOff x="9406779" y="538766"/>
              <a:chExt cx="1512168" cy="2856184"/>
            </a:xfrm>
          </p:grpSpPr>
          <p:sp>
            <p:nvSpPr>
              <p:cNvPr id="30" name="Hexagon 5">
                <a:extLst>
                  <a:ext uri="{FF2B5EF4-FFF2-40B4-BE49-F238E27FC236}">
                    <a16:creationId xmlns:a16="http://schemas.microsoft.com/office/drawing/2014/main" id="{505581D3-F53E-9C27-4926-9BCC4E5522BB}"/>
                  </a:ext>
                </a:extLst>
              </p:cNvPr>
              <p:cNvSpPr/>
              <p:nvPr/>
            </p:nvSpPr>
            <p:spPr>
              <a:xfrm rot="5400000">
                <a:off x="9641312" y="1623286"/>
                <a:ext cx="1043105" cy="1215358"/>
              </a:xfrm>
              <a:custGeom>
                <a:avLst/>
                <a:gdLst/>
                <a:ahLst/>
                <a:cxnLst/>
                <a:rect l="l" t="t" r="r" b="b"/>
                <a:pathLst>
                  <a:path w="865232" h="1008112">
                    <a:moveTo>
                      <a:pt x="0" y="1008112"/>
                    </a:moveTo>
                    <a:lnTo>
                      <a:pt x="0" y="0"/>
                    </a:lnTo>
                    <a:lnTo>
                      <a:pt x="752103" y="0"/>
                    </a:lnTo>
                    <a:lnTo>
                      <a:pt x="865232" y="226258"/>
                    </a:lnTo>
                    <a:lnTo>
                      <a:pt x="865232" y="781855"/>
                    </a:lnTo>
                    <a:lnTo>
                      <a:pt x="752103" y="1008112"/>
                    </a:lnTo>
                    <a:close/>
                  </a:path>
                </a:pathLst>
              </a:cu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" name="Hexagon 5">
                <a:extLst>
                  <a:ext uri="{FF2B5EF4-FFF2-40B4-BE49-F238E27FC236}">
                    <a16:creationId xmlns:a16="http://schemas.microsoft.com/office/drawing/2014/main" id="{0D371929-EA89-739B-3957-2CED2763A52A}"/>
                  </a:ext>
                </a:extLst>
              </p:cNvPr>
              <p:cNvSpPr/>
              <p:nvPr/>
            </p:nvSpPr>
            <p:spPr>
              <a:xfrm rot="5400000">
                <a:off x="8734771" y="1210774"/>
                <a:ext cx="2856184" cy="1512168"/>
              </a:xfrm>
              <a:custGeom>
                <a:avLst/>
                <a:gdLst/>
                <a:ahLst/>
                <a:cxnLst/>
                <a:rect l="l" t="t" r="r" b="b"/>
                <a:pathLst>
                  <a:path w="2856184" h="1512168">
                    <a:moveTo>
                      <a:pt x="62876" y="745441"/>
                    </a:moveTo>
                    <a:cubicBezTo>
                      <a:pt x="62876" y="775264"/>
                      <a:pt x="87053" y="799441"/>
                      <a:pt x="116876" y="799441"/>
                    </a:cubicBezTo>
                    <a:cubicBezTo>
                      <a:pt x="146699" y="799441"/>
                      <a:pt x="170876" y="775264"/>
                      <a:pt x="170876" y="745441"/>
                    </a:cubicBezTo>
                    <a:cubicBezTo>
                      <a:pt x="170876" y="715618"/>
                      <a:pt x="146699" y="691441"/>
                      <a:pt x="116876" y="691441"/>
                    </a:cubicBezTo>
                    <a:cubicBezTo>
                      <a:pt x="87053" y="691441"/>
                      <a:pt x="62876" y="715618"/>
                      <a:pt x="62876" y="745441"/>
                    </a:cubicBezTo>
                    <a:close/>
                    <a:moveTo>
                      <a:pt x="0" y="858883"/>
                    </a:moveTo>
                    <a:lnTo>
                      <a:pt x="0" y="629643"/>
                    </a:lnTo>
                    <a:cubicBezTo>
                      <a:pt x="0" y="593524"/>
                      <a:pt x="29281" y="564243"/>
                      <a:pt x="65400" y="564243"/>
                    </a:cubicBezTo>
                    <a:lnTo>
                      <a:pt x="191353" y="564243"/>
                    </a:lnTo>
                    <a:lnTo>
                      <a:pt x="191353" y="339392"/>
                    </a:lnTo>
                    <a:lnTo>
                      <a:pt x="361048" y="0"/>
                    </a:lnTo>
                    <a:lnTo>
                      <a:pt x="2157221" y="0"/>
                    </a:lnTo>
                    <a:lnTo>
                      <a:pt x="2326914" y="339386"/>
                    </a:lnTo>
                    <a:lnTo>
                      <a:pt x="2326914" y="625867"/>
                    </a:lnTo>
                    <a:lnTo>
                      <a:pt x="2856184" y="625867"/>
                    </a:lnTo>
                    <a:lnTo>
                      <a:pt x="2856184" y="886301"/>
                    </a:lnTo>
                    <a:lnTo>
                      <a:pt x="2326914" y="886301"/>
                    </a:lnTo>
                    <a:lnTo>
                      <a:pt x="2326914" y="1034706"/>
                    </a:lnTo>
                    <a:lnTo>
                      <a:pt x="2616894" y="1034706"/>
                    </a:lnTo>
                    <a:lnTo>
                      <a:pt x="2616894" y="1164923"/>
                    </a:lnTo>
                    <a:lnTo>
                      <a:pt x="2326914" y="1164923"/>
                    </a:lnTo>
                    <a:lnTo>
                      <a:pt x="2326914" y="1172782"/>
                    </a:lnTo>
                    <a:lnTo>
                      <a:pt x="2157221" y="1512168"/>
                    </a:lnTo>
                    <a:lnTo>
                      <a:pt x="361048" y="1512168"/>
                    </a:lnTo>
                    <a:lnTo>
                      <a:pt x="191353" y="1172777"/>
                    </a:lnTo>
                    <a:lnTo>
                      <a:pt x="191353" y="924283"/>
                    </a:lnTo>
                    <a:lnTo>
                      <a:pt x="65400" y="924283"/>
                    </a:lnTo>
                    <a:cubicBezTo>
                      <a:pt x="29281" y="924283"/>
                      <a:pt x="0" y="895002"/>
                      <a:pt x="0" y="858883"/>
                    </a:cubicBezTo>
                    <a:close/>
                  </a:path>
                </a:pathLst>
              </a:custGeom>
              <a:noFill/>
              <a:ln w="38100"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D26E974-DCB9-C613-8800-09BB4B52B411}"/>
                </a:ext>
              </a:extLst>
            </p:cNvPr>
            <p:cNvGrpSpPr/>
            <p:nvPr/>
          </p:nvGrpSpPr>
          <p:grpSpPr>
            <a:xfrm>
              <a:off x="8586968" y="931982"/>
              <a:ext cx="722137" cy="1134788"/>
              <a:chOff x="11160727" y="482548"/>
              <a:chExt cx="381810" cy="599988"/>
            </a:xfrm>
          </p:grpSpPr>
          <p:sp>
            <p:nvSpPr>
              <p:cNvPr id="26" name="Rounded Rectangle 20">
                <a:extLst>
                  <a:ext uri="{FF2B5EF4-FFF2-40B4-BE49-F238E27FC236}">
                    <a16:creationId xmlns:a16="http://schemas.microsoft.com/office/drawing/2014/main" id="{8A293591-E7FC-600C-FE31-2E24C853269B}"/>
                  </a:ext>
                </a:extLst>
              </p:cNvPr>
              <p:cNvSpPr/>
              <p:nvPr/>
            </p:nvSpPr>
            <p:spPr>
              <a:xfrm>
                <a:off x="11160727" y="482548"/>
                <a:ext cx="381810" cy="59998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7" name="Teardrop 21">
                <a:extLst>
                  <a:ext uri="{FF2B5EF4-FFF2-40B4-BE49-F238E27FC236}">
                    <a16:creationId xmlns:a16="http://schemas.microsoft.com/office/drawing/2014/main" id="{D754678A-027B-CC15-54FC-25EBDA1FD433}"/>
                  </a:ext>
                </a:extLst>
              </p:cNvPr>
              <p:cNvSpPr/>
              <p:nvPr/>
            </p:nvSpPr>
            <p:spPr>
              <a:xfrm rot="18900000">
                <a:off x="11254274" y="626839"/>
                <a:ext cx="194718" cy="194718"/>
              </a:xfrm>
              <a:prstGeom prst="teardrop">
                <a:avLst>
                  <a:gd name="adj" fmla="val 141646"/>
                </a:avLst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28" name="Rectangle 22">
                <a:extLst>
                  <a:ext uri="{FF2B5EF4-FFF2-40B4-BE49-F238E27FC236}">
                    <a16:creationId xmlns:a16="http://schemas.microsoft.com/office/drawing/2014/main" id="{7C7AD706-B947-0717-58C5-47A7BABBD35F}"/>
                  </a:ext>
                </a:extLst>
              </p:cNvPr>
              <p:cNvSpPr/>
              <p:nvPr/>
            </p:nvSpPr>
            <p:spPr>
              <a:xfrm>
                <a:off x="11228920" y="884133"/>
                <a:ext cx="245422" cy="27269"/>
              </a:xfrm>
              <a:prstGeom prst="rect">
                <a:avLst/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9" name="Rectangle 23">
                <a:extLst>
                  <a:ext uri="{FF2B5EF4-FFF2-40B4-BE49-F238E27FC236}">
                    <a16:creationId xmlns:a16="http://schemas.microsoft.com/office/drawing/2014/main" id="{FC86FA3A-AC3D-1786-0C35-F0B58999F94F}"/>
                  </a:ext>
                </a:extLst>
              </p:cNvPr>
              <p:cNvSpPr/>
              <p:nvPr/>
            </p:nvSpPr>
            <p:spPr>
              <a:xfrm>
                <a:off x="11228920" y="958764"/>
                <a:ext cx="245422" cy="27269"/>
              </a:xfrm>
              <a:prstGeom prst="rect">
                <a:avLst/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BAEA275-2FEC-0831-C5A3-60CA1D723168}"/>
                </a:ext>
              </a:extLst>
            </p:cNvPr>
            <p:cNvSpPr/>
            <p:nvPr/>
          </p:nvSpPr>
          <p:spPr>
            <a:xfrm>
              <a:off x="8837903" y="1241372"/>
              <a:ext cx="220266" cy="270476"/>
            </a:xfrm>
            <a:custGeom>
              <a:avLst/>
              <a:gdLst/>
              <a:ahLst/>
              <a:cxnLst/>
              <a:rect l="l" t="t" r="r" b="b"/>
              <a:pathLst>
                <a:path w="442256" h="543068">
                  <a:moveTo>
                    <a:pt x="222156" y="82896"/>
                  </a:moveTo>
                  <a:cubicBezTo>
                    <a:pt x="195671" y="83434"/>
                    <a:pt x="173862" y="92572"/>
                    <a:pt x="156727" y="110309"/>
                  </a:cubicBezTo>
                  <a:cubicBezTo>
                    <a:pt x="139593" y="128046"/>
                    <a:pt x="126880" y="151157"/>
                    <a:pt x="118588" y="179641"/>
                  </a:cubicBezTo>
                  <a:cubicBezTo>
                    <a:pt x="110296" y="208125"/>
                    <a:pt x="106171" y="238756"/>
                    <a:pt x="106214" y="271534"/>
                  </a:cubicBezTo>
                  <a:cubicBezTo>
                    <a:pt x="106252" y="306471"/>
                    <a:pt x="110673" y="338118"/>
                    <a:pt x="119477" y="366475"/>
                  </a:cubicBezTo>
                  <a:cubicBezTo>
                    <a:pt x="128282" y="394832"/>
                    <a:pt x="141240" y="417435"/>
                    <a:pt x="158354" y="434283"/>
                  </a:cubicBezTo>
                  <a:cubicBezTo>
                    <a:pt x="175467" y="451132"/>
                    <a:pt x="196506" y="459761"/>
                    <a:pt x="221470" y="460172"/>
                  </a:cubicBezTo>
                  <a:cubicBezTo>
                    <a:pt x="246642" y="459787"/>
                    <a:pt x="267724" y="451183"/>
                    <a:pt x="284715" y="434360"/>
                  </a:cubicBezTo>
                  <a:cubicBezTo>
                    <a:pt x="301705" y="417537"/>
                    <a:pt x="314503" y="394807"/>
                    <a:pt x="323109" y="366170"/>
                  </a:cubicBezTo>
                  <a:cubicBezTo>
                    <a:pt x="331714" y="337534"/>
                    <a:pt x="336026" y="305302"/>
                    <a:pt x="336042" y="269476"/>
                  </a:cubicBezTo>
                  <a:cubicBezTo>
                    <a:pt x="336072" y="236724"/>
                    <a:pt x="331973" y="206271"/>
                    <a:pt x="323744" y="178117"/>
                  </a:cubicBezTo>
                  <a:cubicBezTo>
                    <a:pt x="315515" y="149963"/>
                    <a:pt x="302980" y="127183"/>
                    <a:pt x="286137" y="109775"/>
                  </a:cubicBezTo>
                  <a:cubicBezTo>
                    <a:pt x="269295" y="92368"/>
                    <a:pt x="247968" y="83409"/>
                    <a:pt x="222156" y="82896"/>
                  </a:cubicBezTo>
                  <a:close/>
                  <a:moveTo>
                    <a:pt x="224901" y="0"/>
                  </a:moveTo>
                  <a:cubicBezTo>
                    <a:pt x="273575" y="672"/>
                    <a:pt x="314002" y="13188"/>
                    <a:pt x="346181" y="37548"/>
                  </a:cubicBezTo>
                  <a:cubicBezTo>
                    <a:pt x="378359" y="61908"/>
                    <a:pt x="402422" y="94080"/>
                    <a:pt x="418369" y="134065"/>
                  </a:cubicBezTo>
                  <a:cubicBezTo>
                    <a:pt x="434315" y="174049"/>
                    <a:pt x="442278" y="217815"/>
                    <a:pt x="442256" y="265360"/>
                  </a:cubicBezTo>
                  <a:cubicBezTo>
                    <a:pt x="441914" y="326663"/>
                    <a:pt x="432243" y="377898"/>
                    <a:pt x="413242" y="419064"/>
                  </a:cubicBezTo>
                  <a:cubicBezTo>
                    <a:pt x="394241" y="460230"/>
                    <a:pt x="367961" y="491183"/>
                    <a:pt x="334402" y="511922"/>
                  </a:cubicBezTo>
                  <a:cubicBezTo>
                    <a:pt x="300843" y="532662"/>
                    <a:pt x="262056" y="543044"/>
                    <a:pt x="218040" y="543068"/>
                  </a:cubicBezTo>
                  <a:cubicBezTo>
                    <a:pt x="171515" y="542574"/>
                    <a:pt x="132044" y="530617"/>
                    <a:pt x="99628" y="507197"/>
                  </a:cubicBezTo>
                  <a:cubicBezTo>
                    <a:pt x="67213" y="483777"/>
                    <a:pt x="42533" y="451858"/>
                    <a:pt x="25588" y="411442"/>
                  </a:cubicBezTo>
                  <a:cubicBezTo>
                    <a:pt x="8643" y="371025"/>
                    <a:pt x="114" y="325075"/>
                    <a:pt x="0" y="273592"/>
                  </a:cubicBezTo>
                  <a:cubicBezTo>
                    <a:pt x="224" y="220546"/>
                    <a:pt x="9447" y="173529"/>
                    <a:pt x="27669" y="132541"/>
                  </a:cubicBezTo>
                  <a:cubicBezTo>
                    <a:pt x="45892" y="91552"/>
                    <a:pt x="71774" y="59329"/>
                    <a:pt x="105316" y="35871"/>
                  </a:cubicBezTo>
                  <a:cubicBezTo>
                    <a:pt x="138858" y="12413"/>
                    <a:pt x="178719" y="456"/>
                    <a:pt x="22490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B3C4820-F738-7D83-32E5-4EF94DC8A035}"/>
              </a:ext>
            </a:extLst>
          </p:cNvPr>
          <p:cNvGrpSpPr/>
          <p:nvPr/>
        </p:nvGrpSpPr>
        <p:grpSpPr>
          <a:xfrm>
            <a:off x="10138661" y="529638"/>
            <a:ext cx="1153927" cy="2179537"/>
            <a:chOff x="9876023" y="529638"/>
            <a:chExt cx="1153927" cy="2179537"/>
          </a:xfrm>
        </p:grpSpPr>
        <p:grpSp>
          <p:nvGrpSpPr>
            <p:cNvPr id="33" name="그룹 2">
              <a:extLst>
                <a:ext uri="{FF2B5EF4-FFF2-40B4-BE49-F238E27FC236}">
                  <a16:creationId xmlns:a16="http://schemas.microsoft.com/office/drawing/2014/main" id="{0641FF71-7B7F-5549-0A1F-D2C9519D8418}"/>
                </a:ext>
              </a:extLst>
            </p:cNvPr>
            <p:cNvGrpSpPr/>
            <p:nvPr/>
          </p:nvGrpSpPr>
          <p:grpSpPr>
            <a:xfrm>
              <a:off x="9876023" y="529638"/>
              <a:ext cx="1153927" cy="2179537"/>
              <a:chOff x="9406779" y="538766"/>
              <a:chExt cx="1512168" cy="2856184"/>
            </a:xfrm>
          </p:grpSpPr>
          <p:sp>
            <p:nvSpPr>
              <p:cNvPr id="40" name="Hexagon 5">
                <a:extLst>
                  <a:ext uri="{FF2B5EF4-FFF2-40B4-BE49-F238E27FC236}">
                    <a16:creationId xmlns:a16="http://schemas.microsoft.com/office/drawing/2014/main" id="{BAF399CB-D8A4-BAE7-41CC-ED5A9540E337}"/>
                  </a:ext>
                </a:extLst>
              </p:cNvPr>
              <p:cNvSpPr/>
              <p:nvPr/>
            </p:nvSpPr>
            <p:spPr>
              <a:xfrm rot="5400000">
                <a:off x="9641312" y="1623286"/>
                <a:ext cx="1043105" cy="1215358"/>
              </a:xfrm>
              <a:custGeom>
                <a:avLst/>
                <a:gdLst/>
                <a:ahLst/>
                <a:cxnLst/>
                <a:rect l="l" t="t" r="r" b="b"/>
                <a:pathLst>
                  <a:path w="865232" h="1008112">
                    <a:moveTo>
                      <a:pt x="0" y="1008112"/>
                    </a:moveTo>
                    <a:lnTo>
                      <a:pt x="0" y="0"/>
                    </a:lnTo>
                    <a:lnTo>
                      <a:pt x="752103" y="0"/>
                    </a:lnTo>
                    <a:lnTo>
                      <a:pt x="865232" y="226258"/>
                    </a:lnTo>
                    <a:lnTo>
                      <a:pt x="865232" y="781855"/>
                    </a:lnTo>
                    <a:lnTo>
                      <a:pt x="752103" y="1008112"/>
                    </a:lnTo>
                    <a:close/>
                  </a:path>
                </a:pathLst>
              </a:cu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1" name="Hexagon 5">
                <a:extLst>
                  <a:ext uri="{FF2B5EF4-FFF2-40B4-BE49-F238E27FC236}">
                    <a16:creationId xmlns:a16="http://schemas.microsoft.com/office/drawing/2014/main" id="{DE23C726-BD20-6FF9-3AB9-58F7E509F3B0}"/>
                  </a:ext>
                </a:extLst>
              </p:cNvPr>
              <p:cNvSpPr/>
              <p:nvPr/>
            </p:nvSpPr>
            <p:spPr>
              <a:xfrm rot="5400000">
                <a:off x="8734771" y="1210774"/>
                <a:ext cx="2856184" cy="1512168"/>
              </a:xfrm>
              <a:custGeom>
                <a:avLst/>
                <a:gdLst/>
                <a:ahLst/>
                <a:cxnLst/>
                <a:rect l="l" t="t" r="r" b="b"/>
                <a:pathLst>
                  <a:path w="2856184" h="1512168">
                    <a:moveTo>
                      <a:pt x="62876" y="745441"/>
                    </a:moveTo>
                    <a:cubicBezTo>
                      <a:pt x="62876" y="775264"/>
                      <a:pt x="87053" y="799441"/>
                      <a:pt x="116876" y="799441"/>
                    </a:cubicBezTo>
                    <a:cubicBezTo>
                      <a:pt x="146699" y="799441"/>
                      <a:pt x="170876" y="775264"/>
                      <a:pt x="170876" y="745441"/>
                    </a:cubicBezTo>
                    <a:cubicBezTo>
                      <a:pt x="170876" y="715618"/>
                      <a:pt x="146699" y="691441"/>
                      <a:pt x="116876" y="691441"/>
                    </a:cubicBezTo>
                    <a:cubicBezTo>
                      <a:pt x="87053" y="691441"/>
                      <a:pt x="62876" y="715618"/>
                      <a:pt x="62876" y="745441"/>
                    </a:cubicBezTo>
                    <a:close/>
                    <a:moveTo>
                      <a:pt x="0" y="858883"/>
                    </a:moveTo>
                    <a:lnTo>
                      <a:pt x="0" y="629643"/>
                    </a:lnTo>
                    <a:cubicBezTo>
                      <a:pt x="0" y="593524"/>
                      <a:pt x="29281" y="564243"/>
                      <a:pt x="65400" y="564243"/>
                    </a:cubicBezTo>
                    <a:lnTo>
                      <a:pt x="191353" y="564243"/>
                    </a:lnTo>
                    <a:lnTo>
                      <a:pt x="191353" y="339392"/>
                    </a:lnTo>
                    <a:lnTo>
                      <a:pt x="361048" y="0"/>
                    </a:lnTo>
                    <a:lnTo>
                      <a:pt x="2157221" y="0"/>
                    </a:lnTo>
                    <a:lnTo>
                      <a:pt x="2326914" y="339386"/>
                    </a:lnTo>
                    <a:lnTo>
                      <a:pt x="2326914" y="625867"/>
                    </a:lnTo>
                    <a:lnTo>
                      <a:pt x="2856184" y="625867"/>
                    </a:lnTo>
                    <a:lnTo>
                      <a:pt x="2856184" y="886301"/>
                    </a:lnTo>
                    <a:lnTo>
                      <a:pt x="2326914" y="886301"/>
                    </a:lnTo>
                    <a:lnTo>
                      <a:pt x="2326914" y="1034706"/>
                    </a:lnTo>
                    <a:lnTo>
                      <a:pt x="2616894" y="1034706"/>
                    </a:lnTo>
                    <a:lnTo>
                      <a:pt x="2616894" y="1164923"/>
                    </a:lnTo>
                    <a:lnTo>
                      <a:pt x="2326914" y="1164923"/>
                    </a:lnTo>
                    <a:lnTo>
                      <a:pt x="2326914" y="1172782"/>
                    </a:lnTo>
                    <a:lnTo>
                      <a:pt x="2157221" y="1512168"/>
                    </a:lnTo>
                    <a:lnTo>
                      <a:pt x="361048" y="1512168"/>
                    </a:lnTo>
                    <a:lnTo>
                      <a:pt x="191353" y="1172777"/>
                    </a:lnTo>
                    <a:lnTo>
                      <a:pt x="191353" y="924283"/>
                    </a:lnTo>
                    <a:lnTo>
                      <a:pt x="65400" y="924283"/>
                    </a:lnTo>
                    <a:cubicBezTo>
                      <a:pt x="29281" y="924283"/>
                      <a:pt x="0" y="895002"/>
                      <a:pt x="0" y="858883"/>
                    </a:cubicBezTo>
                    <a:close/>
                  </a:path>
                </a:pathLst>
              </a:custGeom>
              <a:noFill/>
              <a:ln w="38100"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18C5C0E-D0A7-357D-1D45-D051B4659505}"/>
                </a:ext>
              </a:extLst>
            </p:cNvPr>
            <p:cNvGrpSpPr/>
            <p:nvPr/>
          </p:nvGrpSpPr>
          <p:grpSpPr>
            <a:xfrm>
              <a:off x="10091918" y="931982"/>
              <a:ext cx="722137" cy="1134788"/>
              <a:chOff x="11160727" y="482548"/>
              <a:chExt cx="381810" cy="599988"/>
            </a:xfrm>
          </p:grpSpPr>
          <p:sp>
            <p:nvSpPr>
              <p:cNvPr id="36" name="Rounded Rectangle 20">
                <a:extLst>
                  <a:ext uri="{FF2B5EF4-FFF2-40B4-BE49-F238E27FC236}">
                    <a16:creationId xmlns:a16="http://schemas.microsoft.com/office/drawing/2014/main" id="{813DA02A-6E94-19AF-06EE-BC71CB0464C7}"/>
                  </a:ext>
                </a:extLst>
              </p:cNvPr>
              <p:cNvSpPr/>
              <p:nvPr/>
            </p:nvSpPr>
            <p:spPr>
              <a:xfrm>
                <a:off x="11160727" y="482548"/>
                <a:ext cx="381810" cy="59998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7" name="Teardrop 21">
                <a:extLst>
                  <a:ext uri="{FF2B5EF4-FFF2-40B4-BE49-F238E27FC236}">
                    <a16:creationId xmlns:a16="http://schemas.microsoft.com/office/drawing/2014/main" id="{401A5890-9E55-9F9E-AF8F-93464D9C8C95}"/>
                  </a:ext>
                </a:extLst>
              </p:cNvPr>
              <p:cNvSpPr/>
              <p:nvPr/>
            </p:nvSpPr>
            <p:spPr>
              <a:xfrm rot="18900000">
                <a:off x="11254274" y="626839"/>
                <a:ext cx="194718" cy="194718"/>
              </a:xfrm>
              <a:prstGeom prst="teardrop">
                <a:avLst>
                  <a:gd name="adj" fmla="val 141646"/>
                </a:avLst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38" name="Rectangle 22">
                <a:extLst>
                  <a:ext uri="{FF2B5EF4-FFF2-40B4-BE49-F238E27FC236}">
                    <a16:creationId xmlns:a16="http://schemas.microsoft.com/office/drawing/2014/main" id="{1C9D801A-D146-03B7-8DBC-A94C43A8B1DD}"/>
                  </a:ext>
                </a:extLst>
              </p:cNvPr>
              <p:cNvSpPr/>
              <p:nvPr/>
            </p:nvSpPr>
            <p:spPr>
              <a:xfrm>
                <a:off x="11228920" y="884133"/>
                <a:ext cx="245422" cy="27269"/>
              </a:xfrm>
              <a:prstGeom prst="rect">
                <a:avLst/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9" name="Rectangle 23">
                <a:extLst>
                  <a:ext uri="{FF2B5EF4-FFF2-40B4-BE49-F238E27FC236}">
                    <a16:creationId xmlns:a16="http://schemas.microsoft.com/office/drawing/2014/main" id="{87E78733-33BD-7B93-C22D-8E20836C138F}"/>
                  </a:ext>
                </a:extLst>
              </p:cNvPr>
              <p:cNvSpPr/>
              <p:nvPr/>
            </p:nvSpPr>
            <p:spPr>
              <a:xfrm>
                <a:off x="11228920" y="958764"/>
                <a:ext cx="245422" cy="27269"/>
              </a:xfrm>
              <a:prstGeom prst="rect">
                <a:avLst/>
              </a:pr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E8B55D-30CB-8539-9204-E91B83D707CB}"/>
                </a:ext>
              </a:extLst>
            </p:cNvPr>
            <p:cNvSpPr/>
            <p:nvPr/>
          </p:nvSpPr>
          <p:spPr>
            <a:xfrm>
              <a:off x="10298751" y="1243077"/>
              <a:ext cx="289420" cy="267066"/>
            </a:xfrm>
            <a:custGeom>
              <a:avLst/>
              <a:gdLst/>
              <a:ahLst/>
              <a:cxnLst/>
              <a:rect l="l" t="t" r="r" b="b"/>
              <a:pathLst>
                <a:path w="806491" h="536220">
                  <a:moveTo>
                    <a:pt x="558231" y="292761"/>
                  </a:moveTo>
                  <a:lnTo>
                    <a:pt x="558231" y="457437"/>
                  </a:lnTo>
                  <a:cubicBezTo>
                    <a:pt x="563306" y="458452"/>
                    <a:pt x="569111" y="459167"/>
                    <a:pt x="575644" y="459581"/>
                  </a:cubicBezTo>
                  <a:cubicBezTo>
                    <a:pt x="582177" y="459996"/>
                    <a:pt x="589869" y="460196"/>
                    <a:pt x="598718" y="460182"/>
                  </a:cubicBezTo>
                  <a:cubicBezTo>
                    <a:pt x="626967" y="460396"/>
                    <a:pt x="650756" y="453792"/>
                    <a:pt x="670084" y="440369"/>
                  </a:cubicBezTo>
                  <a:cubicBezTo>
                    <a:pt x="689413" y="426946"/>
                    <a:pt x="699477" y="405418"/>
                    <a:pt x="700278" y="375785"/>
                  </a:cubicBezTo>
                  <a:cubicBezTo>
                    <a:pt x="699191" y="345608"/>
                    <a:pt x="688326" y="324137"/>
                    <a:pt x="667683" y="311372"/>
                  </a:cubicBezTo>
                  <a:cubicBezTo>
                    <a:pt x="647040" y="298607"/>
                    <a:pt x="623137" y="292403"/>
                    <a:pt x="595976" y="292761"/>
                  </a:cubicBezTo>
                  <a:close/>
                  <a:moveTo>
                    <a:pt x="208441" y="87707"/>
                  </a:moveTo>
                  <a:cubicBezTo>
                    <a:pt x="204942" y="104642"/>
                    <a:pt x="201142" y="122739"/>
                    <a:pt x="197042" y="141996"/>
                  </a:cubicBezTo>
                  <a:cubicBezTo>
                    <a:pt x="192943" y="161253"/>
                    <a:pt x="188971" y="178847"/>
                    <a:pt x="185129" y="194777"/>
                  </a:cubicBezTo>
                  <a:lnTo>
                    <a:pt x="153588" y="315478"/>
                  </a:lnTo>
                  <a:lnTo>
                    <a:pt x="266037" y="315478"/>
                  </a:lnTo>
                  <a:lnTo>
                    <a:pt x="234497" y="195417"/>
                  </a:lnTo>
                  <a:cubicBezTo>
                    <a:pt x="230326" y="178537"/>
                    <a:pt x="226154" y="160500"/>
                    <a:pt x="221983" y="141304"/>
                  </a:cubicBezTo>
                  <a:cubicBezTo>
                    <a:pt x="217812" y="122109"/>
                    <a:pt x="213984" y="104243"/>
                    <a:pt x="210498" y="87707"/>
                  </a:cubicBezTo>
                  <a:close/>
                  <a:moveTo>
                    <a:pt x="602838" y="75362"/>
                  </a:moveTo>
                  <a:cubicBezTo>
                    <a:pt x="591929" y="75377"/>
                    <a:pt x="582865" y="75691"/>
                    <a:pt x="575645" y="76306"/>
                  </a:cubicBezTo>
                  <a:cubicBezTo>
                    <a:pt x="568425" y="76921"/>
                    <a:pt x="562620" y="77750"/>
                    <a:pt x="558231" y="78794"/>
                  </a:cubicBezTo>
                  <a:lnTo>
                    <a:pt x="558231" y="218780"/>
                  </a:lnTo>
                  <a:lnTo>
                    <a:pt x="595289" y="218780"/>
                  </a:lnTo>
                  <a:cubicBezTo>
                    <a:pt x="624341" y="218394"/>
                    <a:pt x="646873" y="211446"/>
                    <a:pt x="662885" y="197937"/>
                  </a:cubicBezTo>
                  <a:cubicBezTo>
                    <a:pt x="678898" y="184427"/>
                    <a:pt x="687019" y="166671"/>
                    <a:pt x="687247" y="144670"/>
                  </a:cubicBezTo>
                  <a:cubicBezTo>
                    <a:pt x="686561" y="118965"/>
                    <a:pt x="678155" y="100895"/>
                    <a:pt x="662028" y="90459"/>
                  </a:cubicBezTo>
                  <a:cubicBezTo>
                    <a:pt x="645901" y="80023"/>
                    <a:pt x="626171" y="74991"/>
                    <a:pt x="602838" y="75362"/>
                  </a:cubicBezTo>
                  <a:close/>
                  <a:moveTo>
                    <a:pt x="149474" y="4125"/>
                  </a:moveTo>
                  <a:lnTo>
                    <a:pt x="277008" y="4125"/>
                  </a:lnTo>
                  <a:lnTo>
                    <a:pt x="424424" y="531419"/>
                  </a:lnTo>
                  <a:lnTo>
                    <a:pt x="318148" y="531419"/>
                  </a:lnTo>
                  <a:lnTo>
                    <a:pt x="280436" y="392202"/>
                  </a:lnTo>
                  <a:lnTo>
                    <a:pt x="139189" y="392202"/>
                  </a:lnTo>
                  <a:lnTo>
                    <a:pt x="102849" y="531419"/>
                  </a:lnTo>
                  <a:lnTo>
                    <a:pt x="0" y="531419"/>
                  </a:lnTo>
                  <a:close/>
                  <a:moveTo>
                    <a:pt x="591172" y="10"/>
                  </a:moveTo>
                  <a:cubicBezTo>
                    <a:pt x="622883" y="-176"/>
                    <a:pt x="650556" y="2250"/>
                    <a:pt x="674192" y="7288"/>
                  </a:cubicBezTo>
                  <a:cubicBezTo>
                    <a:pt x="697827" y="12326"/>
                    <a:pt x="718624" y="21088"/>
                    <a:pt x="736583" y="33576"/>
                  </a:cubicBezTo>
                  <a:cubicBezTo>
                    <a:pt x="752514" y="44307"/>
                    <a:pt x="765019" y="58129"/>
                    <a:pt x="774098" y="75042"/>
                  </a:cubicBezTo>
                  <a:cubicBezTo>
                    <a:pt x="783178" y="91954"/>
                    <a:pt x="787803" y="111275"/>
                    <a:pt x="787974" y="133004"/>
                  </a:cubicBezTo>
                  <a:cubicBezTo>
                    <a:pt x="787974" y="157436"/>
                    <a:pt x="780951" y="179763"/>
                    <a:pt x="766905" y="199985"/>
                  </a:cubicBezTo>
                  <a:cubicBezTo>
                    <a:pt x="752859" y="220206"/>
                    <a:pt x="731792" y="235833"/>
                    <a:pt x="703704" y="246866"/>
                  </a:cubicBezTo>
                  <a:lnTo>
                    <a:pt x="703704" y="249606"/>
                  </a:lnTo>
                  <a:cubicBezTo>
                    <a:pt x="733769" y="257368"/>
                    <a:pt x="758267" y="272334"/>
                    <a:pt x="777197" y="294502"/>
                  </a:cubicBezTo>
                  <a:cubicBezTo>
                    <a:pt x="796126" y="316671"/>
                    <a:pt x="805891" y="344680"/>
                    <a:pt x="806491" y="378529"/>
                  </a:cubicBezTo>
                  <a:cubicBezTo>
                    <a:pt x="806419" y="399344"/>
                    <a:pt x="802279" y="419126"/>
                    <a:pt x="794071" y="437876"/>
                  </a:cubicBezTo>
                  <a:cubicBezTo>
                    <a:pt x="785862" y="456627"/>
                    <a:pt x="774013" y="472967"/>
                    <a:pt x="758523" y="486898"/>
                  </a:cubicBezTo>
                  <a:cubicBezTo>
                    <a:pt x="740950" y="503039"/>
                    <a:pt x="716810" y="515284"/>
                    <a:pt x="686102" y="523633"/>
                  </a:cubicBezTo>
                  <a:cubicBezTo>
                    <a:pt x="655395" y="531981"/>
                    <a:pt x="616660" y="536177"/>
                    <a:pt x="569897" y="536220"/>
                  </a:cubicBezTo>
                  <a:cubicBezTo>
                    <a:pt x="544864" y="536149"/>
                    <a:pt x="522961" y="535435"/>
                    <a:pt x="504187" y="534079"/>
                  </a:cubicBezTo>
                  <a:cubicBezTo>
                    <a:pt x="485413" y="532723"/>
                    <a:pt x="469852" y="531154"/>
                    <a:pt x="457504" y="529370"/>
                  </a:cubicBezTo>
                  <a:lnTo>
                    <a:pt x="457504" y="10970"/>
                  </a:lnTo>
                  <a:cubicBezTo>
                    <a:pt x="473049" y="7816"/>
                    <a:pt x="492665" y="5219"/>
                    <a:pt x="516353" y="3178"/>
                  </a:cubicBezTo>
                  <a:cubicBezTo>
                    <a:pt x="540041" y="1137"/>
                    <a:pt x="564981" y="81"/>
                    <a:pt x="591172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7AFC14C-3662-3C45-26EB-CD8961EC24DE}"/>
              </a:ext>
            </a:extLst>
          </p:cNvPr>
          <p:cNvSpPr/>
          <p:nvPr/>
        </p:nvSpPr>
        <p:spPr>
          <a:xfrm>
            <a:off x="3706896" y="3621203"/>
            <a:ext cx="951872" cy="4572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18C2CD-16E2-2D70-17DC-57EBD8813945}"/>
              </a:ext>
            </a:extLst>
          </p:cNvPr>
          <p:cNvGrpSpPr/>
          <p:nvPr/>
        </p:nvGrpSpPr>
        <p:grpSpPr>
          <a:xfrm>
            <a:off x="1984003" y="2202714"/>
            <a:ext cx="8762022" cy="2005046"/>
            <a:chOff x="1984003" y="2202714"/>
            <a:chExt cx="8762022" cy="2005046"/>
          </a:xfrm>
          <a:solidFill>
            <a:srgbClr val="FD2906"/>
          </a:solidFill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E552CEF-A112-0EB5-E8D5-92EC127E20EF}"/>
                </a:ext>
              </a:extLst>
            </p:cNvPr>
            <p:cNvSpPr/>
            <p:nvPr/>
          </p:nvSpPr>
          <p:spPr>
            <a:xfrm>
              <a:off x="5781153" y="2202714"/>
              <a:ext cx="46690" cy="1468731"/>
            </a:xfrm>
            <a:prstGeom prst="rect">
              <a:avLst/>
            </a:prstGeom>
            <a:grpFill/>
            <a:ln>
              <a:solidFill>
                <a:srgbClr val="FD29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FFEE78B-6E48-A37E-23A8-A502B42E2FEA}"/>
                </a:ext>
              </a:extLst>
            </p:cNvPr>
            <p:cNvSpPr/>
            <p:nvPr/>
          </p:nvSpPr>
          <p:spPr>
            <a:xfrm>
              <a:off x="7420547" y="2202714"/>
              <a:ext cx="46690" cy="1468731"/>
            </a:xfrm>
            <a:prstGeom prst="rect">
              <a:avLst/>
            </a:prstGeom>
            <a:grpFill/>
            <a:ln>
              <a:solidFill>
                <a:srgbClr val="FD29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6BA76C5-BB59-B44F-8403-C4F720808EB0}"/>
                </a:ext>
              </a:extLst>
            </p:cNvPr>
            <p:cNvSpPr/>
            <p:nvPr/>
          </p:nvSpPr>
          <p:spPr>
            <a:xfrm>
              <a:off x="9059941" y="2202714"/>
              <a:ext cx="46690" cy="1468731"/>
            </a:xfrm>
            <a:prstGeom prst="rect">
              <a:avLst/>
            </a:prstGeom>
            <a:grpFill/>
            <a:ln>
              <a:solidFill>
                <a:srgbClr val="FD29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213D46E-79C2-16C5-5136-BB8D42D1C083}"/>
                </a:ext>
              </a:extLst>
            </p:cNvPr>
            <p:cNvSpPr/>
            <p:nvPr/>
          </p:nvSpPr>
          <p:spPr>
            <a:xfrm>
              <a:off x="10699335" y="2202714"/>
              <a:ext cx="46690" cy="1468731"/>
            </a:xfrm>
            <a:prstGeom prst="rect">
              <a:avLst/>
            </a:prstGeom>
            <a:grpFill/>
            <a:ln>
              <a:solidFill>
                <a:srgbClr val="FD29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FB98264-0333-453B-37D5-9FD5B50F8042}"/>
                </a:ext>
              </a:extLst>
            </p:cNvPr>
            <p:cNvGrpSpPr/>
            <p:nvPr/>
          </p:nvGrpSpPr>
          <p:grpSpPr>
            <a:xfrm>
              <a:off x="1984003" y="2381650"/>
              <a:ext cx="8758101" cy="1826110"/>
              <a:chOff x="1984003" y="2381650"/>
              <a:chExt cx="8758101" cy="1826110"/>
            </a:xfrm>
            <a:grpFill/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B09B8BC7-6EE3-20F7-7890-1A3E042CEBC3}"/>
                  </a:ext>
                </a:extLst>
              </p:cNvPr>
              <p:cNvSpPr/>
              <p:nvPr/>
            </p:nvSpPr>
            <p:spPr>
              <a:xfrm rot="10800000" flipV="1">
                <a:off x="2733812" y="3060295"/>
                <a:ext cx="3080708" cy="1147465"/>
              </a:xfrm>
              <a:custGeom>
                <a:avLst/>
                <a:gdLst>
                  <a:gd name="connsiteX0" fmla="*/ 876020 w 3080708"/>
                  <a:gd name="connsiteY0" fmla="*/ 1147435 h 1147465"/>
                  <a:gd name="connsiteX1" fmla="*/ 898068 w 3080708"/>
                  <a:gd name="connsiteY1" fmla="*/ 1125933 h 1147465"/>
                  <a:gd name="connsiteX2" fmla="*/ 900781 w 3080708"/>
                  <a:gd name="connsiteY2" fmla="*/ 1104431 h 1147465"/>
                  <a:gd name="connsiteX3" fmla="*/ 946571 w 3080708"/>
                  <a:gd name="connsiteY3" fmla="*/ 682243 h 1147465"/>
                  <a:gd name="connsiteX4" fmla="*/ 988970 w 3080708"/>
                  <a:gd name="connsiteY4" fmla="*/ 300443 h 1147465"/>
                  <a:gd name="connsiteX5" fmla="*/ 998127 w 3080708"/>
                  <a:gd name="connsiteY5" fmla="*/ 220248 h 1147465"/>
                  <a:gd name="connsiteX6" fmla="*/ 1027977 w 3080708"/>
                  <a:gd name="connsiteY6" fmla="*/ 434684 h 1147465"/>
                  <a:gd name="connsiteX7" fmla="*/ 1061896 w 3080708"/>
                  <a:gd name="connsiteY7" fmla="*/ 702292 h 1147465"/>
                  <a:gd name="connsiteX8" fmla="*/ 1100225 w 3080708"/>
                  <a:gd name="connsiteY8" fmla="*/ 717111 h 1147465"/>
                  <a:gd name="connsiteX9" fmla="*/ 1123628 w 3080708"/>
                  <a:gd name="connsiteY9" fmla="*/ 694447 h 1147465"/>
                  <a:gd name="connsiteX10" fmla="*/ 1176880 w 3080708"/>
                  <a:gd name="connsiteY10" fmla="*/ 622096 h 1147465"/>
                  <a:gd name="connsiteX11" fmla="*/ 1206390 w 3080708"/>
                  <a:gd name="connsiteY11" fmla="*/ 608150 h 1147465"/>
                  <a:gd name="connsiteX12" fmla="*/ 2091673 w 3080708"/>
                  <a:gd name="connsiteY12" fmla="*/ 608440 h 1147465"/>
                  <a:gd name="connsiteX13" fmla="*/ 2130341 w 3080708"/>
                  <a:gd name="connsiteY13" fmla="*/ 583742 h 1147465"/>
                  <a:gd name="connsiteX14" fmla="*/ 2159171 w 3080708"/>
                  <a:gd name="connsiteY14" fmla="*/ 506161 h 1147465"/>
                  <a:gd name="connsiteX15" fmla="*/ 2162225 w 3080708"/>
                  <a:gd name="connsiteY15" fmla="*/ 518655 h 1147465"/>
                  <a:gd name="connsiteX16" fmla="*/ 2252787 w 3080708"/>
                  <a:gd name="connsiteY16" fmla="*/ 947817 h 1147465"/>
                  <a:gd name="connsiteX17" fmla="*/ 2290777 w 3080708"/>
                  <a:gd name="connsiteY17" fmla="*/ 1127386 h 1147465"/>
                  <a:gd name="connsiteX18" fmla="*/ 2321304 w 3080708"/>
                  <a:gd name="connsiteY18" fmla="*/ 1146563 h 1147465"/>
                  <a:gd name="connsiteX19" fmla="*/ 2338602 w 3080708"/>
                  <a:gd name="connsiteY19" fmla="*/ 1120994 h 1147465"/>
                  <a:gd name="connsiteX20" fmla="*/ 2362685 w 3080708"/>
                  <a:gd name="connsiteY20" fmla="*/ 901909 h 1147465"/>
                  <a:gd name="connsiteX21" fmla="*/ 2396266 w 3080708"/>
                  <a:gd name="connsiteY21" fmla="*/ 599433 h 1147465"/>
                  <a:gd name="connsiteX22" fmla="*/ 2425435 w 3080708"/>
                  <a:gd name="connsiteY22" fmla="*/ 329790 h 1147465"/>
                  <a:gd name="connsiteX23" fmla="*/ 2437985 w 3080708"/>
                  <a:gd name="connsiteY23" fmla="*/ 219376 h 1147465"/>
                  <a:gd name="connsiteX24" fmla="*/ 2441716 w 3080708"/>
                  <a:gd name="connsiteY24" fmla="*/ 225769 h 1147465"/>
                  <a:gd name="connsiteX25" fmla="*/ 2476313 w 3080708"/>
                  <a:gd name="connsiteY25" fmla="*/ 500641 h 1147465"/>
                  <a:gd name="connsiteX26" fmla="*/ 2501753 w 3080708"/>
                  <a:gd name="connsiteY26" fmla="*/ 700548 h 1147465"/>
                  <a:gd name="connsiteX27" fmla="*/ 2542116 w 3080708"/>
                  <a:gd name="connsiteY27" fmla="*/ 715367 h 1147465"/>
                  <a:gd name="connsiteX28" fmla="*/ 2564164 w 3080708"/>
                  <a:gd name="connsiteY28" fmla="*/ 693575 h 1147465"/>
                  <a:gd name="connsiteX29" fmla="*/ 2618434 w 3080708"/>
                  <a:gd name="connsiteY29" fmla="*/ 619772 h 1147465"/>
                  <a:gd name="connsiteX30" fmla="*/ 2643872 w 3080708"/>
                  <a:gd name="connsiteY30" fmla="*/ 607568 h 1147465"/>
                  <a:gd name="connsiteX31" fmla="*/ 2974582 w 3080708"/>
                  <a:gd name="connsiteY31" fmla="*/ 607859 h 1147465"/>
                  <a:gd name="connsiteX32" fmla="*/ 3066162 w 3080708"/>
                  <a:gd name="connsiteY32" fmla="*/ 607859 h 1147465"/>
                  <a:gd name="connsiteX33" fmla="*/ 3079392 w 3080708"/>
                  <a:gd name="connsiteY33" fmla="*/ 604372 h 1147465"/>
                  <a:gd name="connsiteX34" fmla="*/ 3078713 w 3080708"/>
                  <a:gd name="connsiteY34" fmla="*/ 578512 h 1147465"/>
                  <a:gd name="connsiteX35" fmla="*/ 3060057 w 3080708"/>
                  <a:gd name="connsiteY35" fmla="*/ 575897 h 1147465"/>
                  <a:gd name="connsiteX36" fmla="*/ 2624200 w 3080708"/>
                  <a:gd name="connsiteY36" fmla="*/ 575316 h 1147465"/>
                  <a:gd name="connsiteX37" fmla="*/ 2585871 w 3080708"/>
                  <a:gd name="connsiteY37" fmla="*/ 593622 h 1147465"/>
                  <a:gd name="connsiteX38" fmla="*/ 2542455 w 3080708"/>
                  <a:gd name="connsiteY38" fmla="*/ 652315 h 1147465"/>
                  <a:gd name="connsiteX39" fmla="*/ 2541098 w 3080708"/>
                  <a:gd name="connsiteY39" fmla="*/ 643599 h 1147465"/>
                  <a:gd name="connsiteX40" fmla="*/ 2512946 w 3080708"/>
                  <a:gd name="connsiteY40" fmla="*/ 424804 h 1147465"/>
                  <a:gd name="connsiteX41" fmla="*/ 2483097 w 3080708"/>
                  <a:gd name="connsiteY41" fmla="*/ 188867 h 1147465"/>
                  <a:gd name="connsiteX42" fmla="*/ 2461390 w 3080708"/>
                  <a:gd name="connsiteY42" fmla="*/ 19178 h 1147465"/>
                  <a:gd name="connsiteX43" fmla="*/ 2435611 w 3080708"/>
                  <a:gd name="connsiteY43" fmla="*/ 291 h 1147465"/>
                  <a:gd name="connsiteX44" fmla="*/ 2413902 w 3080708"/>
                  <a:gd name="connsiteY44" fmla="*/ 22956 h 1147465"/>
                  <a:gd name="connsiteX45" fmla="*/ 2396604 w 3080708"/>
                  <a:gd name="connsiteY45" fmla="*/ 180150 h 1147465"/>
                  <a:gd name="connsiteX46" fmla="*/ 2360990 w 3080708"/>
                  <a:gd name="connsiteY46" fmla="*/ 507324 h 1147465"/>
                  <a:gd name="connsiteX47" fmla="*/ 2321983 w 3080708"/>
                  <a:gd name="connsiteY47" fmla="*/ 854547 h 1147465"/>
                  <a:gd name="connsiteX48" fmla="*/ 2308415 w 3080708"/>
                  <a:gd name="connsiteY48" fmla="*/ 979199 h 1147465"/>
                  <a:gd name="connsiteX49" fmla="*/ 2304005 w 3080708"/>
                  <a:gd name="connsiteY49" fmla="*/ 974840 h 1147465"/>
                  <a:gd name="connsiteX50" fmla="*/ 2265338 w 3080708"/>
                  <a:gd name="connsiteY50" fmla="*/ 788008 h 1147465"/>
                  <a:gd name="connsiteX51" fmla="*/ 2190377 w 3080708"/>
                  <a:gd name="connsiteY51" fmla="*/ 431487 h 1147465"/>
                  <a:gd name="connsiteX52" fmla="*/ 2165956 w 3080708"/>
                  <a:gd name="connsiteY52" fmla="*/ 406498 h 1147465"/>
                  <a:gd name="connsiteX53" fmla="*/ 2139159 w 3080708"/>
                  <a:gd name="connsiteY53" fmla="*/ 429743 h 1147465"/>
                  <a:gd name="connsiteX54" fmla="*/ 2092352 w 3080708"/>
                  <a:gd name="connsiteY54" fmla="*/ 559916 h 1147465"/>
                  <a:gd name="connsiteX55" fmla="*/ 2066573 w 3080708"/>
                  <a:gd name="connsiteY55" fmla="*/ 575897 h 1147465"/>
                  <a:gd name="connsiteX56" fmla="*/ 1186379 w 3080708"/>
                  <a:gd name="connsiteY56" fmla="*/ 575025 h 1147465"/>
                  <a:gd name="connsiteX57" fmla="*/ 1143980 w 3080708"/>
                  <a:gd name="connsiteY57" fmla="*/ 595074 h 1147465"/>
                  <a:gd name="connsiteX58" fmla="*/ 1101920 w 3080708"/>
                  <a:gd name="connsiteY58" fmla="*/ 652315 h 1147465"/>
                  <a:gd name="connsiteX59" fmla="*/ 1094457 w 3080708"/>
                  <a:gd name="connsiteY59" fmla="*/ 596237 h 1147465"/>
                  <a:gd name="connsiteX60" fmla="*/ 1021193 w 3080708"/>
                  <a:gd name="connsiteY60" fmla="*/ 20630 h 1147465"/>
                  <a:gd name="connsiteX61" fmla="*/ 997450 w 3080708"/>
                  <a:gd name="connsiteY61" fmla="*/ 0 h 1147465"/>
                  <a:gd name="connsiteX62" fmla="*/ 973707 w 3080708"/>
                  <a:gd name="connsiteY62" fmla="*/ 20921 h 1147465"/>
                  <a:gd name="connsiteX63" fmla="*/ 961495 w 3080708"/>
                  <a:gd name="connsiteY63" fmla="*/ 133369 h 1147465"/>
                  <a:gd name="connsiteX64" fmla="*/ 922490 w 3080708"/>
                  <a:gd name="connsiteY64" fmla="*/ 492214 h 1147465"/>
                  <a:gd name="connsiteX65" fmla="*/ 878733 w 3080708"/>
                  <a:gd name="connsiteY65" fmla="*/ 887090 h 1147465"/>
                  <a:gd name="connsiteX66" fmla="*/ 868218 w 3080708"/>
                  <a:gd name="connsiteY66" fmla="*/ 979199 h 1147465"/>
                  <a:gd name="connsiteX67" fmla="*/ 858043 w 3080708"/>
                  <a:gd name="connsiteY67" fmla="*/ 940845 h 1147465"/>
                  <a:gd name="connsiteX68" fmla="*/ 749503 w 3080708"/>
                  <a:gd name="connsiteY68" fmla="*/ 425967 h 1147465"/>
                  <a:gd name="connsiteX69" fmla="*/ 726776 w 3080708"/>
                  <a:gd name="connsiteY69" fmla="*/ 406208 h 1147465"/>
                  <a:gd name="connsiteX70" fmla="*/ 701338 w 3080708"/>
                  <a:gd name="connsiteY70" fmla="*/ 423642 h 1147465"/>
                  <a:gd name="connsiteX71" fmla="*/ 652494 w 3080708"/>
                  <a:gd name="connsiteY71" fmla="*/ 559625 h 1147465"/>
                  <a:gd name="connsiteX72" fmla="*/ 627056 w 3080708"/>
                  <a:gd name="connsiteY72" fmla="*/ 575897 h 1147465"/>
                  <a:gd name="connsiteX73" fmla="*/ 0 w 3080708"/>
                  <a:gd name="connsiteY73" fmla="*/ 575097 h 1147465"/>
                  <a:gd name="connsiteX74" fmla="*/ 0 w 3080708"/>
                  <a:gd name="connsiteY74" fmla="*/ 607876 h 1147465"/>
                  <a:gd name="connsiteX75" fmla="*/ 649103 w 3080708"/>
                  <a:gd name="connsiteY75" fmla="*/ 608150 h 1147465"/>
                  <a:gd name="connsiteX76" fmla="*/ 691501 w 3080708"/>
                  <a:gd name="connsiteY76" fmla="*/ 581709 h 1147465"/>
                  <a:gd name="connsiteX77" fmla="*/ 717279 w 3080708"/>
                  <a:gd name="connsiteY77" fmla="*/ 511392 h 1147465"/>
                  <a:gd name="connsiteX78" fmla="*/ 737970 w 3080708"/>
                  <a:gd name="connsiteY78" fmla="*/ 594203 h 1147465"/>
                  <a:gd name="connsiteX79" fmla="*/ 823785 w 3080708"/>
                  <a:gd name="connsiteY79" fmla="*/ 998957 h 1147465"/>
                  <a:gd name="connsiteX80" fmla="*/ 850580 w 3080708"/>
                  <a:gd name="connsiteY80" fmla="*/ 1127386 h 1147465"/>
                  <a:gd name="connsiteX81" fmla="*/ 876020 w 3080708"/>
                  <a:gd name="connsiteY81" fmla="*/ 1147435 h 114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3080708" h="1147465">
                    <a:moveTo>
                      <a:pt x="876020" y="1147435"/>
                    </a:moveTo>
                    <a:cubicBezTo>
                      <a:pt x="891961" y="1146854"/>
                      <a:pt x="896710" y="1137555"/>
                      <a:pt x="898068" y="1125933"/>
                    </a:cubicBezTo>
                    <a:cubicBezTo>
                      <a:pt x="899084" y="1118669"/>
                      <a:pt x="900102" y="1111696"/>
                      <a:pt x="900781" y="1104431"/>
                    </a:cubicBezTo>
                    <a:cubicBezTo>
                      <a:pt x="916044" y="963799"/>
                      <a:pt x="930969" y="822876"/>
                      <a:pt x="946571" y="682243"/>
                    </a:cubicBezTo>
                    <a:cubicBezTo>
                      <a:pt x="960477" y="554976"/>
                      <a:pt x="974724" y="427709"/>
                      <a:pt x="988970" y="300443"/>
                    </a:cubicBezTo>
                    <a:lnTo>
                      <a:pt x="998127" y="220248"/>
                    </a:lnTo>
                    <a:cubicBezTo>
                      <a:pt x="1009660" y="291726"/>
                      <a:pt x="1018819" y="363204"/>
                      <a:pt x="1027977" y="434684"/>
                    </a:cubicBezTo>
                    <a:cubicBezTo>
                      <a:pt x="1039171" y="523885"/>
                      <a:pt x="1050363" y="613089"/>
                      <a:pt x="1061896" y="702292"/>
                    </a:cubicBezTo>
                    <a:cubicBezTo>
                      <a:pt x="1063930" y="719726"/>
                      <a:pt x="1083604" y="727280"/>
                      <a:pt x="1100225" y="717111"/>
                    </a:cubicBezTo>
                    <a:cubicBezTo>
                      <a:pt x="1110061" y="711009"/>
                      <a:pt x="1117184" y="703164"/>
                      <a:pt x="1123628" y="694447"/>
                    </a:cubicBezTo>
                    <a:cubicBezTo>
                      <a:pt x="1141266" y="670330"/>
                      <a:pt x="1159921" y="646504"/>
                      <a:pt x="1176880" y="622096"/>
                    </a:cubicBezTo>
                    <a:cubicBezTo>
                      <a:pt x="1184003" y="611927"/>
                      <a:pt x="1192144" y="608150"/>
                      <a:pt x="1206390" y="608150"/>
                    </a:cubicBezTo>
                    <a:lnTo>
                      <a:pt x="2091673" y="608440"/>
                    </a:lnTo>
                    <a:cubicBezTo>
                      <a:pt x="2121183" y="608440"/>
                      <a:pt x="2121861" y="607568"/>
                      <a:pt x="2130341" y="583742"/>
                    </a:cubicBezTo>
                    <a:cubicBezTo>
                      <a:pt x="2139159" y="559044"/>
                      <a:pt x="2148658" y="534637"/>
                      <a:pt x="2159171" y="506161"/>
                    </a:cubicBezTo>
                    <a:cubicBezTo>
                      <a:pt x="2160868" y="513135"/>
                      <a:pt x="2161546" y="515750"/>
                      <a:pt x="2162225" y="518655"/>
                    </a:cubicBezTo>
                    <a:lnTo>
                      <a:pt x="2252787" y="947817"/>
                    </a:lnTo>
                    <a:cubicBezTo>
                      <a:pt x="2265338" y="1007673"/>
                      <a:pt x="2277888" y="1067530"/>
                      <a:pt x="2290777" y="1127386"/>
                    </a:cubicBezTo>
                    <a:cubicBezTo>
                      <a:pt x="2293829" y="1143076"/>
                      <a:pt x="2305702" y="1150050"/>
                      <a:pt x="2321304" y="1146563"/>
                    </a:cubicBezTo>
                    <a:cubicBezTo>
                      <a:pt x="2336907" y="1142785"/>
                      <a:pt x="2337586" y="1131454"/>
                      <a:pt x="2338602" y="1120994"/>
                    </a:cubicBezTo>
                    <a:cubicBezTo>
                      <a:pt x="2346744" y="1048062"/>
                      <a:pt x="2354545" y="974840"/>
                      <a:pt x="2362685" y="901909"/>
                    </a:cubicBezTo>
                    <a:lnTo>
                      <a:pt x="2396266" y="599433"/>
                    </a:lnTo>
                    <a:cubicBezTo>
                      <a:pt x="2406102" y="509357"/>
                      <a:pt x="2415599" y="419574"/>
                      <a:pt x="2425435" y="329790"/>
                    </a:cubicBezTo>
                    <a:cubicBezTo>
                      <a:pt x="2429506" y="293179"/>
                      <a:pt x="2433914" y="256277"/>
                      <a:pt x="2437985" y="219376"/>
                    </a:cubicBezTo>
                    <a:cubicBezTo>
                      <a:pt x="2442395" y="220828"/>
                      <a:pt x="2441377" y="223734"/>
                      <a:pt x="2441716" y="225769"/>
                    </a:cubicBezTo>
                    <a:lnTo>
                      <a:pt x="2476313" y="500641"/>
                    </a:lnTo>
                    <a:cubicBezTo>
                      <a:pt x="2484793" y="567181"/>
                      <a:pt x="2493273" y="634009"/>
                      <a:pt x="2501753" y="700548"/>
                    </a:cubicBezTo>
                    <a:cubicBezTo>
                      <a:pt x="2504466" y="720017"/>
                      <a:pt x="2524139" y="727280"/>
                      <a:pt x="2542116" y="715367"/>
                    </a:cubicBezTo>
                    <a:cubicBezTo>
                      <a:pt x="2551274" y="709556"/>
                      <a:pt x="2558057" y="701711"/>
                      <a:pt x="2564164" y="693575"/>
                    </a:cubicBezTo>
                    <a:cubicBezTo>
                      <a:pt x="2582479" y="668877"/>
                      <a:pt x="2601135" y="644760"/>
                      <a:pt x="2618434" y="619772"/>
                    </a:cubicBezTo>
                    <a:cubicBezTo>
                      <a:pt x="2624539" y="610765"/>
                      <a:pt x="2631662" y="607568"/>
                      <a:pt x="2643872" y="607568"/>
                    </a:cubicBezTo>
                    <a:lnTo>
                      <a:pt x="2974582" y="607859"/>
                    </a:lnTo>
                    <a:lnTo>
                      <a:pt x="3066162" y="607859"/>
                    </a:lnTo>
                    <a:cubicBezTo>
                      <a:pt x="3070911" y="607568"/>
                      <a:pt x="3078374" y="609893"/>
                      <a:pt x="3079392" y="604372"/>
                    </a:cubicBezTo>
                    <a:cubicBezTo>
                      <a:pt x="3080748" y="595655"/>
                      <a:pt x="3081766" y="586357"/>
                      <a:pt x="3078713" y="578512"/>
                    </a:cubicBezTo>
                    <a:cubicBezTo>
                      <a:pt x="3076677" y="572992"/>
                      <a:pt x="3066502" y="575897"/>
                      <a:pt x="3060057" y="575897"/>
                    </a:cubicBezTo>
                    <a:lnTo>
                      <a:pt x="2624200" y="575316"/>
                    </a:lnTo>
                    <a:cubicBezTo>
                      <a:pt x="2605884" y="575316"/>
                      <a:pt x="2594691" y="580546"/>
                      <a:pt x="2585871" y="593622"/>
                    </a:cubicBezTo>
                    <a:cubicBezTo>
                      <a:pt x="2572982" y="612798"/>
                      <a:pt x="2558397" y="630813"/>
                      <a:pt x="2542455" y="652315"/>
                    </a:cubicBezTo>
                    <a:cubicBezTo>
                      <a:pt x="2541437" y="647085"/>
                      <a:pt x="2541437" y="645341"/>
                      <a:pt x="2541098" y="643599"/>
                    </a:cubicBezTo>
                    <a:cubicBezTo>
                      <a:pt x="2531601" y="570667"/>
                      <a:pt x="2522104" y="497735"/>
                      <a:pt x="2512946" y="424804"/>
                    </a:cubicBezTo>
                    <a:cubicBezTo>
                      <a:pt x="2502771" y="346061"/>
                      <a:pt x="2492933" y="267610"/>
                      <a:pt x="2483097" y="188867"/>
                    </a:cubicBezTo>
                    <a:cubicBezTo>
                      <a:pt x="2475974" y="132208"/>
                      <a:pt x="2468851" y="75838"/>
                      <a:pt x="2461390" y="19178"/>
                    </a:cubicBezTo>
                    <a:cubicBezTo>
                      <a:pt x="2459354" y="4359"/>
                      <a:pt x="2452570" y="0"/>
                      <a:pt x="2435611" y="291"/>
                    </a:cubicBezTo>
                    <a:cubicBezTo>
                      <a:pt x="2417973" y="582"/>
                      <a:pt x="2415260" y="11333"/>
                      <a:pt x="2413902" y="22956"/>
                    </a:cubicBezTo>
                    <a:cubicBezTo>
                      <a:pt x="2408137" y="75548"/>
                      <a:pt x="2402371" y="127849"/>
                      <a:pt x="2396604" y="180150"/>
                    </a:cubicBezTo>
                    <a:cubicBezTo>
                      <a:pt x="2384733" y="289111"/>
                      <a:pt x="2373200" y="398363"/>
                      <a:pt x="2360990" y="507324"/>
                    </a:cubicBezTo>
                    <a:cubicBezTo>
                      <a:pt x="2348101" y="622968"/>
                      <a:pt x="2334871" y="738902"/>
                      <a:pt x="2321983" y="854547"/>
                    </a:cubicBezTo>
                    <a:cubicBezTo>
                      <a:pt x="2317235" y="896098"/>
                      <a:pt x="2312825" y="937648"/>
                      <a:pt x="2308415" y="979199"/>
                    </a:cubicBezTo>
                    <a:cubicBezTo>
                      <a:pt x="2304344" y="978617"/>
                      <a:pt x="2304344" y="976584"/>
                      <a:pt x="2304005" y="974840"/>
                    </a:cubicBezTo>
                    <a:lnTo>
                      <a:pt x="2265338" y="788008"/>
                    </a:lnTo>
                    <a:cubicBezTo>
                      <a:pt x="2240577" y="669168"/>
                      <a:pt x="2215138" y="550327"/>
                      <a:pt x="2190377" y="431487"/>
                    </a:cubicBezTo>
                    <a:cubicBezTo>
                      <a:pt x="2187664" y="418993"/>
                      <a:pt x="2184271" y="406789"/>
                      <a:pt x="2165956" y="406498"/>
                    </a:cubicBezTo>
                    <a:cubicBezTo>
                      <a:pt x="2148318" y="405917"/>
                      <a:pt x="2143569" y="417249"/>
                      <a:pt x="2139159" y="429743"/>
                    </a:cubicBezTo>
                    <a:cubicBezTo>
                      <a:pt x="2123897" y="473038"/>
                      <a:pt x="2107276" y="516332"/>
                      <a:pt x="2092352" y="559916"/>
                    </a:cubicBezTo>
                    <a:cubicBezTo>
                      <a:pt x="2088281" y="572119"/>
                      <a:pt x="2081837" y="575897"/>
                      <a:pt x="2066573" y="575897"/>
                    </a:cubicBezTo>
                    <a:lnTo>
                      <a:pt x="1186379" y="575025"/>
                    </a:lnTo>
                    <a:cubicBezTo>
                      <a:pt x="1166027" y="575025"/>
                      <a:pt x="1153816" y="580546"/>
                      <a:pt x="1143980" y="595074"/>
                    </a:cubicBezTo>
                    <a:cubicBezTo>
                      <a:pt x="1131430" y="613670"/>
                      <a:pt x="1117523" y="631394"/>
                      <a:pt x="1101920" y="652315"/>
                    </a:cubicBezTo>
                    <a:cubicBezTo>
                      <a:pt x="1099207" y="631394"/>
                      <a:pt x="1096832" y="613961"/>
                      <a:pt x="1094457" y="596237"/>
                    </a:cubicBezTo>
                    <a:cubicBezTo>
                      <a:pt x="1070037" y="404465"/>
                      <a:pt x="1045276" y="212402"/>
                      <a:pt x="1021193" y="20630"/>
                    </a:cubicBezTo>
                    <a:cubicBezTo>
                      <a:pt x="1019497" y="7846"/>
                      <a:pt x="1014410" y="0"/>
                      <a:pt x="997450" y="0"/>
                    </a:cubicBezTo>
                    <a:cubicBezTo>
                      <a:pt x="980152" y="0"/>
                      <a:pt x="975063" y="8428"/>
                      <a:pt x="973707" y="20921"/>
                    </a:cubicBezTo>
                    <a:lnTo>
                      <a:pt x="961495" y="133369"/>
                    </a:lnTo>
                    <a:cubicBezTo>
                      <a:pt x="948607" y="253081"/>
                      <a:pt x="935718" y="372503"/>
                      <a:pt x="922490" y="492214"/>
                    </a:cubicBezTo>
                    <a:lnTo>
                      <a:pt x="878733" y="887090"/>
                    </a:lnTo>
                    <a:cubicBezTo>
                      <a:pt x="875341" y="917890"/>
                      <a:pt x="871610" y="948398"/>
                      <a:pt x="868218" y="979199"/>
                    </a:cubicBezTo>
                    <a:cubicBezTo>
                      <a:pt x="863131" y="966414"/>
                      <a:pt x="860756" y="953628"/>
                      <a:pt x="858043" y="940845"/>
                    </a:cubicBezTo>
                    <a:cubicBezTo>
                      <a:pt x="821750" y="769121"/>
                      <a:pt x="785456" y="597689"/>
                      <a:pt x="749503" y="425967"/>
                    </a:cubicBezTo>
                    <a:cubicBezTo>
                      <a:pt x="747129" y="414635"/>
                      <a:pt x="740683" y="406789"/>
                      <a:pt x="726776" y="406208"/>
                    </a:cubicBezTo>
                    <a:cubicBezTo>
                      <a:pt x="713209" y="405627"/>
                      <a:pt x="705409" y="412600"/>
                      <a:pt x="701338" y="423642"/>
                    </a:cubicBezTo>
                    <a:cubicBezTo>
                      <a:pt x="685057" y="468970"/>
                      <a:pt x="667758" y="514007"/>
                      <a:pt x="652494" y="559625"/>
                    </a:cubicBezTo>
                    <a:cubicBezTo>
                      <a:pt x="648424" y="572119"/>
                      <a:pt x="641980" y="575897"/>
                      <a:pt x="627056" y="575897"/>
                    </a:cubicBezTo>
                    <a:lnTo>
                      <a:pt x="0" y="575097"/>
                    </a:lnTo>
                    <a:lnTo>
                      <a:pt x="0" y="607876"/>
                    </a:lnTo>
                    <a:lnTo>
                      <a:pt x="649103" y="608150"/>
                    </a:lnTo>
                    <a:cubicBezTo>
                      <a:pt x="682004" y="608150"/>
                      <a:pt x="682004" y="608150"/>
                      <a:pt x="691501" y="581709"/>
                    </a:cubicBezTo>
                    <a:cubicBezTo>
                      <a:pt x="699981" y="558173"/>
                      <a:pt x="708800" y="534928"/>
                      <a:pt x="717279" y="511392"/>
                    </a:cubicBezTo>
                    <a:cubicBezTo>
                      <a:pt x="726438" y="539286"/>
                      <a:pt x="732204" y="566889"/>
                      <a:pt x="737970" y="594203"/>
                    </a:cubicBezTo>
                    <a:cubicBezTo>
                      <a:pt x="766462" y="729024"/>
                      <a:pt x="795294" y="864136"/>
                      <a:pt x="823785" y="998957"/>
                    </a:cubicBezTo>
                    <a:cubicBezTo>
                      <a:pt x="832943" y="1041670"/>
                      <a:pt x="842101" y="1084673"/>
                      <a:pt x="850580" y="1127386"/>
                    </a:cubicBezTo>
                    <a:cubicBezTo>
                      <a:pt x="853295" y="1140170"/>
                      <a:pt x="859739" y="1148015"/>
                      <a:pt x="876020" y="1147435"/>
                    </a:cubicBezTo>
                    <a:close/>
                  </a:path>
                </a:pathLst>
              </a:custGeom>
              <a:grpFill/>
              <a:ln w="2614" cap="flat">
                <a:solidFill>
                  <a:srgbClr val="FD2906"/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61A82057-9682-7DA0-269A-CAB8CFC40556}"/>
                  </a:ext>
                </a:extLst>
              </p:cNvPr>
              <p:cNvSpPr/>
              <p:nvPr/>
            </p:nvSpPr>
            <p:spPr>
              <a:xfrm>
                <a:off x="5164264" y="3630931"/>
                <a:ext cx="5577840" cy="45720"/>
              </a:xfrm>
              <a:prstGeom prst="rect">
                <a:avLst/>
              </a:prstGeom>
              <a:grpFill/>
              <a:ln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EB290C08-EC2C-531A-7550-7D664020FEAC}"/>
                  </a:ext>
                </a:extLst>
              </p:cNvPr>
              <p:cNvSpPr/>
              <p:nvPr/>
            </p:nvSpPr>
            <p:spPr>
              <a:xfrm>
                <a:off x="1984003" y="3634028"/>
                <a:ext cx="1229081" cy="45720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643B7A0E-3069-3779-72A2-3DC7149635DE}"/>
                  </a:ext>
                </a:extLst>
              </p:cNvPr>
              <p:cNvSpPr/>
              <p:nvPr/>
            </p:nvSpPr>
            <p:spPr>
              <a:xfrm>
                <a:off x="1984003" y="2381650"/>
                <a:ext cx="45993" cy="1285273"/>
              </a:xfrm>
              <a:prstGeom prst="rect">
                <a:avLst/>
              </a:prstGeom>
              <a:grpFill/>
              <a:ln>
                <a:solidFill>
                  <a:srgbClr val="FD29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3" name="Freeform 47">
            <a:extLst>
              <a:ext uri="{FF2B5EF4-FFF2-40B4-BE49-F238E27FC236}">
                <a16:creationId xmlns:a16="http://schemas.microsoft.com/office/drawing/2014/main" id="{7439F356-CD1B-8B6A-4DA7-6D3BB6449206}"/>
              </a:ext>
            </a:extLst>
          </p:cNvPr>
          <p:cNvSpPr>
            <a:spLocks noChangeAspect="1"/>
          </p:cNvSpPr>
          <p:nvPr/>
        </p:nvSpPr>
        <p:spPr>
          <a:xfrm>
            <a:off x="5466498" y="5941563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Freeform 48">
            <a:extLst>
              <a:ext uri="{FF2B5EF4-FFF2-40B4-BE49-F238E27FC236}">
                <a16:creationId xmlns:a16="http://schemas.microsoft.com/office/drawing/2014/main" id="{C5A4EE3F-27DC-D0CF-808A-36A83603D1D9}"/>
              </a:ext>
            </a:extLst>
          </p:cNvPr>
          <p:cNvSpPr>
            <a:spLocks noChangeAspect="1"/>
          </p:cNvSpPr>
          <p:nvPr/>
        </p:nvSpPr>
        <p:spPr>
          <a:xfrm>
            <a:off x="6557982" y="5985851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Freeform 49">
            <a:extLst>
              <a:ext uri="{FF2B5EF4-FFF2-40B4-BE49-F238E27FC236}">
                <a16:creationId xmlns:a16="http://schemas.microsoft.com/office/drawing/2014/main" id="{3F7575C7-1A3F-28D8-5B53-4D6431F3C2DF}"/>
              </a:ext>
            </a:extLst>
          </p:cNvPr>
          <p:cNvSpPr>
            <a:spLocks noChangeAspect="1"/>
          </p:cNvSpPr>
          <p:nvPr/>
        </p:nvSpPr>
        <p:spPr>
          <a:xfrm>
            <a:off x="8740306" y="5971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Freeform 50">
            <a:extLst>
              <a:ext uri="{FF2B5EF4-FFF2-40B4-BE49-F238E27FC236}">
                <a16:creationId xmlns:a16="http://schemas.microsoft.com/office/drawing/2014/main" id="{0AFB2196-17F1-385F-59FF-7AE4554530DC}"/>
              </a:ext>
            </a:extLst>
          </p:cNvPr>
          <p:cNvSpPr>
            <a:spLocks noChangeAspect="1"/>
          </p:cNvSpPr>
          <p:nvPr/>
        </p:nvSpPr>
        <p:spPr>
          <a:xfrm>
            <a:off x="7649144" y="5982771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Freeform 97">
            <a:extLst>
              <a:ext uri="{FF2B5EF4-FFF2-40B4-BE49-F238E27FC236}">
                <a16:creationId xmlns:a16="http://schemas.microsoft.com/office/drawing/2014/main" id="{BABF2AB0-12EB-9DB3-602C-C00B038570A7}"/>
              </a:ext>
            </a:extLst>
          </p:cNvPr>
          <p:cNvSpPr>
            <a:spLocks noChangeAspect="1"/>
          </p:cNvSpPr>
          <p:nvPr/>
        </p:nvSpPr>
        <p:spPr>
          <a:xfrm>
            <a:off x="10722680" y="5975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8" name="Freeform 99">
            <a:extLst>
              <a:ext uri="{FF2B5EF4-FFF2-40B4-BE49-F238E27FC236}">
                <a16:creationId xmlns:a16="http://schemas.microsoft.com/office/drawing/2014/main" id="{2F947926-7FAF-9896-74C6-FCEB379920F9}"/>
              </a:ext>
            </a:extLst>
          </p:cNvPr>
          <p:cNvSpPr>
            <a:spLocks noChangeAspect="1"/>
          </p:cNvSpPr>
          <p:nvPr/>
        </p:nvSpPr>
        <p:spPr>
          <a:xfrm>
            <a:off x="9772563" y="5963249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" name="Forma libre: forma 44">
            <a:extLst>
              <a:ext uri="{FF2B5EF4-FFF2-40B4-BE49-F238E27FC236}">
                <a16:creationId xmlns:a16="http://schemas.microsoft.com/office/drawing/2014/main" id="{EA19E435-1835-0560-D325-237549994475}"/>
              </a:ext>
            </a:extLst>
          </p:cNvPr>
          <p:cNvSpPr/>
          <p:nvPr/>
        </p:nvSpPr>
        <p:spPr>
          <a:xfrm>
            <a:off x="1244288" y="553428"/>
            <a:ext cx="1527129" cy="1636274"/>
          </a:xfrm>
          <a:custGeom>
            <a:avLst/>
            <a:gdLst>
              <a:gd name="connsiteX0" fmla="*/ 936730 w 938360"/>
              <a:gd name="connsiteY0" fmla="*/ 249060 h 1005425"/>
              <a:gd name="connsiteX1" fmla="*/ 864535 w 938360"/>
              <a:gd name="connsiteY1" fmla="*/ 419683 h 1005425"/>
              <a:gd name="connsiteX2" fmla="*/ 736568 w 938360"/>
              <a:gd name="connsiteY2" fmla="*/ 547650 h 1005425"/>
              <a:gd name="connsiteX3" fmla="*/ 738274 w 938360"/>
              <a:gd name="connsiteY3" fmla="*/ 574843 h 1005425"/>
              <a:gd name="connsiteX4" fmla="*/ 824120 w 938360"/>
              <a:gd name="connsiteY4" fmla="*/ 749199 h 1005425"/>
              <a:gd name="connsiteX5" fmla="*/ 698925 w 938360"/>
              <a:gd name="connsiteY5" fmla="*/ 974741 h 1005425"/>
              <a:gd name="connsiteX6" fmla="*/ 449388 w 938360"/>
              <a:gd name="connsiteY6" fmla="*/ 966317 h 1005425"/>
              <a:gd name="connsiteX7" fmla="*/ 389350 w 938360"/>
              <a:gd name="connsiteY7" fmla="*/ 911291 h 1005425"/>
              <a:gd name="connsiteX8" fmla="*/ 367275 w 938360"/>
              <a:gd name="connsiteY8" fmla="*/ 907345 h 1005425"/>
              <a:gd name="connsiteX9" fmla="*/ 245494 w 938360"/>
              <a:gd name="connsiteY9" fmla="*/ 942643 h 1005425"/>
              <a:gd name="connsiteX10" fmla="*/ 61221 w 938360"/>
              <a:gd name="connsiteY10" fmla="*/ 860211 h 1005425"/>
              <a:gd name="connsiteX11" fmla="*/ 862 w 938360"/>
              <a:gd name="connsiteY11" fmla="*/ 728191 h 1005425"/>
              <a:gd name="connsiteX12" fmla="*/ 74764 w 938360"/>
              <a:gd name="connsiteY12" fmla="*/ 519178 h 1005425"/>
              <a:gd name="connsiteX13" fmla="*/ 528195 w 938360"/>
              <a:gd name="connsiteY13" fmla="*/ 66706 h 1005425"/>
              <a:gd name="connsiteX14" fmla="*/ 729317 w 938360"/>
              <a:gd name="connsiteY14" fmla="*/ 4322 h 1005425"/>
              <a:gd name="connsiteX15" fmla="*/ 930119 w 938360"/>
              <a:gd name="connsiteY15" fmla="*/ 189555 h 1005425"/>
              <a:gd name="connsiteX16" fmla="*/ 936730 w 938360"/>
              <a:gd name="connsiteY16" fmla="*/ 249060 h 1005425"/>
              <a:gd name="connsiteX17" fmla="*/ 579702 w 938360"/>
              <a:gd name="connsiteY17" fmla="*/ 517685 h 1005425"/>
              <a:gd name="connsiteX18" fmla="*/ 656269 w 938360"/>
              <a:gd name="connsiteY18" fmla="*/ 528349 h 1005425"/>
              <a:gd name="connsiteX19" fmla="*/ 688261 w 938360"/>
              <a:gd name="connsiteY19" fmla="*/ 520244 h 1005425"/>
              <a:gd name="connsiteX20" fmla="*/ 823052 w 938360"/>
              <a:gd name="connsiteY20" fmla="*/ 384812 h 1005425"/>
              <a:gd name="connsiteX21" fmla="*/ 872853 w 938360"/>
              <a:gd name="connsiteY21" fmla="*/ 187102 h 1005425"/>
              <a:gd name="connsiteX22" fmla="*/ 564879 w 938360"/>
              <a:gd name="connsiteY22" fmla="*/ 104883 h 1005425"/>
              <a:gd name="connsiteX23" fmla="*/ 347761 w 938360"/>
              <a:gd name="connsiteY23" fmla="*/ 320614 h 1005425"/>
              <a:gd name="connsiteX24" fmla="*/ 347761 w 938360"/>
              <a:gd name="connsiteY24" fmla="*/ 346528 h 1005425"/>
              <a:gd name="connsiteX25" fmla="*/ 516145 w 938360"/>
              <a:gd name="connsiteY25" fmla="*/ 514592 h 1005425"/>
              <a:gd name="connsiteX26" fmla="*/ 532993 w 938360"/>
              <a:gd name="connsiteY26" fmla="*/ 520777 h 1005425"/>
              <a:gd name="connsiteX27" fmla="*/ 579702 w 938360"/>
              <a:gd name="connsiteY27" fmla="*/ 517685 h 1005425"/>
              <a:gd name="connsiteX28" fmla="*/ 579702 w 938360"/>
              <a:gd name="connsiteY28" fmla="*/ 571004 h 1005425"/>
              <a:gd name="connsiteX29" fmla="*/ 481701 w 938360"/>
              <a:gd name="connsiteY29" fmla="*/ 598837 h 1005425"/>
              <a:gd name="connsiteX30" fmla="*/ 478821 w 938360"/>
              <a:gd name="connsiteY30" fmla="*/ 622404 h 1005425"/>
              <a:gd name="connsiteX31" fmla="*/ 501215 w 938360"/>
              <a:gd name="connsiteY31" fmla="*/ 643732 h 1005425"/>
              <a:gd name="connsiteX32" fmla="*/ 551549 w 938360"/>
              <a:gd name="connsiteY32" fmla="*/ 691827 h 1005425"/>
              <a:gd name="connsiteX33" fmla="*/ 721319 w 938360"/>
              <a:gd name="connsiteY33" fmla="*/ 865329 h 1005425"/>
              <a:gd name="connsiteX34" fmla="*/ 742647 w 938360"/>
              <a:gd name="connsiteY34" fmla="*/ 861170 h 1005425"/>
              <a:gd name="connsiteX35" fmla="*/ 762909 w 938360"/>
              <a:gd name="connsiteY35" fmla="*/ 711128 h 1005425"/>
              <a:gd name="connsiteX36" fmla="*/ 579702 w 938360"/>
              <a:gd name="connsiteY36" fmla="*/ 570577 h 1005425"/>
              <a:gd name="connsiteX37" fmla="*/ 579702 w 938360"/>
              <a:gd name="connsiteY37" fmla="*/ 951280 h 1005425"/>
              <a:gd name="connsiteX38" fmla="*/ 677809 w 938360"/>
              <a:gd name="connsiteY38" fmla="*/ 924621 h 1005425"/>
              <a:gd name="connsiteX39" fmla="*/ 681755 w 938360"/>
              <a:gd name="connsiteY39" fmla="*/ 901160 h 1005425"/>
              <a:gd name="connsiteX40" fmla="*/ 439470 w 938360"/>
              <a:gd name="connsiteY40" fmla="*/ 658875 h 1005425"/>
              <a:gd name="connsiteX41" fmla="*/ 419209 w 938360"/>
              <a:gd name="connsiteY41" fmla="*/ 661221 h 1005425"/>
              <a:gd name="connsiteX42" fmla="*/ 400974 w 938360"/>
              <a:gd name="connsiteY42" fmla="*/ 822887 h 1005425"/>
              <a:gd name="connsiteX43" fmla="*/ 580448 w 938360"/>
              <a:gd name="connsiteY43" fmla="*/ 950747 h 100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938360" h="1005425">
                <a:moveTo>
                  <a:pt x="936730" y="249060"/>
                </a:moveTo>
                <a:cubicBezTo>
                  <a:pt x="937051" y="313427"/>
                  <a:pt x="911030" y="375118"/>
                  <a:pt x="864535" y="419683"/>
                </a:cubicBezTo>
                <a:cubicBezTo>
                  <a:pt x="821879" y="462339"/>
                  <a:pt x="779224" y="504994"/>
                  <a:pt x="736568" y="547650"/>
                </a:cubicBezTo>
                <a:cubicBezTo>
                  <a:pt x="725265" y="558314"/>
                  <a:pt x="725904" y="564179"/>
                  <a:pt x="738274" y="574843"/>
                </a:cubicBezTo>
                <a:cubicBezTo>
                  <a:pt x="790848" y="620805"/>
                  <a:pt x="821986" y="677537"/>
                  <a:pt x="824120" y="749199"/>
                </a:cubicBezTo>
                <a:cubicBezTo>
                  <a:pt x="827105" y="849653"/>
                  <a:pt x="785196" y="925474"/>
                  <a:pt x="698925" y="974741"/>
                </a:cubicBezTo>
                <a:cubicBezTo>
                  <a:pt x="620864" y="1019263"/>
                  <a:pt x="524356" y="1016000"/>
                  <a:pt x="449388" y="966317"/>
                </a:cubicBezTo>
                <a:cubicBezTo>
                  <a:pt x="426567" y="951291"/>
                  <a:pt x="406306" y="932715"/>
                  <a:pt x="389350" y="911291"/>
                </a:cubicBezTo>
                <a:cubicBezTo>
                  <a:pt x="382205" y="902546"/>
                  <a:pt x="377514" y="900627"/>
                  <a:pt x="367275" y="907345"/>
                </a:cubicBezTo>
                <a:cubicBezTo>
                  <a:pt x="331019" y="930763"/>
                  <a:pt x="288682" y="943037"/>
                  <a:pt x="245494" y="942643"/>
                </a:cubicBezTo>
                <a:cubicBezTo>
                  <a:pt x="175005" y="943378"/>
                  <a:pt x="107715" y="913274"/>
                  <a:pt x="61221" y="860211"/>
                </a:cubicBezTo>
                <a:cubicBezTo>
                  <a:pt x="28056" y="823431"/>
                  <a:pt x="6941" y="777341"/>
                  <a:pt x="862" y="728191"/>
                </a:cubicBezTo>
                <a:cubicBezTo>
                  <a:pt x="-10441" y="645119"/>
                  <a:pt x="17178" y="576869"/>
                  <a:pt x="74764" y="519178"/>
                </a:cubicBezTo>
                <a:cubicBezTo>
                  <a:pt x="225552" y="367962"/>
                  <a:pt x="376127" y="216641"/>
                  <a:pt x="528195" y="66706"/>
                </a:cubicBezTo>
                <a:cubicBezTo>
                  <a:pt x="580875" y="14154"/>
                  <a:pt x="656056" y="-9168"/>
                  <a:pt x="729317" y="4322"/>
                </a:cubicBezTo>
                <a:cubicBezTo>
                  <a:pt x="827959" y="18846"/>
                  <a:pt x="907725" y="92363"/>
                  <a:pt x="930119" y="189555"/>
                </a:cubicBezTo>
                <a:cubicBezTo>
                  <a:pt x="934278" y="209123"/>
                  <a:pt x="936517" y="229054"/>
                  <a:pt x="936730" y="249060"/>
                </a:cubicBezTo>
                <a:close/>
                <a:moveTo>
                  <a:pt x="579702" y="517685"/>
                </a:moveTo>
                <a:cubicBezTo>
                  <a:pt x="606255" y="513952"/>
                  <a:pt x="631422" y="521310"/>
                  <a:pt x="656269" y="528349"/>
                </a:cubicBezTo>
                <a:cubicBezTo>
                  <a:pt x="667572" y="533094"/>
                  <a:pt x="680582" y="529788"/>
                  <a:pt x="688261" y="520244"/>
                </a:cubicBezTo>
                <a:cubicBezTo>
                  <a:pt x="732516" y="474496"/>
                  <a:pt x="778158" y="430027"/>
                  <a:pt x="823052" y="384812"/>
                </a:cubicBezTo>
                <a:cubicBezTo>
                  <a:pt x="878719" y="328826"/>
                  <a:pt x="896634" y="263030"/>
                  <a:pt x="872853" y="187102"/>
                </a:cubicBezTo>
                <a:cubicBezTo>
                  <a:pt x="830198" y="52417"/>
                  <a:pt x="661707" y="14133"/>
                  <a:pt x="564879" y="104883"/>
                </a:cubicBezTo>
                <a:cubicBezTo>
                  <a:pt x="490231" y="174625"/>
                  <a:pt x="420276" y="248846"/>
                  <a:pt x="347761" y="320614"/>
                </a:cubicBezTo>
                <a:cubicBezTo>
                  <a:pt x="337843" y="330532"/>
                  <a:pt x="338910" y="337357"/>
                  <a:pt x="347761" y="346528"/>
                </a:cubicBezTo>
                <a:cubicBezTo>
                  <a:pt x="404067" y="402407"/>
                  <a:pt x="460159" y="458425"/>
                  <a:pt x="516145" y="514592"/>
                </a:cubicBezTo>
                <a:cubicBezTo>
                  <a:pt x="520730" y="519284"/>
                  <a:pt x="525102" y="523869"/>
                  <a:pt x="532993" y="520777"/>
                </a:cubicBezTo>
                <a:cubicBezTo>
                  <a:pt x="548350" y="515338"/>
                  <a:pt x="564239" y="518537"/>
                  <a:pt x="579702" y="517685"/>
                </a:cubicBezTo>
                <a:close/>
                <a:moveTo>
                  <a:pt x="579702" y="571004"/>
                </a:moveTo>
                <a:cubicBezTo>
                  <a:pt x="545257" y="572017"/>
                  <a:pt x="511559" y="581572"/>
                  <a:pt x="481701" y="598837"/>
                </a:cubicBezTo>
                <a:cubicBezTo>
                  <a:pt x="471037" y="605555"/>
                  <a:pt x="465810" y="612274"/>
                  <a:pt x="478821" y="622404"/>
                </a:cubicBezTo>
                <a:cubicBezTo>
                  <a:pt x="486926" y="628696"/>
                  <a:pt x="492470" y="639147"/>
                  <a:pt x="501215" y="643732"/>
                </a:cubicBezTo>
                <a:cubicBezTo>
                  <a:pt x="522543" y="655143"/>
                  <a:pt x="535659" y="674018"/>
                  <a:pt x="551549" y="691827"/>
                </a:cubicBezTo>
                <a:cubicBezTo>
                  <a:pt x="604868" y="752185"/>
                  <a:pt x="664586" y="807637"/>
                  <a:pt x="721319" y="865329"/>
                </a:cubicBezTo>
                <a:cubicBezTo>
                  <a:pt x="731983" y="875993"/>
                  <a:pt x="737102" y="870981"/>
                  <a:pt x="742647" y="861170"/>
                </a:cubicBezTo>
                <a:cubicBezTo>
                  <a:pt x="770053" y="816168"/>
                  <a:pt x="777412" y="761782"/>
                  <a:pt x="762909" y="711128"/>
                </a:cubicBezTo>
                <a:cubicBezTo>
                  <a:pt x="741686" y="621978"/>
                  <a:pt x="665013" y="573350"/>
                  <a:pt x="579702" y="570577"/>
                </a:cubicBezTo>
                <a:close/>
                <a:moveTo>
                  <a:pt x="579702" y="951280"/>
                </a:moveTo>
                <a:cubicBezTo>
                  <a:pt x="614253" y="951505"/>
                  <a:pt x="648165" y="942291"/>
                  <a:pt x="677809" y="924621"/>
                </a:cubicBezTo>
                <a:cubicBezTo>
                  <a:pt x="689860" y="918009"/>
                  <a:pt x="692526" y="911824"/>
                  <a:pt x="681755" y="901160"/>
                </a:cubicBezTo>
                <a:cubicBezTo>
                  <a:pt x="600816" y="820679"/>
                  <a:pt x="519984" y="739921"/>
                  <a:pt x="439470" y="658875"/>
                </a:cubicBezTo>
                <a:cubicBezTo>
                  <a:pt x="430940" y="650344"/>
                  <a:pt x="425927" y="649491"/>
                  <a:pt x="419209" y="661221"/>
                </a:cubicBezTo>
                <a:cubicBezTo>
                  <a:pt x="388817" y="709497"/>
                  <a:pt x="382098" y="769044"/>
                  <a:pt x="400974" y="822887"/>
                </a:cubicBezTo>
                <a:cubicBezTo>
                  <a:pt x="426781" y="899902"/>
                  <a:pt x="499188" y="951526"/>
                  <a:pt x="580448" y="950747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CDCAB7C-A166-4DD6-F788-FCB08A3398BA}"/>
              </a:ext>
            </a:extLst>
          </p:cNvPr>
          <p:cNvSpPr txBox="1"/>
          <p:nvPr/>
        </p:nvSpPr>
        <p:spPr>
          <a:xfrm>
            <a:off x="6557982" y="4106817"/>
            <a:ext cx="425790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96EDAF8-6135-ECB0-33C0-56B0D9667CBD}"/>
              </a:ext>
            </a:extLst>
          </p:cNvPr>
          <p:cNvSpPr txBox="1"/>
          <p:nvPr/>
        </p:nvSpPr>
        <p:spPr>
          <a:xfrm>
            <a:off x="587640" y="4240656"/>
            <a:ext cx="4520553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78056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1" grpId="0"/>
      <p:bldP spid="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E7261576-DA8B-69FC-20CB-1EACF558F1F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A1D367C-0EBD-5431-AE3F-59C84E848760}"/>
              </a:ext>
            </a:extLst>
          </p:cNvPr>
          <p:cNvSpPr/>
          <p:nvPr/>
        </p:nvSpPr>
        <p:spPr>
          <a:xfrm>
            <a:off x="6096000" y="3805084"/>
            <a:ext cx="3519948" cy="1769806"/>
          </a:xfrm>
          <a:prstGeom prst="roundRect">
            <a:avLst>
              <a:gd name="adj" fmla="val 14167"/>
            </a:avLst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260D26-F93A-6122-DA98-1AC8F604F0E3}"/>
              </a:ext>
            </a:extLst>
          </p:cNvPr>
          <p:cNvSpPr txBox="1"/>
          <p:nvPr/>
        </p:nvSpPr>
        <p:spPr>
          <a:xfrm>
            <a:off x="3138863" y="817941"/>
            <a:ext cx="2776319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1400" b="1" dirty="0">
              <a:solidFill>
                <a:srgbClr val="FD2906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33A49CE-BDFC-054C-9925-04B35998237F}"/>
              </a:ext>
            </a:extLst>
          </p:cNvPr>
          <p:cNvGrpSpPr/>
          <p:nvPr/>
        </p:nvGrpSpPr>
        <p:grpSpPr>
          <a:xfrm>
            <a:off x="4257758" y="739484"/>
            <a:ext cx="1579600" cy="67734"/>
            <a:chOff x="4248031" y="496293"/>
            <a:chExt cx="1579600" cy="6773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4BE5933-3CF1-DE16-A720-BE1BB6042228}"/>
                </a:ext>
              </a:extLst>
            </p:cNvPr>
            <p:cNvSpPr/>
            <p:nvPr/>
          </p:nvSpPr>
          <p:spPr>
            <a:xfrm>
              <a:off x="4248031" y="496293"/>
              <a:ext cx="1054685" cy="677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50BCDB2-C7A4-42AB-716B-F7CCD4488CB5}"/>
                </a:ext>
              </a:extLst>
            </p:cNvPr>
            <p:cNvSpPr/>
            <p:nvPr/>
          </p:nvSpPr>
          <p:spPr>
            <a:xfrm>
              <a:off x="5458792" y="496293"/>
              <a:ext cx="139955" cy="677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F905854-0510-93E6-0D4B-A21A4719C4AD}"/>
                </a:ext>
              </a:extLst>
            </p:cNvPr>
            <p:cNvSpPr/>
            <p:nvPr/>
          </p:nvSpPr>
          <p:spPr>
            <a:xfrm>
              <a:off x="5754823" y="496293"/>
              <a:ext cx="72808" cy="677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DC580B1-4B73-C5B1-A285-39E8FF355575}"/>
              </a:ext>
            </a:extLst>
          </p:cNvPr>
          <p:cNvSpPr txBox="1"/>
          <p:nvPr/>
        </p:nvSpPr>
        <p:spPr>
          <a:xfrm>
            <a:off x="767320" y="1923463"/>
            <a:ext cx="5033634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954B3D-3466-F98C-5884-C2E9BFF23271}"/>
              </a:ext>
            </a:extLst>
          </p:cNvPr>
          <p:cNvGrpSpPr/>
          <p:nvPr/>
        </p:nvGrpSpPr>
        <p:grpSpPr>
          <a:xfrm>
            <a:off x="8879230" y="4291664"/>
            <a:ext cx="569910" cy="738937"/>
            <a:chOff x="2302281" y="5032909"/>
            <a:chExt cx="939572" cy="1218236"/>
          </a:xfrm>
          <a:solidFill>
            <a:schemeClr val="bg1"/>
          </a:solidFill>
        </p:grpSpPr>
        <p:sp>
          <p:nvSpPr>
            <p:cNvPr id="11" name="Forma libre: forma 55">
              <a:extLst>
                <a:ext uri="{FF2B5EF4-FFF2-40B4-BE49-F238E27FC236}">
                  <a16:creationId xmlns:a16="http://schemas.microsoft.com/office/drawing/2014/main" id="{2BE2FBBA-1D37-AF31-DDCE-96FD9877C34B}"/>
                </a:ext>
              </a:extLst>
            </p:cNvPr>
            <p:cNvSpPr/>
            <p:nvPr/>
          </p:nvSpPr>
          <p:spPr>
            <a:xfrm>
              <a:off x="2371682" y="5287596"/>
              <a:ext cx="615501" cy="615041"/>
            </a:xfrm>
            <a:custGeom>
              <a:avLst/>
              <a:gdLst>
                <a:gd name="connsiteX0" fmla="*/ -1519 w 512326"/>
                <a:gd name="connsiteY0" fmla="*/ 476444 h 511943"/>
                <a:gd name="connsiteX1" fmla="*/ 22795 w 512326"/>
                <a:gd name="connsiteY1" fmla="*/ 435601 h 511943"/>
                <a:gd name="connsiteX2" fmla="*/ 83686 w 512326"/>
                <a:gd name="connsiteY2" fmla="*/ 340159 h 511943"/>
                <a:gd name="connsiteX3" fmla="*/ 92218 w 512326"/>
                <a:gd name="connsiteY3" fmla="*/ 290465 h 511943"/>
                <a:gd name="connsiteX4" fmla="*/ 134874 w 512326"/>
                <a:gd name="connsiteY4" fmla="*/ 194489 h 511943"/>
                <a:gd name="connsiteX5" fmla="*/ 319252 w 512326"/>
                <a:gd name="connsiteY5" fmla="*/ 9470 h 511943"/>
                <a:gd name="connsiteX6" fmla="*/ 351244 w 512326"/>
                <a:gd name="connsiteY6" fmla="*/ 10003 h 511943"/>
                <a:gd name="connsiteX7" fmla="*/ 500539 w 512326"/>
                <a:gd name="connsiteY7" fmla="*/ 159299 h 511943"/>
                <a:gd name="connsiteX8" fmla="*/ 500539 w 512326"/>
                <a:gd name="connsiteY8" fmla="*/ 194809 h 511943"/>
                <a:gd name="connsiteX9" fmla="*/ 318079 w 512326"/>
                <a:gd name="connsiteY9" fmla="*/ 376096 h 511943"/>
                <a:gd name="connsiteX10" fmla="*/ 230636 w 512326"/>
                <a:gd name="connsiteY10" fmla="*/ 418219 h 511943"/>
                <a:gd name="connsiteX11" fmla="*/ 145324 w 512326"/>
                <a:gd name="connsiteY11" fmla="*/ 437521 h 511943"/>
                <a:gd name="connsiteX12" fmla="*/ 69183 w 512326"/>
                <a:gd name="connsiteY12" fmla="*/ 496812 h 511943"/>
                <a:gd name="connsiteX13" fmla="*/ 15864 w 512326"/>
                <a:gd name="connsiteY13" fmla="*/ 508010 h 511943"/>
                <a:gd name="connsiteX14" fmla="*/ -1519 w 512326"/>
                <a:gd name="connsiteY14" fmla="*/ 476444 h 511943"/>
                <a:gd name="connsiteX15" fmla="*/ 244498 w 512326"/>
                <a:gd name="connsiteY15" fmla="*/ 276815 h 511943"/>
                <a:gd name="connsiteX16" fmla="*/ 244498 w 512326"/>
                <a:gd name="connsiteY16" fmla="*/ 276815 h 511943"/>
                <a:gd name="connsiteX17" fmla="*/ 319146 w 512326"/>
                <a:gd name="connsiteY17" fmla="*/ 277348 h 511943"/>
                <a:gd name="connsiteX18" fmla="*/ 359989 w 512326"/>
                <a:gd name="connsiteY18" fmla="*/ 257513 h 511943"/>
                <a:gd name="connsiteX19" fmla="*/ 387395 w 512326"/>
                <a:gd name="connsiteY19" fmla="*/ 222429 h 511943"/>
                <a:gd name="connsiteX20" fmla="*/ 430905 w 512326"/>
                <a:gd name="connsiteY20" fmla="*/ 188838 h 511943"/>
                <a:gd name="connsiteX21" fmla="*/ 430905 w 512326"/>
                <a:gd name="connsiteY21" fmla="*/ 166443 h 511943"/>
                <a:gd name="connsiteX22" fmla="*/ 345593 w 512326"/>
                <a:gd name="connsiteY22" fmla="*/ 81132 h 511943"/>
                <a:gd name="connsiteX23" fmla="*/ 325438 w 512326"/>
                <a:gd name="connsiteY23" fmla="*/ 81132 h 511943"/>
                <a:gd name="connsiteX24" fmla="*/ 174330 w 512326"/>
                <a:gd name="connsiteY24" fmla="*/ 232880 h 511943"/>
                <a:gd name="connsiteX25" fmla="*/ 153002 w 512326"/>
                <a:gd name="connsiteY25" fmla="*/ 263165 h 511943"/>
                <a:gd name="connsiteX26" fmla="*/ 162706 w 512326"/>
                <a:gd name="connsiteY26" fmla="*/ 277242 h 511943"/>
                <a:gd name="connsiteX27" fmla="*/ 244498 w 512326"/>
                <a:gd name="connsiteY27" fmla="*/ 276815 h 5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2326" h="511943">
                  <a:moveTo>
                    <a:pt x="-1519" y="476444"/>
                  </a:moveTo>
                  <a:cubicBezTo>
                    <a:pt x="934" y="460171"/>
                    <a:pt x="9679" y="445498"/>
                    <a:pt x="22795" y="435601"/>
                  </a:cubicBezTo>
                  <a:cubicBezTo>
                    <a:pt x="52121" y="410520"/>
                    <a:pt x="73342" y="377302"/>
                    <a:pt x="83686" y="340159"/>
                  </a:cubicBezTo>
                  <a:cubicBezTo>
                    <a:pt x="87845" y="323843"/>
                    <a:pt x="90725" y="307229"/>
                    <a:pt x="92218" y="290465"/>
                  </a:cubicBezTo>
                  <a:cubicBezTo>
                    <a:pt x="94670" y="254431"/>
                    <a:pt x="109707" y="220424"/>
                    <a:pt x="134874" y="194489"/>
                  </a:cubicBezTo>
                  <a:cubicBezTo>
                    <a:pt x="196298" y="132852"/>
                    <a:pt x="258255" y="71641"/>
                    <a:pt x="319252" y="9470"/>
                  </a:cubicBezTo>
                  <a:cubicBezTo>
                    <a:pt x="331623" y="-3114"/>
                    <a:pt x="339407" y="-1834"/>
                    <a:pt x="351244" y="10003"/>
                  </a:cubicBezTo>
                  <a:cubicBezTo>
                    <a:pt x="400405" y="60124"/>
                    <a:pt x="450206" y="109892"/>
                    <a:pt x="500539" y="159299"/>
                  </a:cubicBezTo>
                  <a:cubicBezTo>
                    <a:pt x="513763" y="172202"/>
                    <a:pt x="514403" y="181693"/>
                    <a:pt x="500539" y="194809"/>
                  </a:cubicBezTo>
                  <a:cubicBezTo>
                    <a:pt x="439435" y="255167"/>
                    <a:pt x="379397" y="316485"/>
                    <a:pt x="318079" y="376096"/>
                  </a:cubicBezTo>
                  <a:cubicBezTo>
                    <a:pt x="295258" y="400592"/>
                    <a:pt x="264014" y="415628"/>
                    <a:pt x="230636" y="418219"/>
                  </a:cubicBezTo>
                  <a:cubicBezTo>
                    <a:pt x="201417" y="420149"/>
                    <a:pt x="172623" y="426665"/>
                    <a:pt x="145324" y="437521"/>
                  </a:cubicBezTo>
                  <a:cubicBezTo>
                    <a:pt x="113332" y="449571"/>
                    <a:pt x="92004" y="473778"/>
                    <a:pt x="69183" y="496812"/>
                  </a:cubicBezTo>
                  <a:cubicBezTo>
                    <a:pt x="56067" y="512307"/>
                    <a:pt x="34099" y="516914"/>
                    <a:pt x="15864" y="508010"/>
                  </a:cubicBezTo>
                  <a:cubicBezTo>
                    <a:pt x="4240" y="501910"/>
                    <a:pt x="-2585" y="489497"/>
                    <a:pt x="-1519" y="476444"/>
                  </a:cubicBezTo>
                  <a:close/>
                  <a:moveTo>
                    <a:pt x="244498" y="276815"/>
                  </a:moveTo>
                  <a:lnTo>
                    <a:pt x="244498" y="276815"/>
                  </a:lnTo>
                  <a:cubicBezTo>
                    <a:pt x="269239" y="276815"/>
                    <a:pt x="294086" y="275429"/>
                    <a:pt x="319146" y="277348"/>
                  </a:cubicBezTo>
                  <a:cubicBezTo>
                    <a:pt x="335569" y="280249"/>
                    <a:pt x="352098" y="272251"/>
                    <a:pt x="359989" y="257513"/>
                  </a:cubicBezTo>
                  <a:cubicBezTo>
                    <a:pt x="367133" y="243757"/>
                    <a:pt x="390595" y="243544"/>
                    <a:pt x="387395" y="222429"/>
                  </a:cubicBezTo>
                  <a:cubicBezTo>
                    <a:pt x="408723" y="219763"/>
                    <a:pt x="416401" y="200035"/>
                    <a:pt x="430905" y="188838"/>
                  </a:cubicBezTo>
                  <a:cubicBezTo>
                    <a:pt x="441569" y="181053"/>
                    <a:pt x="438903" y="174122"/>
                    <a:pt x="430905" y="166443"/>
                  </a:cubicBezTo>
                  <a:cubicBezTo>
                    <a:pt x="402325" y="138184"/>
                    <a:pt x="373640" y="109924"/>
                    <a:pt x="345593" y="81132"/>
                  </a:cubicBezTo>
                  <a:cubicBezTo>
                    <a:pt x="337914" y="73347"/>
                    <a:pt x="333223" y="73240"/>
                    <a:pt x="325438" y="81132"/>
                  </a:cubicBezTo>
                  <a:cubicBezTo>
                    <a:pt x="275317" y="131892"/>
                    <a:pt x="224663" y="182226"/>
                    <a:pt x="174330" y="232880"/>
                  </a:cubicBezTo>
                  <a:cubicBezTo>
                    <a:pt x="165693" y="241827"/>
                    <a:pt x="158547" y="252043"/>
                    <a:pt x="153002" y="263165"/>
                  </a:cubicBezTo>
                  <a:cubicBezTo>
                    <a:pt x="146710" y="275535"/>
                    <a:pt x="150763" y="277455"/>
                    <a:pt x="162706" y="277242"/>
                  </a:cubicBezTo>
                  <a:cubicBezTo>
                    <a:pt x="189899" y="276282"/>
                    <a:pt x="217199" y="276815"/>
                    <a:pt x="244498" y="276815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2" name="Forma libre: forma 56">
              <a:extLst>
                <a:ext uri="{FF2B5EF4-FFF2-40B4-BE49-F238E27FC236}">
                  <a16:creationId xmlns:a16="http://schemas.microsoft.com/office/drawing/2014/main" id="{C3EF430A-BC20-D130-ECE0-D234DF59E88F}"/>
                </a:ext>
              </a:extLst>
            </p:cNvPr>
            <p:cNvSpPr/>
            <p:nvPr/>
          </p:nvSpPr>
          <p:spPr>
            <a:xfrm>
              <a:off x="2762356" y="5032909"/>
              <a:ext cx="479497" cy="479991"/>
            </a:xfrm>
            <a:custGeom>
              <a:avLst/>
              <a:gdLst>
                <a:gd name="connsiteX0" fmla="*/ 397270 w 399120"/>
                <a:gd name="connsiteY0" fmla="*/ 133700 h 399531"/>
                <a:gd name="connsiteX1" fmla="*/ 350242 w 399120"/>
                <a:gd name="connsiteY1" fmla="*/ 231702 h 399531"/>
                <a:gd name="connsiteX2" fmla="*/ 264930 w 399120"/>
                <a:gd name="connsiteY2" fmla="*/ 317014 h 399531"/>
                <a:gd name="connsiteX3" fmla="*/ 261837 w 399120"/>
                <a:gd name="connsiteY3" fmla="*/ 357537 h 399531"/>
                <a:gd name="connsiteX4" fmla="*/ 261837 w 399120"/>
                <a:gd name="connsiteY4" fmla="*/ 394114 h 399531"/>
                <a:gd name="connsiteX5" fmla="*/ 223661 w 399120"/>
                <a:gd name="connsiteY5" fmla="*/ 388995 h 399531"/>
                <a:gd name="connsiteX6" fmla="*/ 14327 w 399120"/>
                <a:gd name="connsiteY6" fmla="*/ 179662 h 399531"/>
                <a:gd name="connsiteX7" fmla="*/ 2917 w 399120"/>
                <a:gd name="connsiteY7" fmla="*/ 166439 h 399531"/>
                <a:gd name="connsiteX8" fmla="*/ 7289 w 399120"/>
                <a:gd name="connsiteY8" fmla="*/ 134447 h 399531"/>
                <a:gd name="connsiteX9" fmla="*/ 37575 w 399120"/>
                <a:gd name="connsiteY9" fmla="*/ 133381 h 399531"/>
                <a:gd name="connsiteX10" fmla="*/ 87482 w 399120"/>
                <a:gd name="connsiteY10" fmla="*/ 128902 h 399531"/>
                <a:gd name="connsiteX11" fmla="*/ 174287 w 399120"/>
                <a:gd name="connsiteY11" fmla="*/ 42310 h 399531"/>
                <a:gd name="connsiteX12" fmla="*/ 389059 w 399120"/>
                <a:gd name="connsiteY12" fmla="*/ 82727 h 399531"/>
                <a:gd name="connsiteX13" fmla="*/ 397270 w 399120"/>
                <a:gd name="connsiteY13" fmla="*/ 133700 h 399531"/>
                <a:gd name="connsiteX14" fmla="*/ 302894 w 399120"/>
                <a:gd name="connsiteY14" fmla="*/ 92324 h 399531"/>
                <a:gd name="connsiteX15" fmla="*/ 232938 w 399120"/>
                <a:gd name="connsiteY15" fmla="*/ 93817 h 399531"/>
                <a:gd name="connsiteX16" fmla="*/ 145920 w 399120"/>
                <a:gd name="connsiteY16" fmla="*/ 180195 h 399531"/>
                <a:gd name="connsiteX17" fmla="*/ 147840 w 399120"/>
                <a:gd name="connsiteY17" fmla="*/ 203656 h 399531"/>
                <a:gd name="connsiteX18" fmla="*/ 169168 w 399120"/>
                <a:gd name="connsiteY18" fmla="*/ 203123 h 399531"/>
                <a:gd name="connsiteX19" fmla="*/ 244668 w 399120"/>
                <a:gd name="connsiteY19" fmla="*/ 127302 h 399531"/>
                <a:gd name="connsiteX20" fmla="*/ 302894 w 399120"/>
                <a:gd name="connsiteY20" fmla="*/ 92324 h 39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99120" h="399531">
                  <a:moveTo>
                    <a:pt x="397270" y="133700"/>
                  </a:moveTo>
                  <a:cubicBezTo>
                    <a:pt x="397270" y="171771"/>
                    <a:pt x="377968" y="203656"/>
                    <a:pt x="350242" y="231702"/>
                  </a:cubicBezTo>
                  <a:cubicBezTo>
                    <a:pt x="322516" y="259748"/>
                    <a:pt x="293617" y="288967"/>
                    <a:pt x="264930" y="317014"/>
                  </a:cubicBezTo>
                  <a:cubicBezTo>
                    <a:pt x="251387" y="330237"/>
                    <a:pt x="248827" y="342500"/>
                    <a:pt x="261837" y="357537"/>
                  </a:cubicBezTo>
                  <a:cubicBezTo>
                    <a:pt x="272501" y="369267"/>
                    <a:pt x="273782" y="383770"/>
                    <a:pt x="261837" y="394114"/>
                  </a:cubicBezTo>
                  <a:cubicBezTo>
                    <a:pt x="249894" y="404458"/>
                    <a:pt x="235284" y="400512"/>
                    <a:pt x="223661" y="388995"/>
                  </a:cubicBezTo>
                  <a:lnTo>
                    <a:pt x="14327" y="179662"/>
                  </a:lnTo>
                  <a:cubicBezTo>
                    <a:pt x="9955" y="175748"/>
                    <a:pt x="6116" y="171302"/>
                    <a:pt x="2917" y="166439"/>
                  </a:cubicBezTo>
                  <a:cubicBezTo>
                    <a:pt x="-4548" y="156351"/>
                    <a:pt x="-2628" y="142168"/>
                    <a:pt x="7289" y="134447"/>
                  </a:cubicBezTo>
                  <a:cubicBezTo>
                    <a:pt x="15607" y="126278"/>
                    <a:pt x="28723" y="125809"/>
                    <a:pt x="37575" y="133381"/>
                  </a:cubicBezTo>
                  <a:cubicBezTo>
                    <a:pt x="61035" y="149057"/>
                    <a:pt x="67647" y="148523"/>
                    <a:pt x="87482" y="128902"/>
                  </a:cubicBezTo>
                  <a:cubicBezTo>
                    <a:pt x="116489" y="100109"/>
                    <a:pt x="144854" y="70676"/>
                    <a:pt x="174287" y="42310"/>
                  </a:cubicBezTo>
                  <a:cubicBezTo>
                    <a:pt x="245736" y="-27005"/>
                    <a:pt x="348430" y="-7597"/>
                    <a:pt x="389059" y="82727"/>
                  </a:cubicBezTo>
                  <a:cubicBezTo>
                    <a:pt x="395563" y="98893"/>
                    <a:pt x="398336" y="116307"/>
                    <a:pt x="397270" y="133700"/>
                  </a:cubicBezTo>
                  <a:close/>
                  <a:moveTo>
                    <a:pt x="302894" y="92324"/>
                  </a:moveTo>
                  <a:cubicBezTo>
                    <a:pt x="277407" y="74196"/>
                    <a:pt x="252241" y="75049"/>
                    <a:pt x="232938" y="93817"/>
                  </a:cubicBezTo>
                  <a:cubicBezTo>
                    <a:pt x="203612" y="122290"/>
                    <a:pt x="175353" y="151936"/>
                    <a:pt x="145920" y="180195"/>
                  </a:cubicBezTo>
                  <a:cubicBezTo>
                    <a:pt x="135256" y="190219"/>
                    <a:pt x="140269" y="195338"/>
                    <a:pt x="147840" y="203656"/>
                  </a:cubicBezTo>
                  <a:cubicBezTo>
                    <a:pt x="155411" y="211974"/>
                    <a:pt x="161811" y="211121"/>
                    <a:pt x="169168" y="203123"/>
                  </a:cubicBezTo>
                  <a:cubicBezTo>
                    <a:pt x="194015" y="177529"/>
                    <a:pt x="219822" y="152789"/>
                    <a:pt x="244668" y="127302"/>
                  </a:cubicBezTo>
                  <a:cubicBezTo>
                    <a:pt x="259491" y="109333"/>
                    <a:pt x="280073" y="96985"/>
                    <a:pt x="302894" y="92324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3" name="Forma libre: forma 62">
              <a:extLst>
                <a:ext uri="{FF2B5EF4-FFF2-40B4-BE49-F238E27FC236}">
                  <a16:creationId xmlns:a16="http://schemas.microsoft.com/office/drawing/2014/main" id="{E4ACF3D7-F3B7-D617-27B8-36DB02E35E80}"/>
                </a:ext>
              </a:extLst>
            </p:cNvPr>
            <p:cNvSpPr/>
            <p:nvPr/>
          </p:nvSpPr>
          <p:spPr>
            <a:xfrm>
              <a:off x="2302281" y="5960807"/>
              <a:ext cx="192300" cy="290338"/>
            </a:xfrm>
            <a:custGeom>
              <a:avLst/>
              <a:gdLst>
                <a:gd name="connsiteX0" fmla="*/ -1550 w 160065"/>
                <a:gd name="connsiteY0" fmla="*/ 144397 h 241669"/>
                <a:gd name="connsiteX1" fmla="*/ 25430 w 160065"/>
                <a:gd name="connsiteY1" fmla="*/ 74335 h 241669"/>
                <a:gd name="connsiteX2" fmla="*/ 68833 w 160065"/>
                <a:gd name="connsiteY2" fmla="*/ 7579 h 241669"/>
                <a:gd name="connsiteX3" fmla="*/ 87495 w 160065"/>
                <a:gd name="connsiteY3" fmla="*/ 6299 h 241669"/>
                <a:gd name="connsiteX4" fmla="*/ 158197 w 160065"/>
                <a:gd name="connsiteY4" fmla="*/ 155594 h 241669"/>
                <a:gd name="connsiteX5" fmla="*/ 80030 w 160065"/>
                <a:gd name="connsiteY5" fmla="*/ 242186 h 241669"/>
                <a:gd name="connsiteX6" fmla="*/ -1550 w 160065"/>
                <a:gd name="connsiteY6" fmla="*/ 144397 h 241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065" h="241669">
                  <a:moveTo>
                    <a:pt x="-1550" y="144397"/>
                  </a:moveTo>
                  <a:cubicBezTo>
                    <a:pt x="2929" y="119550"/>
                    <a:pt x="12100" y="95770"/>
                    <a:pt x="25430" y="74335"/>
                  </a:cubicBezTo>
                  <a:cubicBezTo>
                    <a:pt x="38653" y="51301"/>
                    <a:pt x="54329" y="29866"/>
                    <a:pt x="68833" y="7579"/>
                  </a:cubicBezTo>
                  <a:cubicBezTo>
                    <a:pt x="74591" y="-1379"/>
                    <a:pt x="81416" y="-1699"/>
                    <a:pt x="87495" y="6299"/>
                  </a:cubicBezTo>
                  <a:cubicBezTo>
                    <a:pt x="120979" y="51194"/>
                    <a:pt x="154145" y="97156"/>
                    <a:pt x="158197" y="155594"/>
                  </a:cubicBezTo>
                  <a:cubicBezTo>
                    <a:pt x="161716" y="206781"/>
                    <a:pt x="126205" y="239733"/>
                    <a:pt x="80030" y="242186"/>
                  </a:cubicBezTo>
                  <a:cubicBezTo>
                    <a:pt x="38333" y="243785"/>
                    <a:pt x="-3682" y="207315"/>
                    <a:pt x="-1550" y="144397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6A683C0-A61B-21AB-8E43-58809E90B749}"/>
              </a:ext>
            </a:extLst>
          </p:cNvPr>
          <p:cNvSpPr txBox="1"/>
          <p:nvPr/>
        </p:nvSpPr>
        <p:spPr>
          <a:xfrm>
            <a:off x="6274340" y="3964788"/>
            <a:ext cx="2575859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chemeClr val="bg1"/>
              </a:solidFill>
              <a:latin typeface="Kalameh" pitchFamily="2" charset="-78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869407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9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CB4E5D5A-DE3A-EF48-E7F2-3F04CC4BFA1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540500" y="571500"/>
            <a:ext cx="4572000" cy="58166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FB3970-6444-3FA7-D426-456EEB1FA14E}"/>
              </a:ext>
            </a:extLst>
          </p:cNvPr>
          <p:cNvSpPr txBox="1"/>
          <p:nvPr/>
        </p:nvSpPr>
        <p:spPr>
          <a:xfrm>
            <a:off x="827882" y="1213009"/>
            <a:ext cx="5268118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800" b="1" dirty="0">
                <a:solidFill>
                  <a:srgbClr val="26262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3200" b="1" dirty="0">
              <a:solidFill>
                <a:srgbClr val="262626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20F7EA-5C6A-78FB-553E-6B4F0BF77A3B}"/>
              </a:ext>
            </a:extLst>
          </p:cNvPr>
          <p:cNvSpPr txBox="1"/>
          <p:nvPr/>
        </p:nvSpPr>
        <p:spPr>
          <a:xfrm>
            <a:off x="2791838" y="3577076"/>
            <a:ext cx="3304162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0967339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A1591D5-5994-E581-1B37-773F6C31E5C1}"/>
              </a:ext>
            </a:extLst>
          </p:cNvPr>
          <p:cNvSpPr/>
          <p:nvPr/>
        </p:nvSpPr>
        <p:spPr>
          <a:xfrm>
            <a:off x="1689100" y="1536700"/>
            <a:ext cx="2705100" cy="3860800"/>
          </a:xfrm>
          <a:prstGeom prst="roundRect">
            <a:avLst>
              <a:gd name="adj" fmla="val 13252"/>
            </a:avLst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412AE8A-B816-918C-10DC-FE6960CC4E59}"/>
              </a:ext>
            </a:extLst>
          </p:cNvPr>
          <p:cNvSpPr/>
          <p:nvPr/>
        </p:nvSpPr>
        <p:spPr>
          <a:xfrm>
            <a:off x="4533042" y="1498599"/>
            <a:ext cx="2705100" cy="3860800"/>
          </a:xfrm>
          <a:prstGeom prst="roundRect">
            <a:avLst>
              <a:gd name="adj" fmla="val 13252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11074B6-3BE7-F829-5E61-5A2BBA05C637}"/>
              </a:ext>
            </a:extLst>
          </p:cNvPr>
          <p:cNvSpPr/>
          <p:nvPr/>
        </p:nvSpPr>
        <p:spPr>
          <a:xfrm>
            <a:off x="1184275" y="1143000"/>
            <a:ext cx="1092200" cy="1092200"/>
          </a:xfrm>
          <a:prstGeom prst="ellipse">
            <a:avLst/>
          </a:prstGeom>
          <a:solidFill>
            <a:srgbClr val="FD2906"/>
          </a:solidFill>
          <a:ln w="38100">
            <a:solidFill>
              <a:schemeClr val="bg1"/>
            </a:solidFill>
          </a:ln>
          <a:effectLst>
            <a:outerShdw blurRad="63500" sx="98000" sy="98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677C93-0A90-93AB-EFC7-C919A3CBF34A}"/>
              </a:ext>
            </a:extLst>
          </p:cNvPr>
          <p:cNvSpPr txBox="1"/>
          <p:nvPr/>
        </p:nvSpPr>
        <p:spPr>
          <a:xfrm>
            <a:off x="8674101" y="1658119"/>
            <a:ext cx="2705100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4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4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4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81F32D-BD72-C5C7-C1E9-C30EEDF447E5}"/>
              </a:ext>
            </a:extLst>
          </p:cNvPr>
          <p:cNvSpPr txBox="1"/>
          <p:nvPr/>
        </p:nvSpPr>
        <p:spPr>
          <a:xfrm>
            <a:off x="7487922" y="2949539"/>
            <a:ext cx="3891280" cy="2239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360A3DB-4469-96EE-B076-2222F2A03A1C}"/>
              </a:ext>
            </a:extLst>
          </p:cNvPr>
          <p:cNvGrpSpPr/>
          <p:nvPr/>
        </p:nvGrpSpPr>
        <p:grpSpPr>
          <a:xfrm>
            <a:off x="1422583" y="1342609"/>
            <a:ext cx="533034" cy="692982"/>
            <a:chOff x="2301605" y="3417790"/>
            <a:chExt cx="940237" cy="1222375"/>
          </a:xfrm>
          <a:solidFill>
            <a:schemeClr val="bg1"/>
          </a:solidFill>
        </p:grpSpPr>
        <p:sp>
          <p:nvSpPr>
            <p:cNvPr id="8" name="Forma libre: forma 49">
              <a:extLst>
                <a:ext uri="{FF2B5EF4-FFF2-40B4-BE49-F238E27FC236}">
                  <a16:creationId xmlns:a16="http://schemas.microsoft.com/office/drawing/2014/main" id="{4CCEC446-54F6-124F-5DC1-AAC32DB16BF8}"/>
                </a:ext>
              </a:extLst>
            </p:cNvPr>
            <p:cNvSpPr/>
            <p:nvPr/>
          </p:nvSpPr>
          <p:spPr>
            <a:xfrm>
              <a:off x="2301605" y="3417790"/>
              <a:ext cx="940237" cy="1222375"/>
            </a:xfrm>
            <a:custGeom>
              <a:avLst/>
              <a:gdLst>
                <a:gd name="connsiteX0" fmla="*/ 781000 w 782627"/>
                <a:gd name="connsiteY0" fmla="*/ 572391 h 1017470"/>
                <a:gd name="connsiteX1" fmla="*/ 781000 w 782627"/>
                <a:gd name="connsiteY1" fmla="*/ 978261 h 1017470"/>
                <a:gd name="connsiteX2" fmla="*/ 740796 w 782627"/>
                <a:gd name="connsiteY2" fmla="*/ 1018037 h 1017470"/>
                <a:gd name="connsiteX3" fmla="*/ 38469 w 782627"/>
                <a:gd name="connsiteY3" fmla="*/ 1018037 h 1017470"/>
                <a:gd name="connsiteX4" fmla="*/ -1628 w 782627"/>
                <a:gd name="connsiteY4" fmla="*/ 977727 h 1017470"/>
                <a:gd name="connsiteX5" fmla="*/ -1628 w 782627"/>
                <a:gd name="connsiteY5" fmla="*/ 160336 h 1017470"/>
                <a:gd name="connsiteX6" fmla="*/ 39321 w 782627"/>
                <a:gd name="connsiteY6" fmla="*/ 118853 h 1017470"/>
                <a:gd name="connsiteX7" fmla="*/ 205146 w 782627"/>
                <a:gd name="connsiteY7" fmla="*/ 118853 h 1017470"/>
                <a:gd name="connsiteX8" fmla="*/ 229034 w 782627"/>
                <a:gd name="connsiteY8" fmla="*/ 99658 h 1017470"/>
                <a:gd name="connsiteX9" fmla="*/ 243109 w 782627"/>
                <a:gd name="connsiteY9" fmla="*/ 80036 h 1017470"/>
                <a:gd name="connsiteX10" fmla="*/ 269023 w 782627"/>
                <a:gd name="connsiteY10" fmla="*/ 72572 h 1017470"/>
                <a:gd name="connsiteX11" fmla="*/ 322343 w 782627"/>
                <a:gd name="connsiteY11" fmla="*/ 39833 h 1017470"/>
                <a:gd name="connsiteX12" fmla="*/ 402323 w 782627"/>
                <a:gd name="connsiteY12" fmla="*/ 1230 h 1017470"/>
                <a:gd name="connsiteX13" fmla="*/ 463534 w 782627"/>
                <a:gd name="connsiteY13" fmla="*/ 56682 h 1017470"/>
                <a:gd name="connsiteX14" fmla="*/ 484862 w 782627"/>
                <a:gd name="connsiteY14" fmla="*/ 72678 h 1017470"/>
                <a:gd name="connsiteX15" fmla="*/ 514081 w 782627"/>
                <a:gd name="connsiteY15" fmla="*/ 72678 h 1017470"/>
                <a:gd name="connsiteX16" fmla="*/ 552150 w 782627"/>
                <a:gd name="connsiteY16" fmla="*/ 102964 h 1017470"/>
                <a:gd name="connsiteX17" fmla="*/ 573478 w 782627"/>
                <a:gd name="connsiteY17" fmla="*/ 118746 h 1017470"/>
                <a:gd name="connsiteX18" fmla="*/ 733437 w 782627"/>
                <a:gd name="connsiteY18" fmla="*/ 118746 h 1017470"/>
                <a:gd name="connsiteX19" fmla="*/ 780146 w 782627"/>
                <a:gd name="connsiteY19" fmla="*/ 164601 h 1017470"/>
                <a:gd name="connsiteX20" fmla="*/ 725333 w 782627"/>
                <a:gd name="connsiteY20" fmla="*/ 569618 h 1017470"/>
                <a:gd name="connsiteX21" fmla="*/ 725333 w 782627"/>
                <a:gd name="connsiteY21" fmla="*/ 198833 h 1017470"/>
                <a:gd name="connsiteX22" fmla="*/ 703152 w 782627"/>
                <a:gd name="connsiteY22" fmla="*/ 174092 h 1017470"/>
                <a:gd name="connsiteX23" fmla="*/ 572412 w 782627"/>
                <a:gd name="connsiteY23" fmla="*/ 174092 h 1017470"/>
                <a:gd name="connsiteX24" fmla="*/ 553004 w 782627"/>
                <a:gd name="connsiteY24" fmla="*/ 191688 h 1017470"/>
                <a:gd name="connsiteX25" fmla="*/ 518133 w 782627"/>
                <a:gd name="connsiteY25" fmla="*/ 228414 h 1017470"/>
                <a:gd name="connsiteX26" fmla="*/ 513760 w 782627"/>
                <a:gd name="connsiteY26" fmla="*/ 228265 h 1017470"/>
                <a:gd name="connsiteX27" fmla="*/ 264012 w 782627"/>
                <a:gd name="connsiteY27" fmla="*/ 228265 h 1017470"/>
                <a:gd name="connsiteX28" fmla="*/ 228393 w 782627"/>
                <a:gd name="connsiteY28" fmla="*/ 194034 h 1017470"/>
                <a:gd name="connsiteX29" fmla="*/ 207706 w 782627"/>
                <a:gd name="connsiteY29" fmla="*/ 174092 h 1017470"/>
                <a:gd name="connsiteX30" fmla="*/ 78884 w 782627"/>
                <a:gd name="connsiteY30" fmla="*/ 174092 h 1017470"/>
                <a:gd name="connsiteX31" fmla="*/ 50626 w 782627"/>
                <a:gd name="connsiteY31" fmla="*/ 201499 h 1017470"/>
                <a:gd name="connsiteX32" fmla="*/ 50626 w 782627"/>
                <a:gd name="connsiteY32" fmla="*/ 933152 h 1017470"/>
                <a:gd name="connsiteX33" fmla="*/ 79952 w 782627"/>
                <a:gd name="connsiteY33" fmla="*/ 962051 h 1017470"/>
                <a:gd name="connsiteX34" fmla="*/ 700486 w 782627"/>
                <a:gd name="connsiteY34" fmla="*/ 962585 h 1017470"/>
                <a:gd name="connsiteX35" fmla="*/ 725653 w 782627"/>
                <a:gd name="connsiteY35" fmla="*/ 937951 h 1017470"/>
                <a:gd name="connsiteX36" fmla="*/ 725333 w 782627"/>
                <a:gd name="connsiteY36" fmla="*/ 569618 h 101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2627" h="1017470">
                  <a:moveTo>
                    <a:pt x="781000" y="572391"/>
                  </a:moveTo>
                  <a:cubicBezTo>
                    <a:pt x="781000" y="707471"/>
                    <a:pt x="781000" y="842754"/>
                    <a:pt x="781000" y="978261"/>
                  </a:cubicBezTo>
                  <a:cubicBezTo>
                    <a:pt x="781000" y="1011212"/>
                    <a:pt x="774068" y="1018037"/>
                    <a:pt x="740796" y="1018037"/>
                  </a:cubicBezTo>
                  <a:lnTo>
                    <a:pt x="38469" y="1018037"/>
                  </a:lnTo>
                  <a:cubicBezTo>
                    <a:pt x="5837" y="1018037"/>
                    <a:pt x="-1628" y="1010572"/>
                    <a:pt x="-1628" y="977727"/>
                  </a:cubicBezTo>
                  <a:cubicBezTo>
                    <a:pt x="-1628" y="705295"/>
                    <a:pt x="-1628" y="432832"/>
                    <a:pt x="-1628" y="160336"/>
                  </a:cubicBezTo>
                  <a:cubicBezTo>
                    <a:pt x="-1628" y="130477"/>
                    <a:pt x="9036" y="119066"/>
                    <a:pt x="39321" y="118853"/>
                  </a:cubicBezTo>
                  <a:cubicBezTo>
                    <a:pt x="94668" y="118853"/>
                    <a:pt x="149907" y="118853"/>
                    <a:pt x="205146" y="118853"/>
                  </a:cubicBezTo>
                  <a:cubicBezTo>
                    <a:pt x="219115" y="118853"/>
                    <a:pt x="229779" y="117893"/>
                    <a:pt x="229034" y="99658"/>
                  </a:cubicBezTo>
                  <a:cubicBezTo>
                    <a:pt x="229247" y="90839"/>
                    <a:pt x="234791" y="83033"/>
                    <a:pt x="243109" y="80036"/>
                  </a:cubicBezTo>
                  <a:cubicBezTo>
                    <a:pt x="250682" y="74811"/>
                    <a:pt x="259852" y="72188"/>
                    <a:pt x="269023" y="72572"/>
                  </a:cubicBezTo>
                  <a:cubicBezTo>
                    <a:pt x="297176" y="77904"/>
                    <a:pt x="312425" y="67773"/>
                    <a:pt x="322343" y="39833"/>
                  </a:cubicBezTo>
                  <a:cubicBezTo>
                    <a:pt x="332260" y="11894"/>
                    <a:pt x="367451" y="-2823"/>
                    <a:pt x="402323" y="1230"/>
                  </a:cubicBezTo>
                  <a:cubicBezTo>
                    <a:pt x="431969" y="5847"/>
                    <a:pt x="456068" y="27644"/>
                    <a:pt x="463534" y="56682"/>
                  </a:cubicBezTo>
                  <a:cubicBezTo>
                    <a:pt x="466306" y="70226"/>
                    <a:pt x="472384" y="73851"/>
                    <a:pt x="484862" y="72678"/>
                  </a:cubicBezTo>
                  <a:cubicBezTo>
                    <a:pt x="494566" y="71612"/>
                    <a:pt x="504376" y="71612"/>
                    <a:pt x="514081" y="72678"/>
                  </a:cubicBezTo>
                  <a:cubicBezTo>
                    <a:pt x="532636" y="74918"/>
                    <a:pt x="548845" y="82596"/>
                    <a:pt x="552150" y="102964"/>
                  </a:cubicBezTo>
                  <a:cubicBezTo>
                    <a:pt x="554391" y="117254"/>
                    <a:pt x="562814" y="118853"/>
                    <a:pt x="573478" y="118746"/>
                  </a:cubicBezTo>
                  <a:cubicBezTo>
                    <a:pt x="626798" y="118746"/>
                    <a:pt x="680118" y="118746"/>
                    <a:pt x="733437" y="118746"/>
                  </a:cubicBezTo>
                  <a:cubicBezTo>
                    <a:pt x="770015" y="118746"/>
                    <a:pt x="780146" y="128770"/>
                    <a:pt x="780146" y="164601"/>
                  </a:cubicBezTo>
                  <a:close/>
                  <a:moveTo>
                    <a:pt x="725333" y="569618"/>
                  </a:moveTo>
                  <a:cubicBezTo>
                    <a:pt x="725333" y="446055"/>
                    <a:pt x="725333" y="322460"/>
                    <a:pt x="725333" y="198833"/>
                  </a:cubicBezTo>
                  <a:cubicBezTo>
                    <a:pt x="725333" y="182623"/>
                    <a:pt x="722773" y="173559"/>
                    <a:pt x="703152" y="174092"/>
                  </a:cubicBezTo>
                  <a:cubicBezTo>
                    <a:pt x="659537" y="175372"/>
                    <a:pt x="615922" y="174732"/>
                    <a:pt x="572412" y="174092"/>
                  </a:cubicBezTo>
                  <a:cubicBezTo>
                    <a:pt x="559616" y="174092"/>
                    <a:pt x="553857" y="177825"/>
                    <a:pt x="553004" y="191688"/>
                  </a:cubicBezTo>
                  <a:cubicBezTo>
                    <a:pt x="553537" y="211469"/>
                    <a:pt x="537861" y="227913"/>
                    <a:pt x="518133" y="228414"/>
                  </a:cubicBezTo>
                  <a:cubicBezTo>
                    <a:pt x="516640" y="228457"/>
                    <a:pt x="515253" y="228404"/>
                    <a:pt x="513760" y="228265"/>
                  </a:cubicBezTo>
                  <a:cubicBezTo>
                    <a:pt x="430476" y="228265"/>
                    <a:pt x="347296" y="228265"/>
                    <a:pt x="264012" y="228265"/>
                  </a:cubicBezTo>
                  <a:cubicBezTo>
                    <a:pt x="240443" y="228265"/>
                    <a:pt x="228393" y="217601"/>
                    <a:pt x="228393" y="194034"/>
                  </a:cubicBezTo>
                  <a:cubicBezTo>
                    <a:pt x="228393" y="178145"/>
                    <a:pt x="222529" y="173879"/>
                    <a:pt x="207706" y="174092"/>
                  </a:cubicBezTo>
                  <a:cubicBezTo>
                    <a:pt x="165050" y="174839"/>
                    <a:pt x="121860" y="174092"/>
                    <a:pt x="78884" y="174092"/>
                  </a:cubicBezTo>
                  <a:cubicBezTo>
                    <a:pt x="50733" y="174092"/>
                    <a:pt x="50626" y="174092"/>
                    <a:pt x="50626" y="201499"/>
                  </a:cubicBezTo>
                  <a:lnTo>
                    <a:pt x="50626" y="933152"/>
                  </a:lnTo>
                  <a:cubicBezTo>
                    <a:pt x="50626" y="961945"/>
                    <a:pt x="50626" y="962051"/>
                    <a:pt x="79952" y="962051"/>
                  </a:cubicBezTo>
                  <a:cubicBezTo>
                    <a:pt x="286831" y="962051"/>
                    <a:pt x="493712" y="962051"/>
                    <a:pt x="700486" y="962585"/>
                  </a:cubicBezTo>
                  <a:cubicBezTo>
                    <a:pt x="720321" y="962585"/>
                    <a:pt x="725760" y="957786"/>
                    <a:pt x="725653" y="937951"/>
                  </a:cubicBezTo>
                  <a:cubicBezTo>
                    <a:pt x="724907" y="815422"/>
                    <a:pt x="725333" y="692573"/>
                    <a:pt x="725333" y="569618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9" name="Forma libre: forma 82">
              <a:extLst>
                <a:ext uri="{FF2B5EF4-FFF2-40B4-BE49-F238E27FC236}">
                  <a16:creationId xmlns:a16="http://schemas.microsoft.com/office/drawing/2014/main" id="{C03E257F-FD96-4983-72BF-3CD7573731DF}"/>
                </a:ext>
              </a:extLst>
            </p:cNvPr>
            <p:cNvSpPr/>
            <p:nvPr/>
          </p:nvSpPr>
          <p:spPr>
            <a:xfrm>
              <a:off x="2415145" y="3723373"/>
              <a:ext cx="271404" cy="305939"/>
            </a:xfrm>
            <a:custGeom>
              <a:avLst/>
              <a:gdLst>
                <a:gd name="connsiteX0" fmla="*/ -1438 w 225909"/>
                <a:gd name="connsiteY0" fmla="*/ 126081 h 254655"/>
                <a:gd name="connsiteX1" fmla="*/ -1438 w 225909"/>
                <a:gd name="connsiteY1" fmla="*/ 32558 h 254655"/>
                <a:gd name="connsiteX2" fmla="*/ 31193 w 225909"/>
                <a:gd name="connsiteY2" fmla="*/ 566 h 254655"/>
                <a:gd name="connsiteX3" fmla="*/ 194991 w 225909"/>
                <a:gd name="connsiteY3" fmla="*/ 566 h 254655"/>
                <a:gd name="connsiteX4" fmla="*/ 223998 w 225909"/>
                <a:gd name="connsiteY4" fmla="*/ 28293 h 254655"/>
                <a:gd name="connsiteX5" fmla="*/ 223998 w 225909"/>
                <a:gd name="connsiteY5" fmla="*/ 225256 h 254655"/>
                <a:gd name="connsiteX6" fmla="*/ 193286 w 225909"/>
                <a:gd name="connsiteY6" fmla="*/ 254902 h 254655"/>
                <a:gd name="connsiteX7" fmla="*/ 27568 w 225909"/>
                <a:gd name="connsiteY7" fmla="*/ 254902 h 254655"/>
                <a:gd name="connsiteX8" fmla="*/ -1438 w 225909"/>
                <a:gd name="connsiteY8" fmla="*/ 223763 h 254655"/>
                <a:gd name="connsiteX9" fmla="*/ -1438 w 225909"/>
                <a:gd name="connsiteY9" fmla="*/ 126081 h 254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909" h="254655">
                  <a:moveTo>
                    <a:pt x="-1438" y="126081"/>
                  </a:moveTo>
                  <a:cubicBezTo>
                    <a:pt x="-1438" y="94942"/>
                    <a:pt x="-1438" y="63697"/>
                    <a:pt x="-1438" y="32558"/>
                  </a:cubicBezTo>
                  <a:cubicBezTo>
                    <a:pt x="-1438" y="6858"/>
                    <a:pt x="5706" y="566"/>
                    <a:pt x="31193" y="566"/>
                  </a:cubicBezTo>
                  <a:cubicBezTo>
                    <a:pt x="85792" y="566"/>
                    <a:pt x="140392" y="566"/>
                    <a:pt x="194991" y="566"/>
                  </a:cubicBezTo>
                  <a:cubicBezTo>
                    <a:pt x="216319" y="566"/>
                    <a:pt x="223891" y="7498"/>
                    <a:pt x="223998" y="28293"/>
                  </a:cubicBezTo>
                  <a:cubicBezTo>
                    <a:pt x="224637" y="93983"/>
                    <a:pt x="223998" y="159566"/>
                    <a:pt x="223998" y="225256"/>
                  </a:cubicBezTo>
                  <a:cubicBezTo>
                    <a:pt x="223998" y="245304"/>
                    <a:pt x="213334" y="254795"/>
                    <a:pt x="193286" y="254902"/>
                  </a:cubicBezTo>
                  <a:cubicBezTo>
                    <a:pt x="138046" y="255328"/>
                    <a:pt x="82808" y="255328"/>
                    <a:pt x="27568" y="254902"/>
                  </a:cubicBezTo>
                  <a:cubicBezTo>
                    <a:pt x="7946" y="254902"/>
                    <a:pt x="-1118" y="244877"/>
                    <a:pt x="-1438" y="223763"/>
                  </a:cubicBezTo>
                  <a:cubicBezTo>
                    <a:pt x="-1865" y="191131"/>
                    <a:pt x="-1438" y="158606"/>
                    <a:pt x="-1438" y="126081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0" name="Forma libre: forma 83">
              <a:extLst>
                <a:ext uri="{FF2B5EF4-FFF2-40B4-BE49-F238E27FC236}">
                  <a16:creationId xmlns:a16="http://schemas.microsoft.com/office/drawing/2014/main" id="{54FEC622-310D-2573-F1EC-5731060962EA}"/>
                </a:ext>
              </a:extLst>
            </p:cNvPr>
            <p:cNvSpPr/>
            <p:nvPr/>
          </p:nvSpPr>
          <p:spPr>
            <a:xfrm>
              <a:off x="2415231" y="4314880"/>
              <a:ext cx="722838" cy="66488"/>
            </a:xfrm>
            <a:custGeom>
              <a:avLst/>
              <a:gdLst>
                <a:gd name="connsiteX0" fmla="*/ 298892 w 601670"/>
                <a:gd name="connsiteY0" fmla="*/ 55806 h 55343"/>
                <a:gd name="connsiteX1" fmla="*/ 25788 w 601670"/>
                <a:gd name="connsiteY1" fmla="*/ 55806 h 55343"/>
                <a:gd name="connsiteX2" fmla="*/ -1618 w 601670"/>
                <a:gd name="connsiteY2" fmla="*/ 29466 h 55343"/>
                <a:gd name="connsiteX3" fmla="*/ 25681 w 601670"/>
                <a:gd name="connsiteY3" fmla="*/ 566 h 55343"/>
                <a:gd name="connsiteX4" fmla="*/ 575729 w 601670"/>
                <a:gd name="connsiteY4" fmla="*/ 566 h 55343"/>
                <a:gd name="connsiteX5" fmla="*/ 600043 w 601670"/>
                <a:gd name="connsiteY5" fmla="*/ 29146 h 55343"/>
                <a:gd name="connsiteX6" fmla="*/ 575835 w 601670"/>
                <a:gd name="connsiteY6" fmla="*/ 55806 h 55343"/>
                <a:gd name="connsiteX7" fmla="*/ 298892 w 601670"/>
                <a:gd name="connsiteY7" fmla="*/ 55806 h 55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670" h="55343">
                  <a:moveTo>
                    <a:pt x="298892" y="55806"/>
                  </a:moveTo>
                  <a:cubicBezTo>
                    <a:pt x="207822" y="55806"/>
                    <a:pt x="116752" y="55806"/>
                    <a:pt x="25788" y="55806"/>
                  </a:cubicBezTo>
                  <a:cubicBezTo>
                    <a:pt x="1048" y="55806"/>
                    <a:pt x="-1404" y="53246"/>
                    <a:pt x="-1618" y="29466"/>
                  </a:cubicBezTo>
                  <a:cubicBezTo>
                    <a:pt x="-1831" y="5685"/>
                    <a:pt x="1155" y="566"/>
                    <a:pt x="25681" y="566"/>
                  </a:cubicBezTo>
                  <a:cubicBezTo>
                    <a:pt x="208995" y="566"/>
                    <a:pt x="392415" y="566"/>
                    <a:pt x="575729" y="566"/>
                  </a:cubicBezTo>
                  <a:cubicBezTo>
                    <a:pt x="599082" y="566"/>
                    <a:pt x="600043" y="2059"/>
                    <a:pt x="600043" y="29146"/>
                  </a:cubicBezTo>
                  <a:cubicBezTo>
                    <a:pt x="600043" y="54099"/>
                    <a:pt x="598656" y="55806"/>
                    <a:pt x="575835" y="55806"/>
                  </a:cubicBezTo>
                  <a:cubicBezTo>
                    <a:pt x="483485" y="55944"/>
                    <a:pt x="391135" y="55944"/>
                    <a:pt x="298892" y="55806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1" name="Forma libre: forma 84">
              <a:extLst>
                <a:ext uri="{FF2B5EF4-FFF2-40B4-BE49-F238E27FC236}">
                  <a16:creationId xmlns:a16="http://schemas.microsoft.com/office/drawing/2014/main" id="{A0690FB8-CD0F-3AF8-A6EE-D00652097607}"/>
                </a:ext>
              </a:extLst>
            </p:cNvPr>
            <p:cNvSpPr/>
            <p:nvPr/>
          </p:nvSpPr>
          <p:spPr>
            <a:xfrm>
              <a:off x="2415500" y="4432363"/>
              <a:ext cx="722825" cy="66748"/>
            </a:xfrm>
            <a:custGeom>
              <a:avLst/>
              <a:gdLst>
                <a:gd name="connsiteX0" fmla="*/ 300588 w 601659"/>
                <a:gd name="connsiteY0" fmla="*/ 56125 h 55559"/>
                <a:gd name="connsiteX1" fmla="*/ 25565 w 601659"/>
                <a:gd name="connsiteY1" fmla="*/ 56125 h 55559"/>
                <a:gd name="connsiteX2" fmla="*/ -1628 w 601659"/>
                <a:gd name="connsiteY2" fmla="*/ 29572 h 55559"/>
                <a:gd name="connsiteX3" fmla="*/ 26312 w 601659"/>
                <a:gd name="connsiteY3" fmla="*/ 566 h 55559"/>
                <a:gd name="connsiteX4" fmla="*/ 576251 w 601659"/>
                <a:gd name="connsiteY4" fmla="*/ 566 h 55559"/>
                <a:gd name="connsiteX5" fmla="*/ 600031 w 601659"/>
                <a:gd name="connsiteY5" fmla="*/ 29786 h 55559"/>
                <a:gd name="connsiteX6" fmla="*/ 575505 w 601659"/>
                <a:gd name="connsiteY6" fmla="*/ 56125 h 55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659" h="55559">
                  <a:moveTo>
                    <a:pt x="300588" y="56125"/>
                  </a:moveTo>
                  <a:lnTo>
                    <a:pt x="25565" y="56125"/>
                  </a:lnTo>
                  <a:cubicBezTo>
                    <a:pt x="1252" y="56125"/>
                    <a:pt x="-1628" y="53140"/>
                    <a:pt x="-1628" y="29572"/>
                  </a:cubicBezTo>
                  <a:cubicBezTo>
                    <a:pt x="-1628" y="6005"/>
                    <a:pt x="2318" y="566"/>
                    <a:pt x="26312" y="566"/>
                  </a:cubicBezTo>
                  <a:lnTo>
                    <a:pt x="576251" y="566"/>
                  </a:lnTo>
                  <a:cubicBezTo>
                    <a:pt x="598965" y="566"/>
                    <a:pt x="600031" y="2379"/>
                    <a:pt x="600031" y="29786"/>
                  </a:cubicBezTo>
                  <a:cubicBezTo>
                    <a:pt x="600031" y="54632"/>
                    <a:pt x="598752" y="56125"/>
                    <a:pt x="575505" y="56125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2" name="Forma libre: forma 85">
              <a:extLst>
                <a:ext uri="{FF2B5EF4-FFF2-40B4-BE49-F238E27FC236}">
                  <a16:creationId xmlns:a16="http://schemas.microsoft.com/office/drawing/2014/main" id="{00DF576C-51B1-52CF-BE57-7EA0BDAF84D2}"/>
                </a:ext>
              </a:extLst>
            </p:cNvPr>
            <p:cNvSpPr/>
            <p:nvPr/>
          </p:nvSpPr>
          <p:spPr>
            <a:xfrm>
              <a:off x="2415621" y="4079149"/>
              <a:ext cx="724209" cy="64177"/>
            </a:xfrm>
            <a:custGeom>
              <a:avLst/>
              <a:gdLst>
                <a:gd name="connsiteX0" fmla="*/ 300488 w 602811"/>
                <a:gd name="connsiteY0" fmla="*/ 1099 h 53419"/>
                <a:gd name="connsiteX1" fmla="*/ 575512 w 602811"/>
                <a:gd name="connsiteY1" fmla="*/ 1099 h 53419"/>
                <a:gd name="connsiteX2" fmla="*/ 597799 w 602811"/>
                <a:gd name="connsiteY2" fmla="*/ 8138 h 53419"/>
                <a:gd name="connsiteX3" fmla="*/ 596946 w 602811"/>
                <a:gd name="connsiteY3" fmla="*/ 48128 h 53419"/>
                <a:gd name="connsiteX4" fmla="*/ 575619 w 602811"/>
                <a:gd name="connsiteY4" fmla="*/ 53566 h 53419"/>
                <a:gd name="connsiteX5" fmla="*/ 361060 w 602811"/>
                <a:gd name="connsiteY5" fmla="*/ 53566 h 53419"/>
                <a:gd name="connsiteX6" fmla="*/ 21839 w 602811"/>
                <a:gd name="connsiteY6" fmla="*/ 53566 h 53419"/>
                <a:gd name="connsiteX7" fmla="*/ -1621 w 602811"/>
                <a:gd name="connsiteY7" fmla="*/ 29146 h 53419"/>
                <a:gd name="connsiteX8" fmla="*/ 21626 w 602811"/>
                <a:gd name="connsiteY8" fmla="*/ 566 h 53419"/>
                <a:gd name="connsiteX9" fmla="*/ 300488 w 602811"/>
                <a:gd name="connsiteY9" fmla="*/ 1099 h 5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2811" h="53419">
                  <a:moveTo>
                    <a:pt x="300488" y="1099"/>
                  </a:moveTo>
                  <a:cubicBezTo>
                    <a:pt x="392198" y="1099"/>
                    <a:pt x="483908" y="1099"/>
                    <a:pt x="575512" y="1099"/>
                  </a:cubicBezTo>
                  <a:cubicBezTo>
                    <a:pt x="583617" y="1099"/>
                    <a:pt x="594599" y="-2100"/>
                    <a:pt x="597799" y="8138"/>
                  </a:cubicBezTo>
                  <a:cubicBezTo>
                    <a:pt x="602597" y="21094"/>
                    <a:pt x="602278" y="35384"/>
                    <a:pt x="596946" y="48128"/>
                  </a:cubicBezTo>
                  <a:cubicBezTo>
                    <a:pt x="593106" y="56232"/>
                    <a:pt x="582976" y="53566"/>
                    <a:pt x="575619" y="53566"/>
                  </a:cubicBezTo>
                  <a:lnTo>
                    <a:pt x="361060" y="53566"/>
                  </a:lnTo>
                  <a:cubicBezTo>
                    <a:pt x="248021" y="53566"/>
                    <a:pt x="134877" y="53566"/>
                    <a:pt x="21839" y="53566"/>
                  </a:cubicBezTo>
                  <a:cubicBezTo>
                    <a:pt x="2964" y="53566"/>
                    <a:pt x="-1834" y="45888"/>
                    <a:pt x="-1621" y="29146"/>
                  </a:cubicBezTo>
                  <a:cubicBezTo>
                    <a:pt x="-1621" y="4619"/>
                    <a:pt x="1152" y="566"/>
                    <a:pt x="21626" y="566"/>
                  </a:cubicBezTo>
                  <a:cubicBezTo>
                    <a:pt x="114296" y="780"/>
                    <a:pt x="207179" y="961"/>
                    <a:pt x="300488" y="1099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3" name="Forma libre: forma 86">
              <a:extLst>
                <a:ext uri="{FF2B5EF4-FFF2-40B4-BE49-F238E27FC236}">
                  <a16:creationId xmlns:a16="http://schemas.microsoft.com/office/drawing/2014/main" id="{AD51F7B6-1403-3A36-87B6-3C0822A578FF}"/>
                </a:ext>
              </a:extLst>
            </p:cNvPr>
            <p:cNvSpPr/>
            <p:nvPr/>
          </p:nvSpPr>
          <p:spPr>
            <a:xfrm>
              <a:off x="2415245" y="4197911"/>
              <a:ext cx="725182" cy="62567"/>
            </a:xfrm>
            <a:custGeom>
              <a:avLst/>
              <a:gdLst>
                <a:gd name="connsiteX0" fmla="*/ 298669 w 603621"/>
                <a:gd name="connsiteY0" fmla="*/ 52607 h 52079"/>
                <a:gd name="connsiteX1" fmla="*/ 27378 w 603621"/>
                <a:gd name="connsiteY1" fmla="*/ 52607 h 52079"/>
                <a:gd name="connsiteX2" fmla="*/ -1628 w 603621"/>
                <a:gd name="connsiteY2" fmla="*/ 28506 h 52079"/>
                <a:gd name="connsiteX3" fmla="*/ 28658 w 603621"/>
                <a:gd name="connsiteY3" fmla="*/ 566 h 52079"/>
                <a:gd name="connsiteX4" fmla="*/ 568146 w 603621"/>
                <a:gd name="connsiteY4" fmla="*/ 566 h 52079"/>
                <a:gd name="connsiteX5" fmla="*/ 599499 w 603621"/>
                <a:gd name="connsiteY5" fmla="*/ 41943 h 52079"/>
                <a:gd name="connsiteX6" fmla="*/ 579664 w 603621"/>
                <a:gd name="connsiteY6" fmla="*/ 52607 h 52079"/>
                <a:gd name="connsiteX7" fmla="*/ 468439 w 603621"/>
                <a:gd name="connsiteY7" fmla="*/ 52607 h 52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3621" h="52079">
                  <a:moveTo>
                    <a:pt x="298669" y="52607"/>
                  </a:moveTo>
                  <a:lnTo>
                    <a:pt x="27378" y="52607"/>
                  </a:lnTo>
                  <a:cubicBezTo>
                    <a:pt x="398" y="52607"/>
                    <a:pt x="-1414" y="51007"/>
                    <a:pt x="-1628" y="28506"/>
                  </a:cubicBezTo>
                  <a:cubicBezTo>
                    <a:pt x="-1628" y="3659"/>
                    <a:pt x="1145" y="673"/>
                    <a:pt x="28658" y="566"/>
                  </a:cubicBezTo>
                  <a:lnTo>
                    <a:pt x="568146" y="566"/>
                  </a:lnTo>
                  <a:cubicBezTo>
                    <a:pt x="598752" y="566"/>
                    <a:pt x="606750" y="11764"/>
                    <a:pt x="599499" y="41943"/>
                  </a:cubicBezTo>
                  <a:cubicBezTo>
                    <a:pt x="596619" y="53886"/>
                    <a:pt x="587982" y="52607"/>
                    <a:pt x="579664" y="52607"/>
                  </a:cubicBezTo>
                  <a:cubicBezTo>
                    <a:pt x="542661" y="52607"/>
                    <a:pt x="505017" y="52607"/>
                    <a:pt x="468439" y="52607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4" name="Forma libre: forma 87">
              <a:extLst>
                <a:ext uri="{FF2B5EF4-FFF2-40B4-BE49-F238E27FC236}">
                  <a16:creationId xmlns:a16="http://schemas.microsoft.com/office/drawing/2014/main" id="{8BF1DD50-421D-D5BD-00FA-D74F10493641}"/>
                </a:ext>
              </a:extLst>
            </p:cNvPr>
            <p:cNvSpPr/>
            <p:nvPr/>
          </p:nvSpPr>
          <p:spPr>
            <a:xfrm>
              <a:off x="2731816" y="3722856"/>
              <a:ext cx="406446" cy="67550"/>
            </a:xfrm>
            <a:custGeom>
              <a:avLst/>
              <a:gdLst>
                <a:gd name="connsiteX0" fmla="*/ 166116 w 338314"/>
                <a:gd name="connsiteY0" fmla="*/ 56768 h 56227"/>
                <a:gd name="connsiteX1" fmla="*/ 21834 w 338314"/>
                <a:gd name="connsiteY1" fmla="*/ 56768 h 56227"/>
                <a:gd name="connsiteX2" fmla="*/ -1628 w 338314"/>
                <a:gd name="connsiteY2" fmla="*/ 28829 h 56227"/>
                <a:gd name="connsiteX3" fmla="*/ 21620 w 338314"/>
                <a:gd name="connsiteY3" fmla="*/ 569 h 56227"/>
                <a:gd name="connsiteX4" fmla="*/ 314132 w 338314"/>
                <a:gd name="connsiteY4" fmla="*/ 569 h 56227"/>
                <a:gd name="connsiteX5" fmla="*/ 336632 w 338314"/>
                <a:gd name="connsiteY5" fmla="*/ 27549 h 56227"/>
                <a:gd name="connsiteX6" fmla="*/ 314238 w 338314"/>
                <a:gd name="connsiteY6" fmla="*/ 56662 h 56227"/>
                <a:gd name="connsiteX7" fmla="*/ 166116 w 338314"/>
                <a:gd name="connsiteY7" fmla="*/ 56768 h 5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314" h="56227">
                  <a:moveTo>
                    <a:pt x="166116" y="56768"/>
                  </a:moveTo>
                  <a:cubicBezTo>
                    <a:pt x="118021" y="56768"/>
                    <a:pt x="70140" y="55809"/>
                    <a:pt x="21834" y="56768"/>
                  </a:cubicBezTo>
                  <a:cubicBezTo>
                    <a:pt x="-562" y="57408"/>
                    <a:pt x="-1628" y="46104"/>
                    <a:pt x="-1628" y="28829"/>
                  </a:cubicBezTo>
                  <a:cubicBezTo>
                    <a:pt x="-1628" y="11553"/>
                    <a:pt x="-774" y="356"/>
                    <a:pt x="21620" y="569"/>
                  </a:cubicBezTo>
                  <a:cubicBezTo>
                    <a:pt x="119089" y="1497"/>
                    <a:pt x="216558" y="1497"/>
                    <a:pt x="314132" y="569"/>
                  </a:cubicBezTo>
                  <a:cubicBezTo>
                    <a:pt x="335460" y="569"/>
                    <a:pt x="337059" y="11233"/>
                    <a:pt x="336632" y="27549"/>
                  </a:cubicBezTo>
                  <a:cubicBezTo>
                    <a:pt x="336207" y="43865"/>
                    <a:pt x="337807" y="57195"/>
                    <a:pt x="314238" y="56662"/>
                  </a:cubicBezTo>
                  <a:cubicBezTo>
                    <a:pt x="264864" y="55915"/>
                    <a:pt x="215490" y="56768"/>
                    <a:pt x="166116" y="56768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5" name="Forma libre: forma 88">
              <a:extLst>
                <a:ext uri="{FF2B5EF4-FFF2-40B4-BE49-F238E27FC236}">
                  <a16:creationId xmlns:a16="http://schemas.microsoft.com/office/drawing/2014/main" id="{FD82EDE1-F7AE-C0EF-2B94-05A2F5C47CDA}"/>
                </a:ext>
              </a:extLst>
            </p:cNvPr>
            <p:cNvSpPr/>
            <p:nvPr/>
          </p:nvSpPr>
          <p:spPr>
            <a:xfrm>
              <a:off x="2732008" y="3840981"/>
              <a:ext cx="406227" cy="67663"/>
            </a:xfrm>
            <a:custGeom>
              <a:avLst/>
              <a:gdLst>
                <a:gd name="connsiteX0" fmla="*/ 166170 w 338132"/>
                <a:gd name="connsiteY0" fmla="*/ 56766 h 56321"/>
                <a:gd name="connsiteX1" fmla="*/ 19861 w 338132"/>
                <a:gd name="connsiteY1" fmla="*/ 56766 h 56321"/>
                <a:gd name="connsiteX2" fmla="*/ -1467 w 338132"/>
                <a:gd name="connsiteY2" fmla="*/ 31172 h 56321"/>
                <a:gd name="connsiteX3" fmla="*/ 19115 w 338132"/>
                <a:gd name="connsiteY3" fmla="*/ 567 h 56321"/>
                <a:gd name="connsiteX4" fmla="*/ 315785 w 338132"/>
                <a:gd name="connsiteY4" fmla="*/ 567 h 56321"/>
                <a:gd name="connsiteX5" fmla="*/ 336473 w 338132"/>
                <a:gd name="connsiteY5" fmla="*/ 29359 h 56321"/>
                <a:gd name="connsiteX6" fmla="*/ 314506 w 338132"/>
                <a:gd name="connsiteY6" fmla="*/ 56873 h 56321"/>
                <a:gd name="connsiteX7" fmla="*/ 166170 w 338132"/>
                <a:gd name="connsiteY7" fmla="*/ 56766 h 56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132" h="56321">
                  <a:moveTo>
                    <a:pt x="166170" y="56766"/>
                  </a:moveTo>
                  <a:cubicBezTo>
                    <a:pt x="117436" y="56766"/>
                    <a:pt x="68594" y="56019"/>
                    <a:pt x="19861" y="56766"/>
                  </a:cubicBezTo>
                  <a:cubicBezTo>
                    <a:pt x="-401" y="57299"/>
                    <a:pt x="-2320" y="46635"/>
                    <a:pt x="-1467" y="31172"/>
                  </a:cubicBezTo>
                  <a:cubicBezTo>
                    <a:pt x="-615" y="15710"/>
                    <a:pt x="-5306" y="460"/>
                    <a:pt x="19115" y="567"/>
                  </a:cubicBezTo>
                  <a:cubicBezTo>
                    <a:pt x="117969" y="1207"/>
                    <a:pt x="216824" y="1207"/>
                    <a:pt x="315785" y="567"/>
                  </a:cubicBezTo>
                  <a:cubicBezTo>
                    <a:pt x="338393" y="567"/>
                    <a:pt x="336261" y="14750"/>
                    <a:pt x="336473" y="29359"/>
                  </a:cubicBezTo>
                  <a:cubicBezTo>
                    <a:pt x="336686" y="43969"/>
                    <a:pt x="336473" y="57406"/>
                    <a:pt x="314506" y="56873"/>
                  </a:cubicBezTo>
                  <a:cubicBezTo>
                    <a:pt x="265132" y="55593"/>
                    <a:pt x="215651" y="56766"/>
                    <a:pt x="166170" y="56766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6" name="Forma libre: forma 89">
              <a:extLst>
                <a:ext uri="{FF2B5EF4-FFF2-40B4-BE49-F238E27FC236}">
                  <a16:creationId xmlns:a16="http://schemas.microsoft.com/office/drawing/2014/main" id="{B94A38B9-5E9B-8A4C-9032-3150401AFC2B}"/>
                </a:ext>
              </a:extLst>
            </p:cNvPr>
            <p:cNvSpPr/>
            <p:nvPr/>
          </p:nvSpPr>
          <p:spPr>
            <a:xfrm>
              <a:off x="2731944" y="3961535"/>
              <a:ext cx="406392" cy="67349"/>
            </a:xfrm>
            <a:custGeom>
              <a:avLst/>
              <a:gdLst>
                <a:gd name="connsiteX0" fmla="*/ 167609 w 338269"/>
                <a:gd name="connsiteY0" fmla="*/ 56556 h 56059"/>
                <a:gd name="connsiteX1" fmla="*/ 21300 w 338269"/>
                <a:gd name="connsiteY1" fmla="*/ 56556 h 56059"/>
                <a:gd name="connsiteX2" fmla="*/ -1628 w 338269"/>
                <a:gd name="connsiteY2" fmla="*/ 26164 h 56059"/>
                <a:gd name="connsiteX3" fmla="*/ 21514 w 338269"/>
                <a:gd name="connsiteY3" fmla="*/ 570 h 56059"/>
                <a:gd name="connsiteX4" fmla="*/ 314132 w 338269"/>
                <a:gd name="connsiteY4" fmla="*/ 570 h 56059"/>
                <a:gd name="connsiteX5" fmla="*/ 336632 w 338269"/>
                <a:gd name="connsiteY5" fmla="*/ 25417 h 56059"/>
                <a:gd name="connsiteX6" fmla="*/ 313811 w 338269"/>
                <a:gd name="connsiteY6" fmla="*/ 56449 h 56059"/>
                <a:gd name="connsiteX7" fmla="*/ 167609 w 338269"/>
                <a:gd name="connsiteY7" fmla="*/ 56556 h 5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269" h="56059">
                  <a:moveTo>
                    <a:pt x="167609" y="56556"/>
                  </a:moveTo>
                  <a:cubicBezTo>
                    <a:pt x="118769" y="56556"/>
                    <a:pt x="70034" y="56556"/>
                    <a:pt x="21300" y="56556"/>
                  </a:cubicBezTo>
                  <a:cubicBezTo>
                    <a:pt x="-28" y="56556"/>
                    <a:pt x="-775" y="54530"/>
                    <a:pt x="-1628" y="26164"/>
                  </a:cubicBezTo>
                  <a:cubicBezTo>
                    <a:pt x="-1628" y="8995"/>
                    <a:pt x="1252" y="357"/>
                    <a:pt x="21514" y="570"/>
                  </a:cubicBezTo>
                  <a:cubicBezTo>
                    <a:pt x="119089" y="1423"/>
                    <a:pt x="216663" y="1423"/>
                    <a:pt x="314132" y="570"/>
                  </a:cubicBezTo>
                  <a:cubicBezTo>
                    <a:pt x="333541" y="570"/>
                    <a:pt x="336846" y="9208"/>
                    <a:pt x="336632" y="25417"/>
                  </a:cubicBezTo>
                  <a:cubicBezTo>
                    <a:pt x="336632" y="53250"/>
                    <a:pt x="334820" y="56343"/>
                    <a:pt x="313811" y="56449"/>
                  </a:cubicBezTo>
                  <a:cubicBezTo>
                    <a:pt x="265078" y="56769"/>
                    <a:pt x="216344" y="56556"/>
                    <a:pt x="167609" y="56556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60C55C3-B407-AA31-E924-CC639381596D}"/>
              </a:ext>
            </a:extLst>
          </p:cNvPr>
          <p:cNvSpPr txBox="1"/>
          <p:nvPr/>
        </p:nvSpPr>
        <p:spPr>
          <a:xfrm>
            <a:off x="4668023" y="1582522"/>
            <a:ext cx="2435137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507AB3-EF6C-2F86-16B8-529A40EC8325}"/>
              </a:ext>
            </a:extLst>
          </p:cNvPr>
          <p:cNvSpPr txBox="1"/>
          <p:nvPr/>
        </p:nvSpPr>
        <p:spPr>
          <a:xfrm>
            <a:off x="1842693" y="1658119"/>
            <a:ext cx="2435137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029451-A7B6-5AE3-9D64-D1CA72C52963}"/>
              </a:ext>
            </a:extLst>
          </p:cNvPr>
          <p:cNvSpPr txBox="1"/>
          <p:nvPr/>
        </p:nvSpPr>
        <p:spPr>
          <a:xfrm>
            <a:off x="3373593" y="295632"/>
            <a:ext cx="508947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6991204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FC340A-6286-7372-F28E-92311855E763}"/>
              </a:ext>
            </a:extLst>
          </p:cNvPr>
          <p:cNvSpPr/>
          <p:nvPr/>
        </p:nvSpPr>
        <p:spPr>
          <a:xfrm>
            <a:off x="189586" y="2071755"/>
            <a:ext cx="11741642" cy="22333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70C4329-C739-B808-5FA4-E5FEB7CFF82D}"/>
              </a:ext>
            </a:extLst>
          </p:cNvPr>
          <p:cNvSpPr/>
          <p:nvPr/>
        </p:nvSpPr>
        <p:spPr>
          <a:xfrm>
            <a:off x="5068365" y="2137009"/>
            <a:ext cx="2086435" cy="2086435"/>
          </a:xfrm>
          <a:prstGeom prst="ellipse">
            <a:avLst/>
          </a:prstGeom>
          <a:solidFill>
            <a:srgbClr val="262626"/>
          </a:solidFill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7C45799-EE07-0CF8-8A89-0E40B80121B4}"/>
              </a:ext>
            </a:extLst>
          </p:cNvPr>
          <p:cNvSpPr/>
          <p:nvPr/>
        </p:nvSpPr>
        <p:spPr>
          <a:xfrm>
            <a:off x="8377330" y="2091340"/>
            <a:ext cx="2086435" cy="2086435"/>
          </a:xfrm>
          <a:prstGeom prst="ellipse">
            <a:avLst/>
          </a:prstGeom>
          <a:solidFill>
            <a:srgbClr val="262626"/>
          </a:solidFill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A78062-EBCC-8A52-1B3E-36C8919016F5}"/>
              </a:ext>
            </a:extLst>
          </p:cNvPr>
          <p:cNvSpPr/>
          <p:nvPr/>
        </p:nvSpPr>
        <p:spPr>
          <a:xfrm>
            <a:off x="1759400" y="2129835"/>
            <a:ext cx="2086435" cy="2086435"/>
          </a:xfrm>
          <a:prstGeom prst="ellipse">
            <a:avLst/>
          </a:prstGeom>
          <a:solidFill>
            <a:srgbClr val="262626"/>
          </a:solidFill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4F756FE-195D-DE66-B62A-8CF3816EEC1F}"/>
              </a:ext>
            </a:extLst>
          </p:cNvPr>
          <p:cNvGrpSpPr/>
          <p:nvPr/>
        </p:nvGrpSpPr>
        <p:grpSpPr>
          <a:xfrm>
            <a:off x="5208854" y="2368043"/>
            <a:ext cx="1763294" cy="1624368"/>
            <a:chOff x="4976928" y="2100124"/>
            <a:chExt cx="1830926" cy="1686671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2BC56B-E5CC-8904-F606-C53121EFDAD1}"/>
                </a:ext>
              </a:extLst>
            </p:cNvPr>
            <p:cNvSpPr/>
            <p:nvPr/>
          </p:nvSpPr>
          <p:spPr>
            <a:xfrm>
              <a:off x="4976928" y="2100124"/>
              <a:ext cx="1830926" cy="1686671"/>
            </a:xfrm>
            <a:custGeom>
              <a:avLst/>
              <a:gdLst>
                <a:gd name="connsiteX0" fmla="*/ 1827947 w 1830925"/>
                <a:gd name="connsiteY0" fmla="*/ 753404 h 1686670"/>
                <a:gd name="connsiteX1" fmla="*/ 1700337 w 1830925"/>
                <a:gd name="connsiteY1" fmla="*/ 644658 h 1686670"/>
                <a:gd name="connsiteX2" fmla="*/ 1633203 w 1830925"/>
                <a:gd name="connsiteY2" fmla="*/ 635226 h 1686670"/>
                <a:gd name="connsiteX3" fmla="*/ 1546650 w 1830925"/>
                <a:gd name="connsiteY3" fmla="*/ 380006 h 1686670"/>
                <a:gd name="connsiteX4" fmla="*/ 1407389 w 1830925"/>
                <a:gd name="connsiteY4" fmla="*/ 328962 h 1686670"/>
                <a:gd name="connsiteX5" fmla="*/ 1372435 w 1830925"/>
                <a:gd name="connsiteY5" fmla="*/ 302885 h 1686670"/>
                <a:gd name="connsiteX6" fmla="*/ 1288101 w 1830925"/>
                <a:gd name="connsiteY6" fmla="*/ 110360 h 1686670"/>
                <a:gd name="connsiteX7" fmla="*/ 1213755 w 1830925"/>
                <a:gd name="connsiteY7" fmla="*/ 12711 h 1686670"/>
                <a:gd name="connsiteX8" fmla="*/ 1100015 w 1830925"/>
                <a:gd name="connsiteY8" fmla="*/ 72632 h 1686670"/>
                <a:gd name="connsiteX9" fmla="*/ 1121653 w 1830925"/>
                <a:gd name="connsiteY9" fmla="*/ 171946 h 1686670"/>
                <a:gd name="connsiteX10" fmla="*/ 1188232 w 1830925"/>
                <a:gd name="connsiteY10" fmla="*/ 327297 h 1686670"/>
                <a:gd name="connsiteX11" fmla="*/ 1178246 w 1830925"/>
                <a:gd name="connsiteY11" fmla="*/ 351710 h 1686670"/>
                <a:gd name="connsiteX12" fmla="*/ 1113331 w 1830925"/>
                <a:gd name="connsiteY12" fmla="*/ 387773 h 1686670"/>
                <a:gd name="connsiteX13" fmla="*/ 1104454 w 1830925"/>
                <a:gd name="connsiteY13" fmla="*/ 666296 h 1686670"/>
                <a:gd name="connsiteX14" fmla="*/ 1123873 w 1830925"/>
                <a:gd name="connsiteY14" fmla="*/ 685160 h 1686670"/>
                <a:gd name="connsiteX15" fmla="*/ 1052300 w 1830925"/>
                <a:gd name="connsiteY15" fmla="*/ 656309 h 1686670"/>
                <a:gd name="connsiteX16" fmla="*/ 1036210 w 1830925"/>
                <a:gd name="connsiteY16" fmla="*/ 645213 h 1686670"/>
                <a:gd name="connsiteX17" fmla="*/ 946328 w 1830925"/>
                <a:gd name="connsiteY17" fmla="*/ 603046 h 1686670"/>
                <a:gd name="connsiteX18" fmla="*/ 901388 w 1830925"/>
                <a:gd name="connsiteY18" fmla="*/ 511500 h 1686670"/>
                <a:gd name="connsiteX19" fmla="*/ 899723 w 1830925"/>
                <a:gd name="connsiteY19" fmla="*/ 509280 h 1686670"/>
                <a:gd name="connsiteX20" fmla="*/ 908600 w 1830925"/>
                <a:gd name="connsiteY20" fmla="*/ 482649 h 1686670"/>
                <a:gd name="connsiteX21" fmla="*/ 1000701 w 1830925"/>
                <a:gd name="connsiteY21" fmla="*/ 438817 h 1686670"/>
                <a:gd name="connsiteX22" fmla="*/ 1014017 w 1830925"/>
                <a:gd name="connsiteY22" fmla="*/ 117573 h 1686670"/>
                <a:gd name="connsiteX23" fmla="*/ 745481 w 1830925"/>
                <a:gd name="connsiteY23" fmla="*/ 60426 h 1686670"/>
                <a:gd name="connsiteX24" fmla="*/ 560724 w 1830925"/>
                <a:gd name="connsiteY24" fmla="*/ 302885 h 1686670"/>
                <a:gd name="connsiteX25" fmla="*/ 544079 w 1830925"/>
                <a:gd name="connsiteY25" fmla="*/ 323968 h 1686670"/>
                <a:gd name="connsiteX26" fmla="*/ 394276 w 1830925"/>
                <a:gd name="connsiteY26" fmla="*/ 525370 h 1686670"/>
                <a:gd name="connsiteX27" fmla="*/ 407037 w 1830925"/>
                <a:gd name="connsiteY27" fmla="*/ 583627 h 1686670"/>
                <a:gd name="connsiteX28" fmla="*/ 36969 w 1830925"/>
                <a:gd name="connsiteY28" fmla="*/ 678502 h 1686670"/>
                <a:gd name="connsiteX29" fmla="*/ 130734 w 1830925"/>
                <a:gd name="connsiteY29" fmla="*/ 1055784 h 1686670"/>
                <a:gd name="connsiteX30" fmla="*/ 516338 w 1830925"/>
                <a:gd name="connsiteY30" fmla="*/ 922071 h 1686670"/>
                <a:gd name="connsiteX31" fmla="*/ 721069 w 1830925"/>
                <a:gd name="connsiteY31" fmla="*/ 1058003 h 1686670"/>
                <a:gd name="connsiteX32" fmla="*/ 557950 w 1830925"/>
                <a:gd name="connsiteY32" fmla="*/ 1077977 h 1686670"/>
                <a:gd name="connsiteX33" fmla="*/ 436443 w 1830925"/>
                <a:gd name="connsiteY33" fmla="*/ 1131795 h 1686670"/>
                <a:gd name="connsiteX34" fmla="*/ 373748 w 1830925"/>
                <a:gd name="connsiteY34" fmla="*/ 1161201 h 1686670"/>
                <a:gd name="connsiteX35" fmla="*/ 224500 w 1830925"/>
                <a:gd name="connsiteY35" fmla="*/ 1278269 h 1686670"/>
                <a:gd name="connsiteX36" fmla="*/ 256680 w 1830925"/>
                <a:gd name="connsiteY36" fmla="*/ 1403660 h 1686670"/>
                <a:gd name="connsiteX37" fmla="*/ 557950 w 1830925"/>
                <a:gd name="connsiteY37" fmla="*/ 1592856 h 1686670"/>
                <a:gd name="connsiteX38" fmla="*/ 736049 w 1830925"/>
                <a:gd name="connsiteY38" fmla="*/ 1572327 h 1686670"/>
                <a:gd name="connsiteX39" fmla="*/ 800409 w 1830925"/>
                <a:gd name="connsiteY39" fmla="*/ 1509077 h 1686670"/>
                <a:gd name="connsiteX40" fmla="*/ 804848 w 1830925"/>
                <a:gd name="connsiteY40" fmla="*/ 1519064 h 1686670"/>
                <a:gd name="connsiteX41" fmla="*/ 1015682 w 1830925"/>
                <a:gd name="connsiteY41" fmla="*/ 1686621 h 1686670"/>
                <a:gd name="connsiteX42" fmla="*/ 1273676 w 1830925"/>
                <a:gd name="connsiteY42" fmla="*/ 1565669 h 1686670"/>
                <a:gd name="connsiteX43" fmla="*/ 1303081 w 1830925"/>
                <a:gd name="connsiteY43" fmla="*/ 1555127 h 1686670"/>
                <a:gd name="connsiteX44" fmla="*/ 1379647 w 1830925"/>
                <a:gd name="connsiteY44" fmla="*/ 1557347 h 1686670"/>
                <a:gd name="connsiteX45" fmla="*/ 1661499 w 1830925"/>
                <a:gd name="connsiteY45" fmla="*/ 1392563 h 1686670"/>
                <a:gd name="connsiteX46" fmla="*/ 1743058 w 1830925"/>
                <a:gd name="connsiteY46" fmla="*/ 1183949 h 1686670"/>
                <a:gd name="connsiteX47" fmla="*/ 1609900 w 1830925"/>
                <a:gd name="connsiteY47" fmla="*/ 1055229 h 1686670"/>
                <a:gd name="connsiteX48" fmla="*/ 1475632 w 1830925"/>
                <a:gd name="connsiteY48" fmla="*/ 1118479 h 1686670"/>
                <a:gd name="connsiteX49" fmla="*/ 1349132 w 1830925"/>
                <a:gd name="connsiteY49" fmla="*/ 1233883 h 1686670"/>
                <a:gd name="connsiteX50" fmla="*/ 1348022 w 1830925"/>
                <a:gd name="connsiteY50" fmla="*/ 1234438 h 1686670"/>
                <a:gd name="connsiteX51" fmla="*/ 1288656 w 1830925"/>
                <a:gd name="connsiteY51" fmla="*/ 1287701 h 1686670"/>
                <a:gd name="connsiteX52" fmla="*/ 1262579 w 1830925"/>
                <a:gd name="connsiteY52" fmla="*/ 1244980 h 1686670"/>
                <a:gd name="connsiteX53" fmla="*/ 1346913 w 1830925"/>
                <a:gd name="connsiteY53" fmla="*/ 1231664 h 1686670"/>
                <a:gd name="connsiteX54" fmla="*/ 1347467 w 1830925"/>
                <a:gd name="connsiteY54" fmla="*/ 1232219 h 1686670"/>
                <a:gd name="connsiteX55" fmla="*/ 1348022 w 1830925"/>
                <a:gd name="connsiteY55" fmla="*/ 1231664 h 1686670"/>
                <a:gd name="connsiteX56" fmla="*/ 1416266 w 1830925"/>
                <a:gd name="connsiteY56" fmla="*/ 1084635 h 1686670"/>
                <a:gd name="connsiteX57" fmla="*/ 1435130 w 1830925"/>
                <a:gd name="connsiteY57" fmla="*/ 1065216 h 1686670"/>
                <a:gd name="connsiteX58" fmla="*/ 1522793 w 1830925"/>
                <a:gd name="connsiteY58" fmla="*/ 1054674 h 1686670"/>
                <a:gd name="connsiteX59" fmla="*/ 1789664 w 1830925"/>
                <a:gd name="connsiteY59" fmla="*/ 894330 h 1686670"/>
                <a:gd name="connsiteX60" fmla="*/ 1827947 w 1830925"/>
                <a:gd name="connsiteY60" fmla="*/ 753404 h 1686670"/>
                <a:gd name="connsiteX61" fmla="*/ 534093 w 1830925"/>
                <a:gd name="connsiteY61" fmla="*/ 788358 h 1686670"/>
                <a:gd name="connsiteX62" fmla="*/ 522441 w 1830925"/>
                <a:gd name="connsiteY62" fmla="*/ 735649 h 1686670"/>
                <a:gd name="connsiteX63" fmla="*/ 534093 w 1830925"/>
                <a:gd name="connsiteY63" fmla="*/ 788358 h 1686670"/>
                <a:gd name="connsiteX64" fmla="*/ 788758 w 1830925"/>
                <a:gd name="connsiteY64" fmla="*/ 1373144 h 1686670"/>
                <a:gd name="connsiteX65" fmla="*/ 673909 w 1830925"/>
                <a:gd name="connsiteY65" fmla="*/ 1246644 h 1686670"/>
                <a:gd name="connsiteX66" fmla="*/ 860330 w 1830925"/>
                <a:gd name="connsiteY66" fmla="*/ 1223341 h 1686670"/>
                <a:gd name="connsiteX67" fmla="*/ 788758 w 1830925"/>
                <a:gd name="connsiteY67" fmla="*/ 1373144 h 1686670"/>
                <a:gd name="connsiteX68" fmla="*/ 876420 w 1830925"/>
                <a:gd name="connsiteY68" fmla="*/ 1041913 h 1686670"/>
                <a:gd name="connsiteX69" fmla="*/ 970186 w 1830925"/>
                <a:gd name="connsiteY69" fmla="*/ 997527 h 1686670"/>
                <a:gd name="connsiteX70" fmla="*/ 987386 w 1830925"/>
                <a:gd name="connsiteY70" fmla="*/ 1003630 h 1686670"/>
                <a:gd name="connsiteX71" fmla="*/ 1010688 w 1830925"/>
                <a:gd name="connsiteY71" fmla="*/ 1053010 h 1686670"/>
                <a:gd name="connsiteX72" fmla="*/ 876420 w 1830925"/>
                <a:gd name="connsiteY72" fmla="*/ 1041913 h 1686670"/>
                <a:gd name="connsiteX73" fmla="*/ 1052300 w 1830925"/>
                <a:gd name="connsiteY73" fmla="*/ 1110712 h 1686670"/>
                <a:gd name="connsiteX74" fmla="*/ 1076158 w 1830925"/>
                <a:gd name="connsiteY74" fmla="*/ 1136234 h 1686670"/>
                <a:gd name="connsiteX75" fmla="*/ 1052300 w 1830925"/>
                <a:gd name="connsiteY75" fmla="*/ 1110712 h 1686670"/>
                <a:gd name="connsiteX76" fmla="*/ 1299198 w 1830925"/>
                <a:gd name="connsiteY76" fmla="*/ 780590 h 1686670"/>
                <a:gd name="connsiteX77" fmla="*/ 1281443 w 1830925"/>
                <a:gd name="connsiteY77" fmla="*/ 780590 h 1686670"/>
                <a:gd name="connsiteX78" fmla="*/ 1238167 w 1830925"/>
                <a:gd name="connsiteY78" fmla="*/ 738978 h 1686670"/>
                <a:gd name="connsiteX79" fmla="*/ 1319726 w 1830925"/>
                <a:gd name="connsiteY79" fmla="*/ 752849 h 1686670"/>
                <a:gd name="connsiteX80" fmla="*/ 1299198 w 1830925"/>
                <a:gd name="connsiteY80" fmla="*/ 780590 h 1686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830925" h="1686670">
                  <a:moveTo>
                    <a:pt x="1827947" y="753404"/>
                  </a:moveTo>
                  <a:cubicBezTo>
                    <a:pt x="1811857" y="687380"/>
                    <a:pt x="1760813" y="659638"/>
                    <a:pt x="1700337" y="644658"/>
                  </a:cubicBezTo>
                  <a:cubicBezTo>
                    <a:pt x="1678699" y="639110"/>
                    <a:pt x="1655951" y="638555"/>
                    <a:pt x="1633203" y="635226"/>
                  </a:cubicBezTo>
                  <a:cubicBezTo>
                    <a:pt x="1676479" y="523151"/>
                    <a:pt x="1648738" y="443256"/>
                    <a:pt x="1546650" y="380006"/>
                  </a:cubicBezTo>
                  <a:cubicBezTo>
                    <a:pt x="1503928" y="353374"/>
                    <a:pt x="1456768" y="336175"/>
                    <a:pt x="1407389" y="328962"/>
                  </a:cubicBezTo>
                  <a:cubicBezTo>
                    <a:pt x="1388525" y="326188"/>
                    <a:pt x="1380202" y="317865"/>
                    <a:pt x="1372435" y="302885"/>
                  </a:cubicBezTo>
                  <a:cubicBezTo>
                    <a:pt x="1340255" y="240190"/>
                    <a:pt x="1315288" y="174720"/>
                    <a:pt x="1288101" y="110360"/>
                  </a:cubicBezTo>
                  <a:cubicBezTo>
                    <a:pt x="1272011" y="71523"/>
                    <a:pt x="1250373" y="36014"/>
                    <a:pt x="1213755" y="12711"/>
                  </a:cubicBezTo>
                  <a:cubicBezTo>
                    <a:pt x="1163265" y="-19469"/>
                    <a:pt x="1102234" y="12711"/>
                    <a:pt x="1100015" y="72632"/>
                  </a:cubicBezTo>
                  <a:cubicBezTo>
                    <a:pt x="1098351" y="107586"/>
                    <a:pt x="1108338" y="140321"/>
                    <a:pt x="1121653" y="171946"/>
                  </a:cubicBezTo>
                  <a:cubicBezTo>
                    <a:pt x="1143292" y="224100"/>
                    <a:pt x="1165485" y="275699"/>
                    <a:pt x="1188232" y="327297"/>
                  </a:cubicBezTo>
                  <a:cubicBezTo>
                    <a:pt x="1194336" y="340613"/>
                    <a:pt x="1192671" y="346716"/>
                    <a:pt x="1178246" y="351710"/>
                  </a:cubicBezTo>
                  <a:cubicBezTo>
                    <a:pt x="1154388" y="360032"/>
                    <a:pt x="1133305" y="373348"/>
                    <a:pt x="1113331" y="387773"/>
                  </a:cubicBezTo>
                  <a:cubicBezTo>
                    <a:pt x="1012907" y="459901"/>
                    <a:pt x="1009024" y="587511"/>
                    <a:pt x="1104454" y="666296"/>
                  </a:cubicBezTo>
                  <a:cubicBezTo>
                    <a:pt x="1111666" y="671844"/>
                    <a:pt x="1120544" y="676283"/>
                    <a:pt x="1123873" y="685160"/>
                  </a:cubicBezTo>
                  <a:cubicBezTo>
                    <a:pt x="1093912" y="688489"/>
                    <a:pt x="1070609" y="677947"/>
                    <a:pt x="1052300" y="656309"/>
                  </a:cubicBezTo>
                  <a:cubicBezTo>
                    <a:pt x="1048416" y="651316"/>
                    <a:pt x="1041758" y="649097"/>
                    <a:pt x="1036210" y="645213"/>
                  </a:cubicBezTo>
                  <a:cubicBezTo>
                    <a:pt x="1009024" y="624129"/>
                    <a:pt x="964637" y="629678"/>
                    <a:pt x="946328" y="603046"/>
                  </a:cubicBezTo>
                  <a:cubicBezTo>
                    <a:pt x="928019" y="576414"/>
                    <a:pt x="920251" y="540351"/>
                    <a:pt x="901388" y="511500"/>
                  </a:cubicBezTo>
                  <a:cubicBezTo>
                    <a:pt x="900833" y="510945"/>
                    <a:pt x="900278" y="509835"/>
                    <a:pt x="899723" y="509280"/>
                  </a:cubicBezTo>
                  <a:cubicBezTo>
                    <a:pt x="889181" y="495965"/>
                    <a:pt x="885852" y="487642"/>
                    <a:pt x="908600" y="482649"/>
                  </a:cubicBezTo>
                  <a:cubicBezTo>
                    <a:pt x="941890" y="475436"/>
                    <a:pt x="972405" y="458791"/>
                    <a:pt x="1000701" y="438817"/>
                  </a:cubicBezTo>
                  <a:cubicBezTo>
                    <a:pt x="1113886" y="357813"/>
                    <a:pt x="1120544" y="206345"/>
                    <a:pt x="1014017" y="117573"/>
                  </a:cubicBezTo>
                  <a:cubicBezTo>
                    <a:pt x="935232" y="52104"/>
                    <a:pt x="844240" y="37678"/>
                    <a:pt x="745481" y="60426"/>
                  </a:cubicBezTo>
                  <a:cubicBezTo>
                    <a:pt x="642838" y="84284"/>
                    <a:pt x="541860" y="175275"/>
                    <a:pt x="560724" y="302885"/>
                  </a:cubicBezTo>
                  <a:cubicBezTo>
                    <a:pt x="562944" y="316756"/>
                    <a:pt x="558505" y="321194"/>
                    <a:pt x="544079" y="323968"/>
                  </a:cubicBezTo>
                  <a:cubicBezTo>
                    <a:pt x="430895" y="343387"/>
                    <a:pt x="380961" y="411076"/>
                    <a:pt x="394276" y="525370"/>
                  </a:cubicBezTo>
                  <a:cubicBezTo>
                    <a:pt x="396496" y="544234"/>
                    <a:pt x="402599" y="563099"/>
                    <a:pt x="407037" y="583627"/>
                  </a:cubicBezTo>
                  <a:cubicBezTo>
                    <a:pt x="268331" y="506506"/>
                    <a:pt x="113534" y="547009"/>
                    <a:pt x="36969" y="678502"/>
                  </a:cubicBezTo>
                  <a:cubicBezTo>
                    <a:pt x="-37933" y="807777"/>
                    <a:pt x="4789" y="976444"/>
                    <a:pt x="130734" y="1055784"/>
                  </a:cubicBezTo>
                  <a:cubicBezTo>
                    <a:pt x="237261" y="1122918"/>
                    <a:pt x="428121" y="1111822"/>
                    <a:pt x="516338" y="922071"/>
                  </a:cubicBezTo>
                  <a:cubicBezTo>
                    <a:pt x="551292" y="1014727"/>
                    <a:pt x="627303" y="1045242"/>
                    <a:pt x="721069" y="1058003"/>
                  </a:cubicBezTo>
                  <a:cubicBezTo>
                    <a:pt x="662812" y="1064661"/>
                    <a:pt x="610104" y="1069655"/>
                    <a:pt x="557950" y="1077977"/>
                  </a:cubicBezTo>
                  <a:cubicBezTo>
                    <a:pt x="513009" y="1085190"/>
                    <a:pt x="466959" y="1094622"/>
                    <a:pt x="436443" y="1131795"/>
                  </a:cubicBezTo>
                  <a:cubicBezTo>
                    <a:pt x="418689" y="1153988"/>
                    <a:pt x="400380" y="1160091"/>
                    <a:pt x="373748" y="1161201"/>
                  </a:cubicBezTo>
                  <a:cubicBezTo>
                    <a:pt x="297182" y="1164530"/>
                    <a:pt x="237261" y="1211690"/>
                    <a:pt x="224500" y="1278269"/>
                  </a:cubicBezTo>
                  <a:cubicBezTo>
                    <a:pt x="215622" y="1324320"/>
                    <a:pt x="231713" y="1366487"/>
                    <a:pt x="256680" y="1403660"/>
                  </a:cubicBezTo>
                  <a:cubicBezTo>
                    <a:pt x="328807" y="1510741"/>
                    <a:pt x="433114" y="1568998"/>
                    <a:pt x="557950" y="1592856"/>
                  </a:cubicBezTo>
                  <a:cubicBezTo>
                    <a:pt x="618981" y="1604507"/>
                    <a:pt x="678902" y="1601178"/>
                    <a:pt x="736049" y="1572327"/>
                  </a:cubicBezTo>
                  <a:cubicBezTo>
                    <a:pt x="763790" y="1558456"/>
                    <a:pt x="781545" y="1534044"/>
                    <a:pt x="800409" y="1509077"/>
                  </a:cubicBezTo>
                  <a:cubicBezTo>
                    <a:pt x="802628" y="1514070"/>
                    <a:pt x="803738" y="1516844"/>
                    <a:pt x="804848" y="1519064"/>
                  </a:cubicBezTo>
                  <a:cubicBezTo>
                    <a:pt x="845350" y="1612829"/>
                    <a:pt x="913593" y="1673305"/>
                    <a:pt x="1015682" y="1686621"/>
                  </a:cubicBezTo>
                  <a:cubicBezTo>
                    <a:pt x="1125537" y="1700492"/>
                    <a:pt x="1212645" y="1658880"/>
                    <a:pt x="1273676" y="1565669"/>
                  </a:cubicBezTo>
                  <a:cubicBezTo>
                    <a:pt x="1281998" y="1552908"/>
                    <a:pt x="1290320" y="1551244"/>
                    <a:pt x="1303081" y="1555127"/>
                  </a:cubicBezTo>
                  <a:cubicBezTo>
                    <a:pt x="1328604" y="1562895"/>
                    <a:pt x="1354680" y="1562895"/>
                    <a:pt x="1379647" y="1557347"/>
                  </a:cubicBezTo>
                  <a:cubicBezTo>
                    <a:pt x="1491168" y="1532380"/>
                    <a:pt x="1587152" y="1479671"/>
                    <a:pt x="1661499" y="1392563"/>
                  </a:cubicBezTo>
                  <a:cubicBezTo>
                    <a:pt x="1711988" y="1333197"/>
                    <a:pt x="1748607" y="1266618"/>
                    <a:pt x="1743058" y="1183949"/>
                  </a:cubicBezTo>
                  <a:cubicBezTo>
                    <a:pt x="1738620" y="1117924"/>
                    <a:pt x="1675924" y="1056339"/>
                    <a:pt x="1609900" y="1055229"/>
                  </a:cubicBezTo>
                  <a:cubicBezTo>
                    <a:pt x="1554417" y="1054119"/>
                    <a:pt x="1515025" y="1085190"/>
                    <a:pt x="1475632" y="1118479"/>
                  </a:cubicBezTo>
                  <a:cubicBezTo>
                    <a:pt x="1432356" y="1155653"/>
                    <a:pt x="1395737" y="1200039"/>
                    <a:pt x="1349132" y="1233883"/>
                  </a:cubicBezTo>
                  <a:cubicBezTo>
                    <a:pt x="1348577" y="1233883"/>
                    <a:pt x="1348022" y="1234438"/>
                    <a:pt x="1348022" y="1234438"/>
                  </a:cubicBezTo>
                  <a:cubicBezTo>
                    <a:pt x="1331378" y="1254967"/>
                    <a:pt x="1310294" y="1270502"/>
                    <a:pt x="1288656" y="1287701"/>
                  </a:cubicBezTo>
                  <a:cubicBezTo>
                    <a:pt x="1280888" y="1274940"/>
                    <a:pt x="1273121" y="1262734"/>
                    <a:pt x="1262579" y="1244980"/>
                  </a:cubicBezTo>
                  <a:cubicBezTo>
                    <a:pt x="1294204" y="1246644"/>
                    <a:pt x="1321391" y="1242760"/>
                    <a:pt x="1346913" y="1231664"/>
                  </a:cubicBezTo>
                  <a:cubicBezTo>
                    <a:pt x="1346913" y="1231664"/>
                    <a:pt x="1346913" y="1231664"/>
                    <a:pt x="1347467" y="1232219"/>
                  </a:cubicBezTo>
                  <a:cubicBezTo>
                    <a:pt x="1347467" y="1232219"/>
                    <a:pt x="1348022" y="1231664"/>
                    <a:pt x="1348022" y="1231664"/>
                  </a:cubicBezTo>
                  <a:cubicBezTo>
                    <a:pt x="1394628" y="1193936"/>
                    <a:pt x="1419595" y="1145666"/>
                    <a:pt x="1416266" y="1084635"/>
                  </a:cubicBezTo>
                  <a:cubicBezTo>
                    <a:pt x="1415711" y="1070764"/>
                    <a:pt x="1420150" y="1064661"/>
                    <a:pt x="1435130" y="1065216"/>
                  </a:cubicBezTo>
                  <a:cubicBezTo>
                    <a:pt x="1464536" y="1066326"/>
                    <a:pt x="1493942" y="1060777"/>
                    <a:pt x="1522793" y="1054674"/>
                  </a:cubicBezTo>
                  <a:cubicBezTo>
                    <a:pt x="1629874" y="1031926"/>
                    <a:pt x="1722530" y="983102"/>
                    <a:pt x="1789664" y="894330"/>
                  </a:cubicBezTo>
                  <a:cubicBezTo>
                    <a:pt x="1820734" y="852718"/>
                    <a:pt x="1840708" y="806112"/>
                    <a:pt x="1827947" y="753404"/>
                  </a:cubicBezTo>
                  <a:close/>
                  <a:moveTo>
                    <a:pt x="534093" y="788358"/>
                  </a:moveTo>
                  <a:cubicBezTo>
                    <a:pt x="530209" y="770603"/>
                    <a:pt x="526325" y="753959"/>
                    <a:pt x="522441" y="735649"/>
                  </a:cubicBezTo>
                  <a:cubicBezTo>
                    <a:pt x="559615" y="759507"/>
                    <a:pt x="559615" y="759507"/>
                    <a:pt x="534093" y="788358"/>
                  </a:cubicBezTo>
                  <a:close/>
                  <a:moveTo>
                    <a:pt x="788758" y="1373144"/>
                  </a:moveTo>
                  <a:cubicBezTo>
                    <a:pt x="758242" y="1320991"/>
                    <a:pt x="719404" y="1283263"/>
                    <a:pt x="673909" y="1246644"/>
                  </a:cubicBezTo>
                  <a:cubicBezTo>
                    <a:pt x="736049" y="1234438"/>
                    <a:pt x="795971" y="1227780"/>
                    <a:pt x="860330" y="1223341"/>
                  </a:cubicBezTo>
                  <a:cubicBezTo>
                    <a:pt x="823157" y="1267173"/>
                    <a:pt x="799854" y="1314333"/>
                    <a:pt x="788758" y="1373144"/>
                  </a:cubicBezTo>
                  <a:close/>
                  <a:moveTo>
                    <a:pt x="876420" y="1041913"/>
                  </a:moveTo>
                  <a:cubicBezTo>
                    <a:pt x="908045" y="1026933"/>
                    <a:pt x="940780" y="1015282"/>
                    <a:pt x="970186" y="997527"/>
                  </a:cubicBezTo>
                  <a:cubicBezTo>
                    <a:pt x="979063" y="991979"/>
                    <a:pt x="983502" y="995863"/>
                    <a:pt x="987386" y="1003630"/>
                  </a:cubicBezTo>
                  <a:cubicBezTo>
                    <a:pt x="994598" y="1019165"/>
                    <a:pt x="1001811" y="1034701"/>
                    <a:pt x="1010688" y="1053010"/>
                  </a:cubicBezTo>
                  <a:cubicBezTo>
                    <a:pt x="965193" y="1040804"/>
                    <a:pt x="921361" y="1034701"/>
                    <a:pt x="876420" y="1041913"/>
                  </a:cubicBezTo>
                  <a:close/>
                  <a:moveTo>
                    <a:pt x="1052300" y="1110712"/>
                  </a:moveTo>
                  <a:cubicBezTo>
                    <a:pt x="1062287" y="1121253"/>
                    <a:pt x="1068945" y="1128466"/>
                    <a:pt x="1076158" y="1136234"/>
                  </a:cubicBezTo>
                  <a:cubicBezTo>
                    <a:pt x="1049526" y="1140117"/>
                    <a:pt x="1049526" y="1140117"/>
                    <a:pt x="1052300" y="1110712"/>
                  </a:cubicBezTo>
                  <a:close/>
                  <a:moveTo>
                    <a:pt x="1299198" y="780590"/>
                  </a:moveTo>
                  <a:cubicBezTo>
                    <a:pt x="1293095" y="788358"/>
                    <a:pt x="1288101" y="787803"/>
                    <a:pt x="1281443" y="780590"/>
                  </a:cubicBezTo>
                  <a:cubicBezTo>
                    <a:pt x="1268127" y="767275"/>
                    <a:pt x="1254257" y="754513"/>
                    <a:pt x="1238167" y="738978"/>
                  </a:cubicBezTo>
                  <a:cubicBezTo>
                    <a:pt x="1267018" y="743972"/>
                    <a:pt x="1292540" y="748410"/>
                    <a:pt x="1319726" y="752849"/>
                  </a:cubicBezTo>
                  <a:cubicBezTo>
                    <a:pt x="1317507" y="766720"/>
                    <a:pt x="1305855" y="771713"/>
                    <a:pt x="1299198" y="780590"/>
                  </a:cubicBezTo>
                  <a:close/>
                </a:path>
              </a:pathLst>
            </a:custGeom>
            <a:solidFill>
              <a:srgbClr val="920202"/>
            </a:solidFill>
            <a:ln w="55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1C2AE60-D8E0-C3F8-7F0A-EA50AAFFFB79}"/>
                </a:ext>
              </a:extLst>
            </p:cNvPr>
            <p:cNvSpPr/>
            <p:nvPr/>
          </p:nvSpPr>
          <p:spPr>
            <a:xfrm>
              <a:off x="4987974" y="2112307"/>
              <a:ext cx="1810281" cy="1669247"/>
            </a:xfrm>
            <a:custGeom>
              <a:avLst/>
              <a:gdLst>
                <a:gd name="connsiteX0" fmla="*/ 385450 w 1810281"/>
                <a:gd name="connsiteY0" fmla="*/ 1155676 h 1669247"/>
                <a:gd name="connsiteX1" fmla="*/ 400430 w 1810281"/>
                <a:gd name="connsiteY1" fmla="*/ 1168992 h 1669247"/>
                <a:gd name="connsiteX2" fmla="*/ 488092 w 1810281"/>
                <a:gd name="connsiteY2" fmla="*/ 1247777 h 1669247"/>
                <a:gd name="connsiteX3" fmla="*/ 622915 w 1810281"/>
                <a:gd name="connsiteY3" fmla="*/ 1237790 h 1669247"/>
                <a:gd name="connsiteX4" fmla="*/ 655095 w 1810281"/>
                <a:gd name="connsiteY4" fmla="*/ 1242229 h 1669247"/>
                <a:gd name="connsiteX5" fmla="*/ 782705 w 1810281"/>
                <a:gd name="connsiteY5" fmla="*/ 1407012 h 1669247"/>
                <a:gd name="connsiteX6" fmla="*/ 692823 w 1810281"/>
                <a:gd name="connsiteY6" fmla="*/ 1563473 h 1669247"/>
                <a:gd name="connsiteX7" fmla="*/ 608490 w 1810281"/>
                <a:gd name="connsiteY7" fmla="*/ 1575679 h 1669247"/>
                <a:gd name="connsiteX8" fmla="*/ 328303 w 1810281"/>
                <a:gd name="connsiteY8" fmla="*/ 1467488 h 1669247"/>
                <a:gd name="connsiteX9" fmla="*/ 227324 w 1810281"/>
                <a:gd name="connsiteY9" fmla="*/ 1319904 h 1669247"/>
                <a:gd name="connsiteX10" fmla="*/ 290020 w 1810281"/>
                <a:gd name="connsiteY10" fmla="*/ 1180643 h 1669247"/>
                <a:gd name="connsiteX11" fmla="*/ 385450 w 1810281"/>
                <a:gd name="connsiteY11" fmla="*/ 1155676 h 1669247"/>
                <a:gd name="connsiteX12" fmla="*/ 1056234 w 1810281"/>
                <a:gd name="connsiteY12" fmla="*/ 1136812 h 1669247"/>
                <a:gd name="connsiteX13" fmla="*/ 1261519 w 1810281"/>
                <a:gd name="connsiteY13" fmla="*/ 1265532 h 1669247"/>
                <a:gd name="connsiteX14" fmla="*/ 1257635 w 1810281"/>
                <a:gd name="connsiteY14" fmla="*/ 1298266 h 1669247"/>
                <a:gd name="connsiteX15" fmla="*/ 1213804 w 1810281"/>
                <a:gd name="connsiteY15" fmla="*/ 1351531 h 1669247"/>
                <a:gd name="connsiteX16" fmla="*/ 1247094 w 1810281"/>
                <a:gd name="connsiteY16" fmla="*/ 1522417 h 1669247"/>
                <a:gd name="connsiteX17" fmla="*/ 1252087 w 1810281"/>
                <a:gd name="connsiteY17" fmla="*/ 1553487 h 1669247"/>
                <a:gd name="connsiteX18" fmla="*/ 1045137 w 1810281"/>
                <a:gd name="connsiteY18" fmla="*/ 1668891 h 1669247"/>
                <a:gd name="connsiteX19" fmla="*/ 810446 w 1810281"/>
                <a:gd name="connsiteY19" fmla="*/ 1519088 h 1669247"/>
                <a:gd name="connsiteX20" fmla="*/ 794911 w 1810281"/>
                <a:gd name="connsiteY20" fmla="*/ 1414781 h 1669247"/>
                <a:gd name="connsiteX21" fmla="*/ 854277 w 1810281"/>
                <a:gd name="connsiteY21" fmla="*/ 1222810 h 1669247"/>
                <a:gd name="connsiteX22" fmla="*/ 884792 w 1810281"/>
                <a:gd name="connsiteY22" fmla="*/ 1208385 h 1669247"/>
                <a:gd name="connsiteX23" fmla="*/ 1031821 w 1810281"/>
                <a:gd name="connsiteY23" fmla="*/ 1144025 h 1669247"/>
                <a:gd name="connsiteX24" fmla="*/ 1056234 w 1810281"/>
                <a:gd name="connsiteY24" fmla="*/ 1136812 h 1669247"/>
                <a:gd name="connsiteX25" fmla="*/ 1592820 w 1810281"/>
                <a:gd name="connsiteY25" fmla="*/ 1053103 h 1669247"/>
                <a:gd name="connsiteX26" fmla="*/ 1662658 w 1810281"/>
                <a:gd name="connsiteY26" fmla="*/ 1076891 h 1669247"/>
                <a:gd name="connsiteX27" fmla="*/ 1715367 w 1810281"/>
                <a:gd name="connsiteY27" fmla="*/ 1226139 h 1669247"/>
                <a:gd name="connsiteX28" fmla="*/ 1531719 w 1810281"/>
                <a:gd name="connsiteY28" fmla="*/ 1464159 h 1669247"/>
                <a:gd name="connsiteX29" fmla="*/ 1355840 w 1810281"/>
                <a:gd name="connsiteY29" fmla="*/ 1533513 h 1669247"/>
                <a:gd name="connsiteX30" fmla="*/ 1215469 w 1810281"/>
                <a:gd name="connsiteY30" fmla="*/ 1472482 h 1669247"/>
                <a:gd name="connsiteX31" fmla="*/ 1239326 w 1810281"/>
                <a:gd name="connsiteY31" fmla="*/ 1337659 h 1669247"/>
                <a:gd name="connsiteX32" fmla="*/ 1271506 w 1810281"/>
                <a:gd name="connsiteY32" fmla="*/ 1303815 h 1669247"/>
                <a:gd name="connsiteX33" fmla="*/ 1264293 w 1810281"/>
                <a:gd name="connsiteY33" fmla="*/ 1331001 h 1669247"/>
                <a:gd name="connsiteX34" fmla="*/ 1245429 w 1810281"/>
                <a:gd name="connsiteY34" fmla="*/ 1364846 h 1669247"/>
                <a:gd name="connsiteX35" fmla="*/ 1319221 w 1810281"/>
                <a:gd name="connsiteY35" fmla="*/ 1459721 h 1669247"/>
                <a:gd name="connsiteX36" fmla="*/ 1466250 w 1810281"/>
                <a:gd name="connsiteY36" fmla="*/ 1388703 h 1669247"/>
                <a:gd name="connsiteX37" fmla="*/ 1520623 w 1810281"/>
                <a:gd name="connsiteY37" fmla="*/ 1314356 h 1669247"/>
                <a:gd name="connsiteX38" fmla="*/ 1446276 w 1810281"/>
                <a:gd name="connsiteY38" fmla="*/ 1355414 h 1669247"/>
                <a:gd name="connsiteX39" fmla="*/ 1324769 w 1810281"/>
                <a:gd name="connsiteY39" fmla="*/ 1387594 h 1669247"/>
                <a:gd name="connsiteX40" fmla="*/ 1289260 w 1810281"/>
                <a:gd name="connsiteY40" fmla="*/ 1331001 h 1669247"/>
                <a:gd name="connsiteX41" fmla="*/ 1326434 w 1810281"/>
                <a:gd name="connsiteY41" fmla="*/ 1275519 h 1669247"/>
                <a:gd name="connsiteX42" fmla="*/ 1309789 w 1810281"/>
                <a:gd name="connsiteY42" fmla="*/ 1269970 h 1669247"/>
                <a:gd name="connsiteX43" fmla="*/ 1516739 w 1810281"/>
                <a:gd name="connsiteY43" fmla="*/ 1082994 h 1669247"/>
                <a:gd name="connsiteX44" fmla="*/ 1592820 w 1810281"/>
                <a:gd name="connsiteY44" fmla="*/ 1053103 h 1669247"/>
                <a:gd name="connsiteX45" fmla="*/ 893671 w 1810281"/>
                <a:gd name="connsiteY45" fmla="*/ 1038053 h 1669247"/>
                <a:gd name="connsiteX46" fmla="*/ 989101 w 1810281"/>
                <a:gd name="connsiteY46" fmla="*/ 1050259 h 1669247"/>
                <a:gd name="connsiteX47" fmla="*/ 1010185 w 1810281"/>
                <a:gd name="connsiteY47" fmla="*/ 1151793 h 1669247"/>
                <a:gd name="connsiteX48" fmla="*/ 885904 w 1810281"/>
                <a:gd name="connsiteY48" fmla="*/ 1197843 h 1669247"/>
                <a:gd name="connsiteX49" fmla="*/ 623471 w 1810281"/>
                <a:gd name="connsiteY49" fmla="*/ 1228358 h 1669247"/>
                <a:gd name="connsiteX50" fmla="*/ 519718 w 1810281"/>
                <a:gd name="connsiteY50" fmla="*/ 1236681 h 1669247"/>
                <a:gd name="connsiteX51" fmla="*/ 475332 w 1810281"/>
                <a:gd name="connsiteY51" fmla="*/ 1236126 h 1669247"/>
                <a:gd name="connsiteX52" fmla="*/ 412636 w 1810281"/>
                <a:gd name="connsiteY52" fmla="*/ 1197288 h 1669247"/>
                <a:gd name="connsiteX53" fmla="*/ 441487 w 1810281"/>
                <a:gd name="connsiteY53" fmla="*/ 1116284 h 1669247"/>
                <a:gd name="connsiteX54" fmla="*/ 575756 w 1810281"/>
                <a:gd name="connsiteY54" fmla="*/ 1070788 h 1669247"/>
                <a:gd name="connsiteX55" fmla="*/ 893671 w 1810281"/>
                <a:gd name="connsiteY55" fmla="*/ 1038053 h 1669247"/>
                <a:gd name="connsiteX56" fmla="*/ 1081756 w 1810281"/>
                <a:gd name="connsiteY56" fmla="*/ 682409 h 1669247"/>
                <a:gd name="connsiteX57" fmla="*/ 1206037 w 1810281"/>
                <a:gd name="connsiteY57" fmla="*/ 726240 h 1669247"/>
                <a:gd name="connsiteX58" fmla="*/ 1397452 w 1810281"/>
                <a:gd name="connsiteY58" fmla="*/ 1060800 h 1669247"/>
                <a:gd name="connsiteX59" fmla="*/ 1317002 w 1810281"/>
                <a:gd name="connsiteY59" fmla="*/ 1213932 h 1669247"/>
                <a:gd name="connsiteX60" fmla="*/ 1217688 w 1810281"/>
                <a:gd name="connsiteY60" fmla="*/ 1196733 h 1669247"/>
                <a:gd name="connsiteX61" fmla="*/ 1112826 w 1810281"/>
                <a:gd name="connsiteY61" fmla="*/ 1137921 h 1669247"/>
                <a:gd name="connsiteX62" fmla="*/ 1054569 w 1810281"/>
                <a:gd name="connsiteY62" fmla="*/ 1099083 h 1669247"/>
                <a:gd name="connsiteX63" fmla="*/ 990764 w 1810281"/>
                <a:gd name="connsiteY63" fmla="*/ 999215 h 1669247"/>
                <a:gd name="connsiteX64" fmla="*/ 1001861 w 1810281"/>
                <a:gd name="connsiteY64" fmla="*/ 955383 h 1669247"/>
                <a:gd name="connsiteX65" fmla="*/ 1106168 w 1810281"/>
                <a:gd name="connsiteY65" fmla="*/ 797813 h 1669247"/>
                <a:gd name="connsiteX66" fmla="*/ 1081756 w 1810281"/>
                <a:gd name="connsiteY66" fmla="*/ 682409 h 1669247"/>
                <a:gd name="connsiteX67" fmla="*/ 1642686 w 1810281"/>
                <a:gd name="connsiteY67" fmla="*/ 636914 h 1669247"/>
                <a:gd name="connsiteX68" fmla="*/ 1777509 w 1810281"/>
                <a:gd name="connsiteY68" fmla="*/ 690732 h 1669247"/>
                <a:gd name="connsiteX69" fmla="*/ 1805250 w 1810281"/>
                <a:gd name="connsiteY69" fmla="*/ 802253 h 1669247"/>
                <a:gd name="connsiteX70" fmla="*/ 1672092 w 1810281"/>
                <a:gd name="connsiteY70" fmla="*/ 965372 h 1669247"/>
                <a:gd name="connsiteX71" fmla="*/ 1432962 w 1810281"/>
                <a:gd name="connsiteY71" fmla="*/ 1041938 h 1669247"/>
                <a:gd name="connsiteX72" fmla="*/ 1403556 w 1810281"/>
                <a:gd name="connsiteY72" fmla="*/ 1018080 h 1669247"/>
                <a:gd name="connsiteX73" fmla="*/ 1300358 w 1810281"/>
                <a:gd name="connsiteY73" fmla="*/ 797815 h 1669247"/>
                <a:gd name="connsiteX74" fmla="*/ 1302022 w 1810281"/>
                <a:gd name="connsiteY74" fmla="*/ 768963 h 1669247"/>
                <a:gd name="connsiteX75" fmla="*/ 1403001 w 1810281"/>
                <a:gd name="connsiteY75" fmla="*/ 738447 h 1669247"/>
                <a:gd name="connsiteX76" fmla="*/ 1594416 w 1810281"/>
                <a:gd name="connsiteY76" fmla="*/ 650230 h 1669247"/>
                <a:gd name="connsiteX77" fmla="*/ 1642686 w 1810281"/>
                <a:gd name="connsiteY77" fmla="*/ 636914 h 1669247"/>
                <a:gd name="connsiteX78" fmla="*/ 894224 w 1810281"/>
                <a:gd name="connsiteY78" fmla="*/ 604734 h 1669247"/>
                <a:gd name="connsiteX79" fmla="*/ 1049021 w 1810281"/>
                <a:gd name="connsiteY79" fmla="*/ 662990 h 1669247"/>
                <a:gd name="connsiteX80" fmla="*/ 1044582 w 1810281"/>
                <a:gd name="connsiteY80" fmla="*/ 899901 h 1669247"/>
                <a:gd name="connsiteX81" fmla="*/ 776601 w 1810281"/>
                <a:gd name="connsiteY81" fmla="*/ 1032505 h 1669247"/>
                <a:gd name="connsiteX82" fmla="*/ 612373 w 1810281"/>
                <a:gd name="connsiteY82" fmla="*/ 1008647 h 1669247"/>
                <a:gd name="connsiteX83" fmla="*/ 512504 w 1810281"/>
                <a:gd name="connsiteY83" fmla="*/ 858289 h 1669247"/>
                <a:gd name="connsiteX84" fmla="*/ 602386 w 1810281"/>
                <a:gd name="connsiteY84" fmla="*/ 702383 h 1669247"/>
                <a:gd name="connsiteX85" fmla="*/ 894224 w 1810281"/>
                <a:gd name="connsiteY85" fmla="*/ 604734 h 1669247"/>
                <a:gd name="connsiteX86" fmla="*/ 296245 w 1810281"/>
                <a:gd name="connsiteY86" fmla="*/ 543122 h 1669247"/>
                <a:gd name="connsiteX87" fmla="*/ 393773 w 1810281"/>
                <a:gd name="connsiteY87" fmla="*/ 581431 h 1669247"/>
                <a:gd name="connsiteX88" fmla="*/ 423179 w 1810281"/>
                <a:gd name="connsiteY88" fmla="*/ 616940 h 1669247"/>
                <a:gd name="connsiteX89" fmla="*/ 470894 w 1810281"/>
                <a:gd name="connsiteY89" fmla="*/ 681300 h 1669247"/>
                <a:gd name="connsiteX90" fmla="*/ 506957 w 1810281"/>
                <a:gd name="connsiteY90" fmla="*/ 827220 h 1669247"/>
                <a:gd name="connsiteX91" fmla="*/ 462571 w 1810281"/>
                <a:gd name="connsiteY91" fmla="*/ 964262 h 1669247"/>
                <a:gd name="connsiteX92" fmla="*/ 81960 w 1810281"/>
                <a:gd name="connsiteY92" fmla="*/ 999771 h 1669247"/>
                <a:gd name="connsiteX93" fmla="*/ 76412 w 1810281"/>
                <a:gd name="connsiteY93" fmla="*/ 616940 h 1669247"/>
                <a:gd name="connsiteX94" fmla="*/ 262279 w 1810281"/>
                <a:gd name="connsiteY94" fmla="*/ 543148 h 1669247"/>
                <a:gd name="connsiteX95" fmla="*/ 296245 w 1810281"/>
                <a:gd name="connsiteY95" fmla="*/ 543122 h 1669247"/>
                <a:gd name="connsiteX96" fmla="*/ 526376 w 1810281"/>
                <a:gd name="connsiteY96" fmla="*/ 322327 h 1669247"/>
                <a:gd name="connsiteX97" fmla="*/ 566879 w 1810281"/>
                <a:gd name="connsiteY97" fmla="*/ 342856 h 1669247"/>
                <a:gd name="connsiteX98" fmla="*/ 627355 w 1810281"/>
                <a:gd name="connsiteY98" fmla="*/ 421086 h 1669247"/>
                <a:gd name="connsiteX99" fmla="*/ 621252 w 1810281"/>
                <a:gd name="connsiteY99" fmla="*/ 427744 h 1669247"/>
                <a:gd name="connsiteX100" fmla="*/ 644000 w 1810281"/>
                <a:gd name="connsiteY100" fmla="*/ 432183 h 1669247"/>
                <a:gd name="connsiteX101" fmla="*/ 849285 w 1810281"/>
                <a:gd name="connsiteY101" fmla="*/ 480453 h 1669247"/>
                <a:gd name="connsiteX102" fmla="*/ 870368 w 1810281"/>
                <a:gd name="connsiteY102" fmla="*/ 489330 h 1669247"/>
                <a:gd name="connsiteX103" fmla="*/ 921413 w 1810281"/>
                <a:gd name="connsiteY103" fmla="*/ 593637 h 1669247"/>
                <a:gd name="connsiteX104" fmla="*/ 804899 w 1810281"/>
                <a:gd name="connsiteY104" fmla="*/ 598076 h 1669247"/>
                <a:gd name="connsiteX105" fmla="*/ 725004 w 1810281"/>
                <a:gd name="connsiteY105" fmla="*/ 580321 h 1669247"/>
                <a:gd name="connsiteX106" fmla="*/ 633458 w 1810281"/>
                <a:gd name="connsiteY106" fmla="*/ 579767 h 1669247"/>
                <a:gd name="connsiteX107" fmla="*/ 572427 w 1810281"/>
                <a:gd name="connsiteY107" fmla="*/ 479898 h 1669247"/>
                <a:gd name="connsiteX108" fmla="*/ 592401 w 1810281"/>
                <a:gd name="connsiteY108" fmla="*/ 438841 h 1669247"/>
                <a:gd name="connsiteX109" fmla="*/ 552453 w 1810281"/>
                <a:gd name="connsiteY109" fmla="*/ 546477 h 1669247"/>
                <a:gd name="connsiteX110" fmla="*/ 625135 w 1810281"/>
                <a:gd name="connsiteY110" fmla="*/ 631365 h 1669247"/>
                <a:gd name="connsiteX111" fmla="*/ 644000 w 1810281"/>
                <a:gd name="connsiteY111" fmla="*/ 659107 h 1669247"/>
                <a:gd name="connsiteX112" fmla="*/ 561330 w 1810281"/>
                <a:gd name="connsiteY112" fmla="*/ 726795 h 1669247"/>
                <a:gd name="connsiteX113" fmla="*/ 539137 w 1810281"/>
                <a:gd name="connsiteY113" fmla="*/ 729015 h 1669247"/>
                <a:gd name="connsiteX114" fmla="*/ 392108 w 1810281"/>
                <a:gd name="connsiteY114" fmla="*/ 502091 h 1669247"/>
                <a:gd name="connsiteX115" fmla="*/ 489202 w 1810281"/>
                <a:gd name="connsiteY115" fmla="*/ 332869 h 1669247"/>
                <a:gd name="connsiteX116" fmla="*/ 526376 w 1810281"/>
                <a:gd name="connsiteY116" fmla="*/ 322327 h 1669247"/>
                <a:gd name="connsiteX117" fmla="*/ 1324554 w 1810281"/>
                <a:gd name="connsiteY117" fmla="*/ 321114 h 1669247"/>
                <a:gd name="connsiteX118" fmla="*/ 1495657 w 1810281"/>
                <a:gd name="connsiteY118" fmla="*/ 359501 h 1669247"/>
                <a:gd name="connsiteX119" fmla="*/ 1616609 w 1810281"/>
                <a:gd name="connsiteY119" fmla="*/ 468247 h 1669247"/>
                <a:gd name="connsiteX120" fmla="*/ 1577217 w 1810281"/>
                <a:gd name="connsiteY120" fmla="*/ 655778 h 1669247"/>
                <a:gd name="connsiteX121" fmla="*/ 1321442 w 1810281"/>
                <a:gd name="connsiteY121" fmla="*/ 730680 h 1669247"/>
                <a:gd name="connsiteX122" fmla="*/ 1109498 w 1810281"/>
                <a:gd name="connsiteY122" fmla="*/ 653559 h 1669247"/>
                <a:gd name="connsiteX123" fmla="*/ 1059008 w 1810281"/>
                <a:gd name="connsiteY123" fmla="*/ 437177 h 1669247"/>
                <a:gd name="connsiteX124" fmla="*/ 1143897 w 1810281"/>
                <a:gd name="connsiteY124" fmla="*/ 365604 h 1669247"/>
                <a:gd name="connsiteX125" fmla="*/ 1120594 w 1810281"/>
                <a:gd name="connsiteY125" fmla="*/ 396119 h 1669247"/>
                <a:gd name="connsiteX126" fmla="*/ 1067331 w 1810281"/>
                <a:gd name="connsiteY126" fmla="*/ 458815 h 1669247"/>
                <a:gd name="connsiteX127" fmla="*/ 1067331 w 1810281"/>
                <a:gd name="connsiteY127" fmla="*/ 553690 h 1669247"/>
                <a:gd name="connsiteX128" fmla="*/ 1191058 w 1810281"/>
                <a:gd name="connsiteY128" fmla="*/ 654114 h 1669247"/>
                <a:gd name="connsiteX129" fmla="*/ 1204374 w 1810281"/>
                <a:gd name="connsiteY129" fmla="*/ 656888 h 1669247"/>
                <a:gd name="connsiteX130" fmla="*/ 1212142 w 1810281"/>
                <a:gd name="connsiteY130" fmla="*/ 653559 h 1669247"/>
                <a:gd name="connsiteX131" fmla="*/ 1152219 w 1810281"/>
                <a:gd name="connsiteY131" fmla="*/ 556464 h 1669247"/>
                <a:gd name="connsiteX132" fmla="*/ 1138348 w 1810281"/>
                <a:gd name="connsiteY132" fmla="*/ 422751 h 1669247"/>
                <a:gd name="connsiteX133" fmla="*/ 1254308 w 1810281"/>
                <a:gd name="connsiteY133" fmla="*/ 353398 h 1669247"/>
                <a:gd name="connsiteX134" fmla="*/ 1299804 w 1810281"/>
                <a:gd name="connsiteY134" fmla="*/ 343966 h 1669247"/>
                <a:gd name="connsiteX135" fmla="*/ 1264850 w 1810281"/>
                <a:gd name="connsiteY135" fmla="*/ 326766 h 1669247"/>
                <a:gd name="connsiteX136" fmla="*/ 1324554 w 1810281"/>
                <a:gd name="connsiteY136" fmla="*/ 321114 h 1669247"/>
                <a:gd name="connsiteX137" fmla="*/ 831738 w 1810281"/>
                <a:gd name="connsiteY137" fmla="*/ 46995 h 1669247"/>
                <a:gd name="connsiteX138" fmla="*/ 1014068 w 1810281"/>
                <a:gd name="connsiteY138" fmla="*/ 128138 h 1669247"/>
                <a:gd name="connsiteX139" fmla="*/ 989101 w 1810281"/>
                <a:gd name="connsiteY139" fmla="*/ 414984 h 1669247"/>
                <a:gd name="connsiteX140" fmla="*/ 818769 w 1810281"/>
                <a:gd name="connsiteY140" fmla="*/ 471576 h 1669247"/>
                <a:gd name="connsiteX141" fmla="*/ 621805 w 1810281"/>
                <a:gd name="connsiteY141" fmla="*/ 400004 h 1669247"/>
                <a:gd name="connsiteX142" fmla="*/ 639005 w 1810281"/>
                <a:gd name="connsiteY142" fmla="*/ 103171 h 1669247"/>
                <a:gd name="connsiteX143" fmla="*/ 831738 w 1810281"/>
                <a:gd name="connsiteY143" fmla="*/ 46995 h 1669247"/>
                <a:gd name="connsiteX144" fmla="*/ 1176077 w 1810281"/>
                <a:gd name="connsiteY144" fmla="*/ 1083 h 1669247"/>
                <a:gd name="connsiteX145" fmla="*/ 1237107 w 1810281"/>
                <a:gd name="connsiteY145" fmla="*/ 49907 h 1669247"/>
                <a:gd name="connsiteX146" fmla="*/ 1279829 w 1810281"/>
                <a:gd name="connsiteY146" fmla="*/ 133131 h 1669247"/>
                <a:gd name="connsiteX147" fmla="*/ 1360279 w 1810281"/>
                <a:gd name="connsiteY147" fmla="*/ 311230 h 1669247"/>
                <a:gd name="connsiteX148" fmla="*/ 1207147 w 1810281"/>
                <a:gd name="connsiteY148" fmla="*/ 326211 h 1669247"/>
                <a:gd name="connsiteX149" fmla="*/ 1187728 w 1810281"/>
                <a:gd name="connsiteY149" fmla="*/ 315669 h 1669247"/>
                <a:gd name="connsiteX150" fmla="*/ 1100620 w 1810281"/>
                <a:gd name="connsiteY150" fmla="*/ 92074 h 1669247"/>
                <a:gd name="connsiteX151" fmla="*/ 1176077 w 1810281"/>
                <a:gd name="connsiteY151" fmla="*/ 1083 h 1669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</a:cxnLst>
              <a:rect l="l" t="t" r="r" b="b"/>
              <a:pathLst>
                <a:path w="1810281" h="1669247">
                  <a:moveTo>
                    <a:pt x="385450" y="1155676"/>
                  </a:moveTo>
                  <a:cubicBezTo>
                    <a:pt x="397656" y="1153456"/>
                    <a:pt x="399320" y="1159005"/>
                    <a:pt x="400430" y="1168992"/>
                  </a:cubicBezTo>
                  <a:cubicBezTo>
                    <a:pt x="406533" y="1225029"/>
                    <a:pt x="430391" y="1246112"/>
                    <a:pt x="488092" y="1247777"/>
                  </a:cubicBezTo>
                  <a:cubicBezTo>
                    <a:pt x="533588" y="1249441"/>
                    <a:pt x="578529" y="1245558"/>
                    <a:pt x="622915" y="1237790"/>
                  </a:cubicBezTo>
                  <a:cubicBezTo>
                    <a:pt x="634012" y="1236126"/>
                    <a:pt x="645108" y="1235016"/>
                    <a:pt x="655095" y="1242229"/>
                  </a:cubicBezTo>
                  <a:cubicBezTo>
                    <a:pt x="713906" y="1284395"/>
                    <a:pt x="763286" y="1334885"/>
                    <a:pt x="782705" y="1407012"/>
                  </a:cubicBezTo>
                  <a:cubicBezTo>
                    <a:pt x="802124" y="1478585"/>
                    <a:pt x="764396" y="1542944"/>
                    <a:pt x="692823" y="1563473"/>
                  </a:cubicBezTo>
                  <a:cubicBezTo>
                    <a:pt x="665637" y="1571241"/>
                    <a:pt x="637896" y="1579563"/>
                    <a:pt x="608490" y="1575679"/>
                  </a:cubicBezTo>
                  <a:cubicBezTo>
                    <a:pt x="503073" y="1571241"/>
                    <a:pt x="409307" y="1535177"/>
                    <a:pt x="328303" y="1467488"/>
                  </a:cubicBezTo>
                  <a:cubicBezTo>
                    <a:pt x="280588" y="1428095"/>
                    <a:pt x="242305" y="1382045"/>
                    <a:pt x="227324" y="1319904"/>
                  </a:cubicBezTo>
                  <a:cubicBezTo>
                    <a:pt x="212899" y="1260538"/>
                    <a:pt x="236756" y="1208939"/>
                    <a:pt x="290020" y="1180643"/>
                  </a:cubicBezTo>
                  <a:cubicBezTo>
                    <a:pt x="319980" y="1164553"/>
                    <a:pt x="352715" y="1160669"/>
                    <a:pt x="385450" y="1155676"/>
                  </a:cubicBezTo>
                  <a:close/>
                  <a:moveTo>
                    <a:pt x="1056234" y="1136812"/>
                  </a:moveTo>
                  <a:cubicBezTo>
                    <a:pt x="1146115" y="1146799"/>
                    <a:pt x="1215469" y="1187301"/>
                    <a:pt x="1261519" y="1265532"/>
                  </a:cubicBezTo>
                  <a:cubicBezTo>
                    <a:pt x="1269287" y="1278293"/>
                    <a:pt x="1270397" y="1287725"/>
                    <a:pt x="1257635" y="1298266"/>
                  </a:cubicBezTo>
                  <a:cubicBezTo>
                    <a:pt x="1239881" y="1313247"/>
                    <a:pt x="1226565" y="1332112"/>
                    <a:pt x="1213804" y="1351531"/>
                  </a:cubicBezTo>
                  <a:cubicBezTo>
                    <a:pt x="1173302" y="1413116"/>
                    <a:pt x="1185508" y="1481360"/>
                    <a:pt x="1247094" y="1522417"/>
                  </a:cubicBezTo>
                  <a:cubicBezTo>
                    <a:pt x="1263184" y="1533514"/>
                    <a:pt x="1262629" y="1539062"/>
                    <a:pt x="1252087" y="1553487"/>
                  </a:cubicBezTo>
                  <a:cubicBezTo>
                    <a:pt x="1201598" y="1625060"/>
                    <a:pt x="1132245" y="1662233"/>
                    <a:pt x="1045137" y="1668891"/>
                  </a:cubicBezTo>
                  <a:cubicBezTo>
                    <a:pt x="958584" y="1674994"/>
                    <a:pt x="848174" y="1601757"/>
                    <a:pt x="810446" y="1519088"/>
                  </a:cubicBezTo>
                  <a:cubicBezTo>
                    <a:pt x="794911" y="1484134"/>
                    <a:pt x="802678" y="1449180"/>
                    <a:pt x="794911" y="1414781"/>
                  </a:cubicBezTo>
                  <a:cubicBezTo>
                    <a:pt x="777711" y="1339879"/>
                    <a:pt x="806562" y="1278293"/>
                    <a:pt x="854277" y="1222810"/>
                  </a:cubicBezTo>
                  <a:cubicBezTo>
                    <a:pt x="863154" y="1212268"/>
                    <a:pt x="872031" y="1210049"/>
                    <a:pt x="884792" y="1208385"/>
                  </a:cubicBezTo>
                  <a:cubicBezTo>
                    <a:pt x="939720" y="1201172"/>
                    <a:pt x="995203" y="1193959"/>
                    <a:pt x="1031821" y="1144025"/>
                  </a:cubicBezTo>
                  <a:cubicBezTo>
                    <a:pt x="1039034" y="1134038"/>
                    <a:pt x="1048466" y="1137922"/>
                    <a:pt x="1056234" y="1136812"/>
                  </a:cubicBezTo>
                  <a:close/>
                  <a:moveTo>
                    <a:pt x="1592820" y="1053103"/>
                  </a:moveTo>
                  <a:cubicBezTo>
                    <a:pt x="1616608" y="1052340"/>
                    <a:pt x="1639356" y="1060524"/>
                    <a:pt x="1662658" y="1076891"/>
                  </a:cubicBezTo>
                  <a:cubicBezTo>
                    <a:pt x="1710928" y="1111290"/>
                    <a:pt x="1731457" y="1166218"/>
                    <a:pt x="1715367" y="1226139"/>
                  </a:cubicBezTo>
                  <a:cubicBezTo>
                    <a:pt x="1689290" y="1332111"/>
                    <a:pt x="1623266" y="1408122"/>
                    <a:pt x="1531719" y="1464159"/>
                  </a:cubicBezTo>
                  <a:cubicBezTo>
                    <a:pt x="1477347" y="1497449"/>
                    <a:pt x="1420200" y="1523526"/>
                    <a:pt x="1355840" y="1533513"/>
                  </a:cubicBezTo>
                  <a:cubicBezTo>
                    <a:pt x="1301467" y="1542390"/>
                    <a:pt x="1242655" y="1518533"/>
                    <a:pt x="1215469" y="1472482"/>
                  </a:cubicBezTo>
                  <a:cubicBezTo>
                    <a:pt x="1192166" y="1433089"/>
                    <a:pt x="1201043" y="1382045"/>
                    <a:pt x="1239326" y="1337659"/>
                  </a:cubicBezTo>
                  <a:cubicBezTo>
                    <a:pt x="1249868" y="1326008"/>
                    <a:pt x="1255971" y="1310473"/>
                    <a:pt x="1271506" y="1303815"/>
                  </a:cubicBezTo>
                  <a:cubicBezTo>
                    <a:pt x="1278164" y="1314911"/>
                    <a:pt x="1269287" y="1322679"/>
                    <a:pt x="1264293" y="1331001"/>
                  </a:cubicBezTo>
                  <a:cubicBezTo>
                    <a:pt x="1257635" y="1342098"/>
                    <a:pt x="1249313" y="1352639"/>
                    <a:pt x="1245429" y="1364846"/>
                  </a:cubicBezTo>
                  <a:cubicBezTo>
                    <a:pt x="1224901" y="1429205"/>
                    <a:pt x="1250423" y="1464714"/>
                    <a:pt x="1319221" y="1459721"/>
                  </a:cubicBezTo>
                  <a:cubicBezTo>
                    <a:pt x="1376368" y="1455837"/>
                    <a:pt x="1425748" y="1429760"/>
                    <a:pt x="1466250" y="1388703"/>
                  </a:cubicBezTo>
                  <a:cubicBezTo>
                    <a:pt x="1487333" y="1367620"/>
                    <a:pt x="1512301" y="1349311"/>
                    <a:pt x="1520623" y="1314356"/>
                  </a:cubicBezTo>
                  <a:cubicBezTo>
                    <a:pt x="1492882" y="1326563"/>
                    <a:pt x="1470134" y="1342098"/>
                    <a:pt x="1446276" y="1355414"/>
                  </a:cubicBezTo>
                  <a:cubicBezTo>
                    <a:pt x="1408548" y="1376497"/>
                    <a:pt x="1369155" y="1390923"/>
                    <a:pt x="1324769" y="1387594"/>
                  </a:cubicBezTo>
                  <a:cubicBezTo>
                    <a:pt x="1288706" y="1384819"/>
                    <a:pt x="1275390" y="1363736"/>
                    <a:pt x="1289260" y="1331001"/>
                  </a:cubicBezTo>
                  <a:cubicBezTo>
                    <a:pt x="1298138" y="1310473"/>
                    <a:pt x="1313118" y="1293828"/>
                    <a:pt x="1326434" y="1275519"/>
                  </a:cubicBezTo>
                  <a:cubicBezTo>
                    <a:pt x="1321440" y="1271080"/>
                    <a:pt x="1313673" y="1275519"/>
                    <a:pt x="1309789" y="1269970"/>
                  </a:cubicBezTo>
                  <a:cubicBezTo>
                    <a:pt x="1378033" y="1206720"/>
                    <a:pt x="1440728" y="1137367"/>
                    <a:pt x="1516739" y="1082994"/>
                  </a:cubicBezTo>
                  <a:cubicBezTo>
                    <a:pt x="1544203" y="1063575"/>
                    <a:pt x="1569032" y="1053866"/>
                    <a:pt x="1592820" y="1053103"/>
                  </a:cubicBezTo>
                  <a:close/>
                  <a:moveTo>
                    <a:pt x="893671" y="1038053"/>
                  </a:moveTo>
                  <a:cubicBezTo>
                    <a:pt x="925851" y="1034724"/>
                    <a:pt x="958586" y="1039163"/>
                    <a:pt x="989101" y="1050259"/>
                  </a:cubicBezTo>
                  <a:cubicBezTo>
                    <a:pt x="1032932" y="1066349"/>
                    <a:pt x="1042920" y="1118503"/>
                    <a:pt x="1010185" y="1151793"/>
                  </a:cubicBezTo>
                  <a:cubicBezTo>
                    <a:pt x="976341" y="1186747"/>
                    <a:pt x="931399" y="1195624"/>
                    <a:pt x="885904" y="1197843"/>
                  </a:cubicBezTo>
                  <a:cubicBezTo>
                    <a:pt x="797686" y="1202282"/>
                    <a:pt x="710579" y="1216707"/>
                    <a:pt x="623471" y="1228358"/>
                  </a:cubicBezTo>
                  <a:cubicBezTo>
                    <a:pt x="589627" y="1232797"/>
                    <a:pt x="555226" y="1238345"/>
                    <a:pt x="519718" y="1236681"/>
                  </a:cubicBezTo>
                  <a:cubicBezTo>
                    <a:pt x="504737" y="1236681"/>
                    <a:pt x="489757" y="1237791"/>
                    <a:pt x="475332" y="1236126"/>
                  </a:cubicBezTo>
                  <a:cubicBezTo>
                    <a:pt x="448700" y="1233352"/>
                    <a:pt x="423733" y="1223920"/>
                    <a:pt x="412636" y="1197288"/>
                  </a:cubicBezTo>
                  <a:cubicBezTo>
                    <a:pt x="402094" y="1171766"/>
                    <a:pt x="416520" y="1134593"/>
                    <a:pt x="441487" y="1116284"/>
                  </a:cubicBezTo>
                  <a:cubicBezTo>
                    <a:pt x="481435" y="1087433"/>
                    <a:pt x="528040" y="1075781"/>
                    <a:pt x="575756" y="1070788"/>
                  </a:cubicBezTo>
                  <a:cubicBezTo>
                    <a:pt x="681728" y="1058582"/>
                    <a:pt x="787700" y="1048040"/>
                    <a:pt x="893671" y="1038053"/>
                  </a:cubicBezTo>
                  <a:close/>
                  <a:moveTo>
                    <a:pt x="1081756" y="682409"/>
                  </a:moveTo>
                  <a:cubicBezTo>
                    <a:pt x="1131690" y="682964"/>
                    <a:pt x="1171637" y="700718"/>
                    <a:pt x="1206037" y="726240"/>
                  </a:cubicBezTo>
                  <a:cubicBezTo>
                    <a:pt x="1318112" y="809464"/>
                    <a:pt x="1386355" y="920429"/>
                    <a:pt x="1397452" y="1060800"/>
                  </a:cubicBezTo>
                  <a:cubicBezTo>
                    <a:pt x="1401890" y="1117947"/>
                    <a:pt x="1381917" y="1191185"/>
                    <a:pt x="1317002" y="1213932"/>
                  </a:cubicBezTo>
                  <a:cubicBezTo>
                    <a:pt x="1270951" y="1230577"/>
                    <a:pt x="1249313" y="1232242"/>
                    <a:pt x="1217688" y="1196733"/>
                  </a:cubicBezTo>
                  <a:cubicBezTo>
                    <a:pt x="1189947" y="1165662"/>
                    <a:pt x="1152774" y="1147353"/>
                    <a:pt x="1112826" y="1137921"/>
                  </a:cubicBezTo>
                  <a:cubicBezTo>
                    <a:pt x="1087304" y="1131818"/>
                    <a:pt x="1069550" y="1117947"/>
                    <a:pt x="1054569" y="1099083"/>
                  </a:cubicBezTo>
                  <a:cubicBezTo>
                    <a:pt x="1030157" y="1068013"/>
                    <a:pt x="1009073" y="1034724"/>
                    <a:pt x="990764" y="999215"/>
                  </a:cubicBezTo>
                  <a:cubicBezTo>
                    <a:pt x="980222" y="978686"/>
                    <a:pt x="985216" y="968144"/>
                    <a:pt x="1001861" y="955383"/>
                  </a:cubicBezTo>
                  <a:cubicBezTo>
                    <a:pt x="1054569" y="914881"/>
                    <a:pt x="1093962" y="865502"/>
                    <a:pt x="1106168" y="797813"/>
                  </a:cubicBezTo>
                  <a:cubicBezTo>
                    <a:pt x="1113936" y="757865"/>
                    <a:pt x="1104504" y="721802"/>
                    <a:pt x="1081756" y="682409"/>
                  </a:cubicBezTo>
                  <a:close/>
                  <a:moveTo>
                    <a:pt x="1642686" y="636914"/>
                  </a:moveTo>
                  <a:cubicBezTo>
                    <a:pt x="1693175" y="640243"/>
                    <a:pt x="1740891" y="651894"/>
                    <a:pt x="1777509" y="690732"/>
                  </a:cubicBezTo>
                  <a:cubicBezTo>
                    <a:pt x="1808580" y="723467"/>
                    <a:pt x="1816902" y="760640"/>
                    <a:pt x="1805250" y="802253"/>
                  </a:cubicBezTo>
                  <a:cubicBezTo>
                    <a:pt x="1785277" y="876600"/>
                    <a:pt x="1733123" y="924315"/>
                    <a:pt x="1672092" y="965372"/>
                  </a:cubicBezTo>
                  <a:cubicBezTo>
                    <a:pt x="1599965" y="1014197"/>
                    <a:pt x="1518405" y="1035280"/>
                    <a:pt x="1432962" y="1041938"/>
                  </a:cubicBezTo>
                  <a:cubicBezTo>
                    <a:pt x="1414652" y="1043602"/>
                    <a:pt x="1406884" y="1039719"/>
                    <a:pt x="1403556" y="1018080"/>
                  </a:cubicBezTo>
                  <a:cubicBezTo>
                    <a:pt x="1389685" y="935411"/>
                    <a:pt x="1352511" y="862729"/>
                    <a:pt x="1300358" y="797815"/>
                  </a:cubicBezTo>
                  <a:cubicBezTo>
                    <a:pt x="1289816" y="784498"/>
                    <a:pt x="1294809" y="780059"/>
                    <a:pt x="1302022" y="768963"/>
                  </a:cubicBezTo>
                  <a:cubicBezTo>
                    <a:pt x="1327544" y="730125"/>
                    <a:pt x="1368601" y="743995"/>
                    <a:pt x="1403001" y="738447"/>
                  </a:cubicBezTo>
                  <a:cubicBezTo>
                    <a:pt x="1475684" y="726796"/>
                    <a:pt x="1542818" y="706267"/>
                    <a:pt x="1594416" y="650230"/>
                  </a:cubicBezTo>
                  <a:cubicBezTo>
                    <a:pt x="1608842" y="634695"/>
                    <a:pt x="1625487" y="637469"/>
                    <a:pt x="1642686" y="636914"/>
                  </a:cubicBezTo>
                  <a:close/>
                  <a:moveTo>
                    <a:pt x="894224" y="604734"/>
                  </a:moveTo>
                  <a:cubicBezTo>
                    <a:pt x="951926" y="606953"/>
                    <a:pt x="1006854" y="623043"/>
                    <a:pt x="1049021" y="662990"/>
                  </a:cubicBezTo>
                  <a:cubicBezTo>
                    <a:pt x="1120038" y="729570"/>
                    <a:pt x="1115045" y="817787"/>
                    <a:pt x="1044582" y="899901"/>
                  </a:cubicBezTo>
                  <a:cubicBezTo>
                    <a:pt x="974674" y="981461"/>
                    <a:pt x="882573" y="1020853"/>
                    <a:pt x="776601" y="1032505"/>
                  </a:cubicBezTo>
                  <a:cubicBezTo>
                    <a:pt x="718899" y="1039162"/>
                    <a:pt x="665081" y="1030285"/>
                    <a:pt x="612373" y="1008647"/>
                  </a:cubicBezTo>
                  <a:cubicBezTo>
                    <a:pt x="554671" y="985344"/>
                    <a:pt x="512504" y="925423"/>
                    <a:pt x="512504" y="858289"/>
                  </a:cubicBezTo>
                  <a:cubicBezTo>
                    <a:pt x="516943" y="798923"/>
                    <a:pt x="551342" y="745105"/>
                    <a:pt x="602386" y="702383"/>
                  </a:cubicBezTo>
                  <a:cubicBezTo>
                    <a:pt x="686164" y="631920"/>
                    <a:pt x="784924" y="599740"/>
                    <a:pt x="894224" y="604734"/>
                  </a:cubicBezTo>
                  <a:close/>
                  <a:moveTo>
                    <a:pt x="296245" y="543122"/>
                  </a:moveTo>
                  <a:cubicBezTo>
                    <a:pt x="329690" y="547621"/>
                    <a:pt x="361731" y="564370"/>
                    <a:pt x="393773" y="581431"/>
                  </a:cubicBezTo>
                  <a:cubicBezTo>
                    <a:pt x="408753" y="589199"/>
                    <a:pt x="415966" y="603624"/>
                    <a:pt x="423179" y="616940"/>
                  </a:cubicBezTo>
                  <a:cubicBezTo>
                    <a:pt x="436495" y="640797"/>
                    <a:pt x="452585" y="662436"/>
                    <a:pt x="470894" y="681300"/>
                  </a:cubicBezTo>
                  <a:cubicBezTo>
                    <a:pt x="511396" y="723466"/>
                    <a:pt x="515835" y="772847"/>
                    <a:pt x="506957" y="827220"/>
                  </a:cubicBezTo>
                  <a:cubicBezTo>
                    <a:pt x="499190" y="875490"/>
                    <a:pt x="491977" y="922095"/>
                    <a:pt x="462571" y="964262"/>
                  </a:cubicBezTo>
                  <a:cubicBezTo>
                    <a:pt x="374909" y="1089098"/>
                    <a:pt x="191816" y="1106297"/>
                    <a:pt x="81960" y="999771"/>
                  </a:cubicBezTo>
                  <a:cubicBezTo>
                    <a:pt x="-20683" y="900457"/>
                    <a:pt x="-31780" y="731234"/>
                    <a:pt x="76412" y="616940"/>
                  </a:cubicBezTo>
                  <a:cubicBezTo>
                    <a:pt x="124126" y="566451"/>
                    <a:pt x="185713" y="539264"/>
                    <a:pt x="262279" y="543148"/>
                  </a:cubicBezTo>
                  <a:cubicBezTo>
                    <a:pt x="273792" y="541483"/>
                    <a:pt x="285096" y="541622"/>
                    <a:pt x="296245" y="543122"/>
                  </a:cubicBezTo>
                  <a:close/>
                  <a:moveTo>
                    <a:pt x="526376" y="322327"/>
                  </a:moveTo>
                  <a:cubicBezTo>
                    <a:pt x="545241" y="318444"/>
                    <a:pt x="559666" y="320108"/>
                    <a:pt x="566879" y="342856"/>
                  </a:cubicBezTo>
                  <a:cubicBezTo>
                    <a:pt x="577420" y="375591"/>
                    <a:pt x="606271" y="395564"/>
                    <a:pt x="627355" y="421086"/>
                  </a:cubicBezTo>
                  <a:cubicBezTo>
                    <a:pt x="625690" y="423860"/>
                    <a:pt x="623471" y="426080"/>
                    <a:pt x="621252" y="427744"/>
                  </a:cubicBezTo>
                  <a:cubicBezTo>
                    <a:pt x="629019" y="427189"/>
                    <a:pt x="636787" y="428854"/>
                    <a:pt x="644000" y="432183"/>
                  </a:cubicBezTo>
                  <a:cubicBezTo>
                    <a:pt x="706695" y="471576"/>
                    <a:pt x="775493" y="487111"/>
                    <a:pt x="849285" y="480453"/>
                  </a:cubicBezTo>
                  <a:cubicBezTo>
                    <a:pt x="859272" y="479343"/>
                    <a:pt x="865375" y="482672"/>
                    <a:pt x="870368" y="489330"/>
                  </a:cubicBezTo>
                  <a:cubicBezTo>
                    <a:pt x="893117" y="520400"/>
                    <a:pt x="910871" y="554245"/>
                    <a:pt x="921413" y="593637"/>
                  </a:cubicBezTo>
                  <a:cubicBezTo>
                    <a:pt x="881465" y="593082"/>
                    <a:pt x="842627" y="589753"/>
                    <a:pt x="804899" y="598076"/>
                  </a:cubicBezTo>
                  <a:cubicBezTo>
                    <a:pt x="773274" y="552025"/>
                    <a:pt x="773274" y="552025"/>
                    <a:pt x="725004" y="580321"/>
                  </a:cubicBezTo>
                  <a:cubicBezTo>
                    <a:pt x="694489" y="598631"/>
                    <a:pt x="662864" y="599186"/>
                    <a:pt x="633458" y="579767"/>
                  </a:cubicBezTo>
                  <a:cubicBezTo>
                    <a:pt x="598504" y="556464"/>
                    <a:pt x="572982" y="524839"/>
                    <a:pt x="572427" y="479898"/>
                  </a:cubicBezTo>
                  <a:cubicBezTo>
                    <a:pt x="572427" y="463253"/>
                    <a:pt x="580195" y="448273"/>
                    <a:pt x="592401" y="438841"/>
                  </a:cubicBezTo>
                  <a:cubicBezTo>
                    <a:pt x="550789" y="458815"/>
                    <a:pt x="534699" y="499872"/>
                    <a:pt x="552453" y="546477"/>
                  </a:cubicBezTo>
                  <a:cubicBezTo>
                    <a:pt x="566324" y="583650"/>
                    <a:pt x="594065" y="608618"/>
                    <a:pt x="625135" y="631365"/>
                  </a:cubicBezTo>
                  <a:cubicBezTo>
                    <a:pt x="634013" y="637468"/>
                    <a:pt x="651767" y="640243"/>
                    <a:pt x="644000" y="659107"/>
                  </a:cubicBezTo>
                  <a:cubicBezTo>
                    <a:pt x="613484" y="677416"/>
                    <a:pt x="583523" y="697945"/>
                    <a:pt x="561330" y="726795"/>
                  </a:cubicBezTo>
                  <a:cubicBezTo>
                    <a:pt x="553563" y="737337"/>
                    <a:pt x="548569" y="736228"/>
                    <a:pt x="539137" y="729015"/>
                  </a:cubicBezTo>
                  <a:cubicBezTo>
                    <a:pt x="465344" y="669648"/>
                    <a:pt x="409307" y="599740"/>
                    <a:pt x="392108" y="502091"/>
                  </a:cubicBezTo>
                  <a:cubicBezTo>
                    <a:pt x="379901" y="428854"/>
                    <a:pt x="418739" y="358391"/>
                    <a:pt x="489202" y="332869"/>
                  </a:cubicBezTo>
                  <a:cubicBezTo>
                    <a:pt x="501408" y="328430"/>
                    <a:pt x="513614" y="325101"/>
                    <a:pt x="526376" y="322327"/>
                  </a:cubicBezTo>
                  <a:close/>
                  <a:moveTo>
                    <a:pt x="1324554" y="321114"/>
                  </a:moveTo>
                  <a:cubicBezTo>
                    <a:pt x="1383617" y="320490"/>
                    <a:pt x="1440729" y="334533"/>
                    <a:pt x="1495657" y="359501"/>
                  </a:cubicBezTo>
                  <a:cubicBezTo>
                    <a:pt x="1547256" y="382804"/>
                    <a:pt x="1590533" y="416093"/>
                    <a:pt x="1616609" y="468247"/>
                  </a:cubicBezTo>
                  <a:cubicBezTo>
                    <a:pt x="1648235" y="531497"/>
                    <a:pt x="1632145" y="610837"/>
                    <a:pt x="1577217" y="655778"/>
                  </a:cubicBezTo>
                  <a:cubicBezTo>
                    <a:pt x="1502870" y="717364"/>
                    <a:pt x="1414653" y="737337"/>
                    <a:pt x="1321442" y="730680"/>
                  </a:cubicBezTo>
                  <a:cubicBezTo>
                    <a:pt x="1244321" y="725131"/>
                    <a:pt x="1171083" y="703493"/>
                    <a:pt x="1109498" y="653559"/>
                  </a:cubicBezTo>
                  <a:cubicBezTo>
                    <a:pt x="1049576" y="604734"/>
                    <a:pt x="1005190" y="519291"/>
                    <a:pt x="1059008" y="437177"/>
                  </a:cubicBezTo>
                  <a:cubicBezTo>
                    <a:pt x="1080092" y="405552"/>
                    <a:pt x="1106169" y="378365"/>
                    <a:pt x="1143897" y="365604"/>
                  </a:cubicBezTo>
                  <a:cubicBezTo>
                    <a:pt x="1146671" y="383913"/>
                    <a:pt x="1130026" y="388352"/>
                    <a:pt x="1120594" y="396119"/>
                  </a:cubicBezTo>
                  <a:cubicBezTo>
                    <a:pt x="1098956" y="413874"/>
                    <a:pt x="1080647" y="434403"/>
                    <a:pt x="1067331" y="458815"/>
                  </a:cubicBezTo>
                  <a:cubicBezTo>
                    <a:pt x="1050686" y="489885"/>
                    <a:pt x="1049576" y="521510"/>
                    <a:pt x="1067331" y="553690"/>
                  </a:cubicBezTo>
                  <a:cubicBezTo>
                    <a:pt x="1095072" y="603624"/>
                    <a:pt x="1138348" y="634695"/>
                    <a:pt x="1191058" y="654114"/>
                  </a:cubicBezTo>
                  <a:cubicBezTo>
                    <a:pt x="1194942" y="655778"/>
                    <a:pt x="1199935" y="656888"/>
                    <a:pt x="1204374" y="656888"/>
                  </a:cubicBezTo>
                  <a:cubicBezTo>
                    <a:pt x="1207148" y="656888"/>
                    <a:pt x="1209922" y="656888"/>
                    <a:pt x="1212142" y="653559"/>
                  </a:cubicBezTo>
                  <a:cubicBezTo>
                    <a:pt x="1200490" y="616385"/>
                    <a:pt x="1187173" y="582541"/>
                    <a:pt x="1152219" y="556464"/>
                  </a:cubicBezTo>
                  <a:cubicBezTo>
                    <a:pt x="1103949" y="520955"/>
                    <a:pt x="1101730" y="470466"/>
                    <a:pt x="1138348" y="422751"/>
                  </a:cubicBezTo>
                  <a:cubicBezTo>
                    <a:pt x="1167754" y="384468"/>
                    <a:pt x="1207148" y="362275"/>
                    <a:pt x="1254308" y="353398"/>
                  </a:cubicBezTo>
                  <a:cubicBezTo>
                    <a:pt x="1268734" y="350624"/>
                    <a:pt x="1284824" y="350069"/>
                    <a:pt x="1299804" y="343966"/>
                  </a:cubicBezTo>
                  <a:cubicBezTo>
                    <a:pt x="1290372" y="330095"/>
                    <a:pt x="1272617" y="338418"/>
                    <a:pt x="1264850" y="326766"/>
                  </a:cubicBezTo>
                  <a:cubicBezTo>
                    <a:pt x="1284962" y="323160"/>
                    <a:pt x="1304867" y="321322"/>
                    <a:pt x="1324554" y="321114"/>
                  </a:cubicBezTo>
                  <a:close/>
                  <a:moveTo>
                    <a:pt x="831738" y="46995"/>
                  </a:moveTo>
                  <a:cubicBezTo>
                    <a:pt x="899774" y="51433"/>
                    <a:pt x="966075" y="78759"/>
                    <a:pt x="1014068" y="128138"/>
                  </a:cubicBezTo>
                  <a:cubicBezTo>
                    <a:pt x="1103395" y="219684"/>
                    <a:pt x="1082312" y="342857"/>
                    <a:pt x="989101" y="414984"/>
                  </a:cubicBezTo>
                  <a:cubicBezTo>
                    <a:pt x="938057" y="454377"/>
                    <a:pt x="879245" y="473241"/>
                    <a:pt x="818769" y="471576"/>
                  </a:cubicBezTo>
                  <a:cubicBezTo>
                    <a:pt x="740539" y="472131"/>
                    <a:pt x="675068" y="450493"/>
                    <a:pt x="621805" y="400004"/>
                  </a:cubicBezTo>
                  <a:cubicBezTo>
                    <a:pt x="528039" y="310676"/>
                    <a:pt x="536362" y="181401"/>
                    <a:pt x="639005" y="103171"/>
                  </a:cubicBezTo>
                  <a:cubicBezTo>
                    <a:pt x="693933" y="61004"/>
                    <a:pt x="763702" y="42556"/>
                    <a:pt x="831738" y="46995"/>
                  </a:cubicBezTo>
                  <a:close/>
                  <a:moveTo>
                    <a:pt x="1176077" y="1083"/>
                  </a:moveTo>
                  <a:cubicBezTo>
                    <a:pt x="1205482" y="5521"/>
                    <a:pt x="1221017" y="28824"/>
                    <a:pt x="1237107" y="49907"/>
                  </a:cubicBezTo>
                  <a:cubicBezTo>
                    <a:pt x="1255971" y="74875"/>
                    <a:pt x="1268732" y="103725"/>
                    <a:pt x="1279829" y="133131"/>
                  </a:cubicBezTo>
                  <a:cubicBezTo>
                    <a:pt x="1302577" y="192498"/>
                    <a:pt x="1327544" y="250200"/>
                    <a:pt x="1360279" y="311230"/>
                  </a:cubicBezTo>
                  <a:cubicBezTo>
                    <a:pt x="1304796" y="310121"/>
                    <a:pt x="1255417" y="310676"/>
                    <a:pt x="1207147" y="326211"/>
                  </a:cubicBezTo>
                  <a:cubicBezTo>
                    <a:pt x="1197160" y="329540"/>
                    <a:pt x="1191057" y="324546"/>
                    <a:pt x="1187728" y="315669"/>
                  </a:cubicBezTo>
                  <a:cubicBezTo>
                    <a:pt x="1158877" y="240767"/>
                    <a:pt x="1116710" y="171969"/>
                    <a:pt x="1100620" y="92074"/>
                  </a:cubicBezTo>
                  <a:cubicBezTo>
                    <a:pt x="1088969" y="33263"/>
                    <a:pt x="1121703" y="-7240"/>
                    <a:pt x="1176077" y="1083"/>
                  </a:cubicBezTo>
                  <a:close/>
                </a:path>
              </a:pathLst>
            </a:custGeom>
            <a:solidFill>
              <a:srgbClr val="E11B1B"/>
            </a:solidFill>
            <a:ln w="554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39D96AA-8E7E-C68E-D677-9DFC8CF7D2DD}"/>
                </a:ext>
              </a:extLst>
            </p:cNvPr>
            <p:cNvSpPr/>
            <p:nvPr/>
          </p:nvSpPr>
          <p:spPr>
            <a:xfrm>
              <a:off x="5110539" y="2261295"/>
              <a:ext cx="1516162" cy="1388780"/>
            </a:xfrm>
            <a:custGeom>
              <a:avLst/>
              <a:gdLst>
                <a:gd name="connsiteX0" fmla="*/ 1019668 w 1516162"/>
                <a:gd name="connsiteY0" fmla="*/ 1180348 h 1388780"/>
                <a:gd name="connsiteX1" fmla="*/ 1042971 w 1516162"/>
                <a:gd name="connsiteY1" fmla="*/ 1215857 h 1388780"/>
                <a:gd name="connsiteX2" fmla="*/ 995256 w 1516162"/>
                <a:gd name="connsiteY2" fmla="*/ 1355119 h 1388780"/>
                <a:gd name="connsiteX3" fmla="*/ 861543 w 1516162"/>
                <a:gd name="connsiteY3" fmla="*/ 1370654 h 1388780"/>
                <a:gd name="connsiteX4" fmla="*/ 787750 w 1516162"/>
                <a:gd name="connsiteY4" fmla="*/ 1255804 h 1388780"/>
                <a:gd name="connsiteX5" fmla="*/ 803840 w 1516162"/>
                <a:gd name="connsiteY5" fmla="*/ 1225844 h 1388780"/>
                <a:gd name="connsiteX6" fmla="*/ 828252 w 1516162"/>
                <a:gd name="connsiteY6" fmla="*/ 1243043 h 1388780"/>
                <a:gd name="connsiteX7" fmla="*/ 857104 w 1516162"/>
                <a:gd name="connsiteY7" fmla="*/ 1276334 h 1388780"/>
                <a:gd name="connsiteX8" fmla="*/ 960302 w 1516162"/>
                <a:gd name="connsiteY8" fmla="*/ 1298527 h 1388780"/>
                <a:gd name="connsiteX9" fmla="*/ 1019668 w 1516162"/>
                <a:gd name="connsiteY9" fmla="*/ 1190890 h 1388780"/>
                <a:gd name="connsiteX10" fmla="*/ 1019668 w 1516162"/>
                <a:gd name="connsiteY10" fmla="*/ 1180348 h 1388780"/>
                <a:gd name="connsiteX11" fmla="*/ 313928 w 1516162"/>
                <a:gd name="connsiteY11" fmla="*/ 1104337 h 1388780"/>
                <a:gd name="connsiteX12" fmla="*/ 336121 w 1516162"/>
                <a:gd name="connsiteY12" fmla="*/ 1118207 h 1388780"/>
                <a:gd name="connsiteX13" fmla="*/ 370521 w 1516162"/>
                <a:gd name="connsiteY13" fmla="*/ 1162593 h 1388780"/>
                <a:gd name="connsiteX14" fmla="*/ 524207 w 1516162"/>
                <a:gd name="connsiteY14" fmla="*/ 1200877 h 1388780"/>
                <a:gd name="connsiteX15" fmla="*/ 537523 w 1516162"/>
                <a:gd name="connsiteY15" fmla="*/ 1205871 h 1388780"/>
                <a:gd name="connsiteX16" fmla="*/ 533084 w 1516162"/>
                <a:gd name="connsiteY16" fmla="*/ 1234722 h 1388780"/>
                <a:gd name="connsiteX17" fmla="*/ 447641 w 1516162"/>
                <a:gd name="connsiteY17" fmla="*/ 1271895 h 1388780"/>
                <a:gd name="connsiteX18" fmla="*/ 281194 w 1516162"/>
                <a:gd name="connsiteY18" fmla="*/ 1180904 h 1388780"/>
                <a:gd name="connsiteX19" fmla="*/ 313928 w 1516162"/>
                <a:gd name="connsiteY19" fmla="*/ 1104337 h 1388780"/>
                <a:gd name="connsiteX20" fmla="*/ 1396395 w 1516162"/>
                <a:gd name="connsiteY20" fmla="*/ 1016119 h 1388780"/>
                <a:gd name="connsiteX21" fmla="*/ 1421362 w 1516162"/>
                <a:gd name="connsiteY21" fmla="*/ 1036647 h 1388780"/>
                <a:gd name="connsiteX22" fmla="*/ 1386963 w 1516162"/>
                <a:gd name="connsiteY22" fmla="*/ 1120982 h 1388780"/>
                <a:gd name="connsiteX23" fmla="*/ 1237159 w 1516162"/>
                <a:gd name="connsiteY23" fmla="*/ 1201432 h 1388780"/>
                <a:gd name="connsiteX24" fmla="*/ 1283209 w 1516162"/>
                <a:gd name="connsiteY24" fmla="*/ 1167587 h 1388780"/>
                <a:gd name="connsiteX25" fmla="*/ 1315390 w 1516162"/>
                <a:gd name="connsiteY25" fmla="*/ 1099898 h 1388780"/>
                <a:gd name="connsiteX26" fmla="*/ 1396395 w 1516162"/>
                <a:gd name="connsiteY26" fmla="*/ 1016119 h 1388780"/>
                <a:gd name="connsiteX27" fmla="*/ 1030071 w 1516162"/>
                <a:gd name="connsiteY27" fmla="*/ 665330 h 1388780"/>
                <a:gd name="connsiteX28" fmla="*/ 1056841 w 1516162"/>
                <a:gd name="connsiteY28" fmla="*/ 673236 h 1388780"/>
                <a:gd name="connsiteX29" fmla="*/ 1066828 w 1516162"/>
                <a:gd name="connsiteY29" fmla="*/ 685997 h 1388780"/>
                <a:gd name="connsiteX30" fmla="*/ 1099008 w 1516162"/>
                <a:gd name="connsiteY30" fmla="*/ 799737 h 1388780"/>
                <a:gd name="connsiteX31" fmla="*/ 1188335 w 1516162"/>
                <a:gd name="connsiteY31" fmla="*/ 865761 h 1388780"/>
                <a:gd name="connsiteX32" fmla="*/ 1192774 w 1516162"/>
                <a:gd name="connsiteY32" fmla="*/ 881851 h 1388780"/>
                <a:gd name="connsiteX33" fmla="*/ 1060725 w 1516162"/>
                <a:gd name="connsiteY33" fmla="*/ 872419 h 1388780"/>
                <a:gd name="connsiteX34" fmla="*/ 983603 w 1516162"/>
                <a:gd name="connsiteY34" fmla="*/ 731493 h 1388780"/>
                <a:gd name="connsiteX35" fmla="*/ 1004132 w 1516162"/>
                <a:gd name="connsiteY35" fmla="*/ 671572 h 1388780"/>
                <a:gd name="connsiteX36" fmla="*/ 1030071 w 1516162"/>
                <a:gd name="connsiteY36" fmla="*/ 665330 h 1388780"/>
                <a:gd name="connsiteX37" fmla="*/ 714062 w 1516162"/>
                <a:gd name="connsiteY37" fmla="*/ 581396 h 1388780"/>
                <a:gd name="connsiteX38" fmla="*/ 758899 w 1516162"/>
                <a:gd name="connsiteY38" fmla="*/ 586129 h 1388780"/>
                <a:gd name="connsiteX39" fmla="*/ 801621 w 1516162"/>
                <a:gd name="connsiteY39" fmla="*/ 743699 h 1388780"/>
                <a:gd name="connsiteX40" fmla="*/ 733377 w 1516162"/>
                <a:gd name="connsiteY40" fmla="*/ 770886 h 1388780"/>
                <a:gd name="connsiteX41" fmla="*/ 783312 w 1516162"/>
                <a:gd name="connsiteY41" fmla="*/ 745918 h 1388780"/>
                <a:gd name="connsiteX42" fmla="*/ 815492 w 1516162"/>
                <a:gd name="connsiteY42" fmla="*/ 683778 h 1388780"/>
                <a:gd name="connsiteX43" fmla="*/ 766112 w 1516162"/>
                <a:gd name="connsiteY43" fmla="*/ 637727 h 1388780"/>
                <a:gd name="connsiteX44" fmla="*/ 687882 w 1516162"/>
                <a:gd name="connsiteY44" fmla="*/ 644385 h 1388780"/>
                <a:gd name="connsiteX45" fmla="*/ 638502 w 1516162"/>
                <a:gd name="connsiteY45" fmla="*/ 714293 h 1388780"/>
                <a:gd name="connsiteX46" fmla="*/ 638502 w 1516162"/>
                <a:gd name="connsiteY46" fmla="*/ 719842 h 1388780"/>
                <a:gd name="connsiteX47" fmla="*/ 617974 w 1516162"/>
                <a:gd name="connsiteY47" fmla="*/ 778098 h 1388780"/>
                <a:gd name="connsiteX48" fmla="*/ 566374 w 1516162"/>
                <a:gd name="connsiteY48" fmla="*/ 762009 h 1388780"/>
                <a:gd name="connsiteX49" fmla="*/ 547510 w 1516162"/>
                <a:gd name="connsiteY49" fmla="*/ 694320 h 1388780"/>
                <a:gd name="connsiteX50" fmla="*/ 590786 w 1516162"/>
                <a:gd name="connsiteY50" fmla="*/ 627741 h 1388780"/>
                <a:gd name="connsiteX51" fmla="*/ 714062 w 1516162"/>
                <a:gd name="connsiteY51" fmla="*/ 581396 h 1388780"/>
                <a:gd name="connsiteX52" fmla="*/ 1491921 w 1516162"/>
                <a:gd name="connsiteY52" fmla="*/ 562679 h 1388780"/>
                <a:gd name="connsiteX53" fmla="*/ 1507915 w 1516162"/>
                <a:gd name="connsiteY53" fmla="*/ 573368 h 1388780"/>
                <a:gd name="connsiteX54" fmla="*/ 1504586 w 1516162"/>
                <a:gd name="connsiteY54" fmla="*/ 651599 h 1388780"/>
                <a:gd name="connsiteX55" fmla="*/ 1404718 w 1516162"/>
                <a:gd name="connsiteY55" fmla="*/ 725391 h 1388780"/>
                <a:gd name="connsiteX56" fmla="*/ 1303183 w 1516162"/>
                <a:gd name="connsiteY56" fmla="*/ 738706 h 1388780"/>
                <a:gd name="connsiteX57" fmla="*/ 1271003 w 1516162"/>
                <a:gd name="connsiteY57" fmla="*/ 666024 h 1388780"/>
                <a:gd name="connsiteX58" fmla="*/ 1279881 w 1516162"/>
                <a:gd name="connsiteY58" fmla="*/ 646605 h 1388780"/>
                <a:gd name="connsiteX59" fmla="*/ 1409711 w 1516162"/>
                <a:gd name="connsiteY59" fmla="*/ 639393 h 1388780"/>
                <a:gd name="connsiteX60" fmla="*/ 1485722 w 1516162"/>
                <a:gd name="connsiteY60" fmla="*/ 570594 h 1388780"/>
                <a:gd name="connsiteX61" fmla="*/ 1491921 w 1516162"/>
                <a:gd name="connsiteY61" fmla="*/ 562679 h 1388780"/>
                <a:gd name="connsiteX62" fmla="*/ 146292 w 1516162"/>
                <a:gd name="connsiteY62" fmla="*/ 521266 h 1388780"/>
                <a:gd name="connsiteX63" fmla="*/ 246239 w 1516162"/>
                <a:gd name="connsiteY63" fmla="*/ 569484 h 1388780"/>
                <a:gd name="connsiteX64" fmla="*/ 267323 w 1516162"/>
                <a:gd name="connsiteY64" fmla="*/ 652153 h 1388780"/>
                <a:gd name="connsiteX65" fmla="*/ 259555 w 1516162"/>
                <a:gd name="connsiteY65" fmla="*/ 662140 h 1388780"/>
                <a:gd name="connsiteX66" fmla="*/ 251233 w 1516162"/>
                <a:gd name="connsiteY66" fmla="*/ 652708 h 1388780"/>
                <a:gd name="connsiteX67" fmla="*/ 215724 w 1516162"/>
                <a:gd name="connsiteY67" fmla="*/ 588348 h 1388780"/>
                <a:gd name="connsiteX68" fmla="*/ 72024 w 1516162"/>
                <a:gd name="connsiteY68" fmla="*/ 624412 h 1388780"/>
                <a:gd name="connsiteX69" fmla="*/ 84230 w 1516162"/>
                <a:gd name="connsiteY69" fmla="*/ 731493 h 1388780"/>
                <a:gd name="connsiteX70" fmla="*/ 179660 w 1516162"/>
                <a:gd name="connsiteY70" fmla="*/ 774215 h 1388780"/>
                <a:gd name="connsiteX71" fmla="*/ 52605 w 1516162"/>
                <a:gd name="connsiteY71" fmla="*/ 758680 h 1388780"/>
                <a:gd name="connsiteX72" fmla="*/ 2116 w 1516162"/>
                <a:gd name="connsiteY72" fmla="*/ 616644 h 1388780"/>
                <a:gd name="connsiteX73" fmla="*/ 107533 w 1516162"/>
                <a:gd name="connsiteY73" fmla="*/ 522878 h 1388780"/>
                <a:gd name="connsiteX74" fmla="*/ 146292 w 1516162"/>
                <a:gd name="connsiteY74" fmla="*/ 521266 h 1388780"/>
                <a:gd name="connsiteX75" fmla="*/ 505344 w 1516162"/>
                <a:gd name="connsiteY75" fmla="*/ 272097 h 1388780"/>
                <a:gd name="connsiteX76" fmla="*/ 521988 w 1516162"/>
                <a:gd name="connsiteY76" fmla="*/ 283194 h 1388780"/>
                <a:gd name="connsiteX77" fmla="*/ 463177 w 1516162"/>
                <a:gd name="connsiteY77" fmla="*/ 309270 h 1388780"/>
                <a:gd name="connsiteX78" fmla="*/ 477048 w 1516162"/>
                <a:gd name="connsiteY78" fmla="*/ 389166 h 1388780"/>
                <a:gd name="connsiteX79" fmla="*/ 616864 w 1516162"/>
                <a:gd name="connsiteY79" fmla="*/ 415243 h 1388780"/>
                <a:gd name="connsiteX80" fmla="*/ 683443 w 1516162"/>
                <a:gd name="connsiteY80" fmla="*/ 449642 h 1388780"/>
                <a:gd name="connsiteX81" fmla="*/ 521988 w 1516162"/>
                <a:gd name="connsiteY81" fmla="*/ 510118 h 1388780"/>
                <a:gd name="connsiteX82" fmla="*/ 477048 w 1516162"/>
                <a:gd name="connsiteY82" fmla="*/ 471835 h 1388780"/>
                <a:gd name="connsiteX83" fmla="*/ 417126 w 1516162"/>
                <a:gd name="connsiteY83" fmla="*/ 375851 h 1388780"/>
                <a:gd name="connsiteX84" fmla="*/ 505344 w 1516162"/>
                <a:gd name="connsiteY84" fmla="*/ 272097 h 1388780"/>
                <a:gd name="connsiteX85" fmla="*/ 1201095 w 1516162"/>
                <a:gd name="connsiteY85" fmla="*/ 261417 h 1388780"/>
                <a:gd name="connsiteX86" fmla="*/ 1300964 w 1516162"/>
                <a:gd name="connsiteY86" fmla="*/ 287078 h 1388780"/>
                <a:gd name="connsiteX87" fmla="*/ 1342576 w 1516162"/>
                <a:gd name="connsiteY87" fmla="*/ 327025 h 1388780"/>
                <a:gd name="connsiteX88" fmla="*/ 1310951 w 1516162"/>
                <a:gd name="connsiteY88" fmla="*/ 434661 h 1388780"/>
                <a:gd name="connsiteX89" fmla="*/ 1168916 w 1516162"/>
                <a:gd name="connsiteY89" fmla="*/ 460183 h 1388780"/>
                <a:gd name="connsiteX90" fmla="*/ 1131741 w 1516162"/>
                <a:gd name="connsiteY90" fmla="*/ 430778 h 1388780"/>
                <a:gd name="connsiteX91" fmla="*/ 1165032 w 1516162"/>
                <a:gd name="connsiteY91" fmla="*/ 398598 h 1388780"/>
                <a:gd name="connsiteX92" fmla="*/ 1239379 w 1516162"/>
                <a:gd name="connsiteY92" fmla="*/ 368082 h 1388780"/>
                <a:gd name="connsiteX93" fmla="*/ 1239379 w 1516162"/>
                <a:gd name="connsiteY93" fmla="*/ 326470 h 1388780"/>
                <a:gd name="connsiteX94" fmla="*/ 1066272 w 1516162"/>
                <a:gd name="connsiteY94" fmla="*/ 308716 h 1388780"/>
                <a:gd name="connsiteX95" fmla="*/ 1097897 w 1516162"/>
                <a:gd name="connsiteY95" fmla="*/ 263220 h 1388780"/>
                <a:gd name="connsiteX96" fmla="*/ 1201095 w 1516162"/>
                <a:gd name="connsiteY96" fmla="*/ 261417 h 1388780"/>
                <a:gd name="connsiteX97" fmla="*/ 697244 w 1516162"/>
                <a:gd name="connsiteY97" fmla="*/ 233 h 1388780"/>
                <a:gd name="connsiteX98" fmla="*/ 793298 w 1516162"/>
                <a:gd name="connsiteY98" fmla="*/ 31303 h 1388780"/>
                <a:gd name="connsiteX99" fmla="*/ 813827 w 1516162"/>
                <a:gd name="connsiteY99" fmla="*/ 118411 h 1388780"/>
                <a:gd name="connsiteX100" fmla="*/ 677339 w 1516162"/>
                <a:gd name="connsiteY100" fmla="*/ 34632 h 1388780"/>
                <a:gd name="connsiteX101" fmla="*/ 621857 w 1516162"/>
                <a:gd name="connsiteY101" fmla="*/ 121740 h 1388780"/>
                <a:gd name="connsiteX102" fmla="*/ 731157 w 1516162"/>
                <a:gd name="connsiteY102" fmla="*/ 208292 h 1388780"/>
                <a:gd name="connsiteX103" fmla="*/ 595225 w 1516162"/>
                <a:gd name="connsiteY103" fmla="*/ 180551 h 1388780"/>
                <a:gd name="connsiteX104" fmla="*/ 563045 w 1516162"/>
                <a:gd name="connsiteY104" fmla="*/ 66257 h 1388780"/>
                <a:gd name="connsiteX105" fmla="*/ 599109 w 1516162"/>
                <a:gd name="connsiteY105" fmla="*/ 22426 h 1388780"/>
                <a:gd name="connsiteX106" fmla="*/ 697244 w 1516162"/>
                <a:gd name="connsiteY106" fmla="*/ 233 h 1388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1516162" h="1388780">
                  <a:moveTo>
                    <a:pt x="1019668" y="1180348"/>
                  </a:moveTo>
                  <a:cubicBezTo>
                    <a:pt x="1040752" y="1183677"/>
                    <a:pt x="1042416" y="1201431"/>
                    <a:pt x="1042971" y="1215857"/>
                  </a:cubicBezTo>
                  <a:cubicBezTo>
                    <a:pt x="1046300" y="1268566"/>
                    <a:pt x="1034094" y="1316281"/>
                    <a:pt x="995256" y="1355119"/>
                  </a:cubicBezTo>
                  <a:cubicBezTo>
                    <a:pt x="957528" y="1392847"/>
                    <a:pt x="910367" y="1400060"/>
                    <a:pt x="861543" y="1370654"/>
                  </a:cubicBezTo>
                  <a:cubicBezTo>
                    <a:pt x="819375" y="1345132"/>
                    <a:pt x="787195" y="1310733"/>
                    <a:pt x="787750" y="1255804"/>
                  </a:cubicBezTo>
                  <a:cubicBezTo>
                    <a:pt x="788305" y="1241934"/>
                    <a:pt x="792744" y="1230282"/>
                    <a:pt x="803840" y="1225844"/>
                  </a:cubicBezTo>
                  <a:cubicBezTo>
                    <a:pt x="816601" y="1220850"/>
                    <a:pt x="822704" y="1235276"/>
                    <a:pt x="828252" y="1243043"/>
                  </a:cubicBezTo>
                  <a:cubicBezTo>
                    <a:pt x="837130" y="1255250"/>
                    <a:pt x="846561" y="1265792"/>
                    <a:pt x="857104" y="1276334"/>
                  </a:cubicBezTo>
                  <a:cubicBezTo>
                    <a:pt x="894832" y="1314062"/>
                    <a:pt x="919245" y="1319056"/>
                    <a:pt x="960302" y="1298527"/>
                  </a:cubicBezTo>
                  <a:cubicBezTo>
                    <a:pt x="1006353" y="1275224"/>
                    <a:pt x="1027436" y="1237495"/>
                    <a:pt x="1019668" y="1190890"/>
                  </a:cubicBezTo>
                  <a:cubicBezTo>
                    <a:pt x="1019114" y="1187561"/>
                    <a:pt x="1016339" y="1184232"/>
                    <a:pt x="1019668" y="1180348"/>
                  </a:cubicBezTo>
                  <a:close/>
                  <a:moveTo>
                    <a:pt x="313928" y="1104337"/>
                  </a:moveTo>
                  <a:cubicBezTo>
                    <a:pt x="326134" y="1102672"/>
                    <a:pt x="332792" y="1102672"/>
                    <a:pt x="336121" y="1118207"/>
                  </a:cubicBezTo>
                  <a:cubicBezTo>
                    <a:pt x="340005" y="1137071"/>
                    <a:pt x="352766" y="1152052"/>
                    <a:pt x="370521" y="1162593"/>
                  </a:cubicBezTo>
                  <a:cubicBezTo>
                    <a:pt x="418236" y="1190336"/>
                    <a:pt x="467060" y="1212529"/>
                    <a:pt x="524207" y="1200877"/>
                  </a:cubicBezTo>
                  <a:cubicBezTo>
                    <a:pt x="530310" y="1199768"/>
                    <a:pt x="535859" y="1198658"/>
                    <a:pt x="537523" y="1205871"/>
                  </a:cubicBezTo>
                  <a:cubicBezTo>
                    <a:pt x="539742" y="1215858"/>
                    <a:pt x="540298" y="1225845"/>
                    <a:pt x="533084" y="1234722"/>
                  </a:cubicBezTo>
                  <a:cubicBezTo>
                    <a:pt x="510891" y="1261354"/>
                    <a:pt x="482595" y="1273005"/>
                    <a:pt x="447641" y="1271895"/>
                  </a:cubicBezTo>
                  <a:cubicBezTo>
                    <a:pt x="379953" y="1264682"/>
                    <a:pt x="323915" y="1233612"/>
                    <a:pt x="281194" y="1180904"/>
                  </a:cubicBezTo>
                  <a:cubicBezTo>
                    <a:pt x="255117" y="1148168"/>
                    <a:pt x="273426" y="1109885"/>
                    <a:pt x="313928" y="1104337"/>
                  </a:cubicBezTo>
                  <a:close/>
                  <a:moveTo>
                    <a:pt x="1396395" y="1016119"/>
                  </a:moveTo>
                  <a:cubicBezTo>
                    <a:pt x="1411930" y="1013899"/>
                    <a:pt x="1420253" y="1020003"/>
                    <a:pt x="1421362" y="1036647"/>
                  </a:cubicBezTo>
                  <a:cubicBezTo>
                    <a:pt x="1424136" y="1071046"/>
                    <a:pt x="1408046" y="1097679"/>
                    <a:pt x="1386963" y="1120982"/>
                  </a:cubicBezTo>
                  <a:cubicBezTo>
                    <a:pt x="1347015" y="1165368"/>
                    <a:pt x="1299301" y="1196438"/>
                    <a:pt x="1237159" y="1201432"/>
                  </a:cubicBezTo>
                  <a:cubicBezTo>
                    <a:pt x="1252694" y="1190890"/>
                    <a:pt x="1268784" y="1180903"/>
                    <a:pt x="1283209" y="1167587"/>
                  </a:cubicBezTo>
                  <a:cubicBezTo>
                    <a:pt x="1303739" y="1148723"/>
                    <a:pt x="1312616" y="1125975"/>
                    <a:pt x="1315390" y="1099898"/>
                  </a:cubicBezTo>
                  <a:cubicBezTo>
                    <a:pt x="1319829" y="1062169"/>
                    <a:pt x="1359222" y="1020557"/>
                    <a:pt x="1396395" y="1016119"/>
                  </a:cubicBezTo>
                  <a:close/>
                  <a:moveTo>
                    <a:pt x="1030071" y="665330"/>
                  </a:moveTo>
                  <a:cubicBezTo>
                    <a:pt x="1039087" y="666717"/>
                    <a:pt x="1048241" y="670462"/>
                    <a:pt x="1056841" y="673236"/>
                  </a:cubicBezTo>
                  <a:cubicBezTo>
                    <a:pt x="1062389" y="674901"/>
                    <a:pt x="1070712" y="676565"/>
                    <a:pt x="1066828" y="685997"/>
                  </a:cubicBezTo>
                  <a:cubicBezTo>
                    <a:pt x="1047964" y="732048"/>
                    <a:pt x="1074596" y="767002"/>
                    <a:pt x="1099008" y="799737"/>
                  </a:cubicBezTo>
                  <a:cubicBezTo>
                    <a:pt x="1121201" y="829697"/>
                    <a:pt x="1148388" y="857439"/>
                    <a:pt x="1188335" y="865761"/>
                  </a:cubicBezTo>
                  <a:cubicBezTo>
                    <a:pt x="1200541" y="867980"/>
                    <a:pt x="1197767" y="874638"/>
                    <a:pt x="1192774" y="881851"/>
                  </a:cubicBezTo>
                  <a:cubicBezTo>
                    <a:pt x="1155600" y="913476"/>
                    <a:pt x="1097898" y="911257"/>
                    <a:pt x="1060725" y="872419"/>
                  </a:cubicBezTo>
                  <a:cubicBezTo>
                    <a:pt x="1022996" y="833026"/>
                    <a:pt x="994145" y="786421"/>
                    <a:pt x="983603" y="731493"/>
                  </a:cubicBezTo>
                  <a:cubicBezTo>
                    <a:pt x="979165" y="708190"/>
                    <a:pt x="985823" y="685997"/>
                    <a:pt x="1004132" y="671572"/>
                  </a:cubicBezTo>
                  <a:cubicBezTo>
                    <a:pt x="1012177" y="664914"/>
                    <a:pt x="1021055" y="663943"/>
                    <a:pt x="1030071" y="665330"/>
                  </a:cubicBezTo>
                  <a:close/>
                  <a:moveTo>
                    <a:pt x="714062" y="581396"/>
                  </a:moveTo>
                  <a:cubicBezTo>
                    <a:pt x="728800" y="581344"/>
                    <a:pt x="743780" y="582939"/>
                    <a:pt x="758899" y="586129"/>
                  </a:cubicBezTo>
                  <a:cubicBezTo>
                    <a:pt x="837685" y="602773"/>
                    <a:pt x="857658" y="682114"/>
                    <a:pt x="801621" y="743699"/>
                  </a:cubicBezTo>
                  <a:cubicBezTo>
                    <a:pt x="769996" y="779763"/>
                    <a:pt x="766112" y="780873"/>
                    <a:pt x="733377" y="770886"/>
                  </a:cubicBezTo>
                  <a:cubicBezTo>
                    <a:pt x="751132" y="762009"/>
                    <a:pt x="767222" y="754241"/>
                    <a:pt x="783312" y="745918"/>
                  </a:cubicBezTo>
                  <a:cubicBezTo>
                    <a:pt x="808279" y="732603"/>
                    <a:pt x="819930" y="709855"/>
                    <a:pt x="815492" y="683778"/>
                  </a:cubicBezTo>
                  <a:cubicBezTo>
                    <a:pt x="811053" y="658256"/>
                    <a:pt x="791079" y="644385"/>
                    <a:pt x="766112" y="637727"/>
                  </a:cubicBezTo>
                  <a:cubicBezTo>
                    <a:pt x="738926" y="629960"/>
                    <a:pt x="712849" y="635508"/>
                    <a:pt x="687882" y="644385"/>
                  </a:cubicBezTo>
                  <a:cubicBezTo>
                    <a:pt x="657366" y="655482"/>
                    <a:pt x="639612" y="681559"/>
                    <a:pt x="638502" y="714293"/>
                  </a:cubicBezTo>
                  <a:cubicBezTo>
                    <a:pt x="638502" y="715958"/>
                    <a:pt x="638502" y="718177"/>
                    <a:pt x="638502" y="719842"/>
                  </a:cubicBezTo>
                  <a:cubicBezTo>
                    <a:pt x="637947" y="741480"/>
                    <a:pt x="642386" y="765892"/>
                    <a:pt x="617974" y="778098"/>
                  </a:cubicBezTo>
                  <a:cubicBezTo>
                    <a:pt x="596889" y="789195"/>
                    <a:pt x="580244" y="774769"/>
                    <a:pt x="566374" y="762009"/>
                  </a:cubicBezTo>
                  <a:cubicBezTo>
                    <a:pt x="546955" y="744254"/>
                    <a:pt x="537523" y="720396"/>
                    <a:pt x="547510" y="694320"/>
                  </a:cubicBezTo>
                  <a:cubicBezTo>
                    <a:pt x="556942" y="669352"/>
                    <a:pt x="569703" y="645495"/>
                    <a:pt x="590786" y="627741"/>
                  </a:cubicBezTo>
                  <a:cubicBezTo>
                    <a:pt x="627822" y="596532"/>
                    <a:pt x="669849" y="581552"/>
                    <a:pt x="714062" y="581396"/>
                  </a:cubicBezTo>
                  <a:close/>
                  <a:moveTo>
                    <a:pt x="1491921" y="562679"/>
                  </a:moveTo>
                  <a:cubicBezTo>
                    <a:pt x="1498032" y="559533"/>
                    <a:pt x="1503754" y="568791"/>
                    <a:pt x="1507915" y="573368"/>
                  </a:cubicBezTo>
                  <a:cubicBezTo>
                    <a:pt x="1520676" y="587239"/>
                    <a:pt x="1517902" y="628851"/>
                    <a:pt x="1504586" y="651599"/>
                  </a:cubicBezTo>
                  <a:cubicBezTo>
                    <a:pt x="1481838" y="690991"/>
                    <a:pt x="1445774" y="712630"/>
                    <a:pt x="1404718" y="725391"/>
                  </a:cubicBezTo>
                  <a:cubicBezTo>
                    <a:pt x="1372538" y="735377"/>
                    <a:pt x="1339803" y="749248"/>
                    <a:pt x="1303183" y="738706"/>
                  </a:cubicBezTo>
                  <a:cubicBezTo>
                    <a:pt x="1259907" y="725945"/>
                    <a:pt x="1249365" y="704862"/>
                    <a:pt x="1271003" y="666024"/>
                  </a:cubicBezTo>
                  <a:cubicBezTo>
                    <a:pt x="1274332" y="660476"/>
                    <a:pt x="1276552" y="654373"/>
                    <a:pt x="1279881" y="646605"/>
                  </a:cubicBezTo>
                  <a:cubicBezTo>
                    <a:pt x="1325932" y="681004"/>
                    <a:pt x="1368654" y="659366"/>
                    <a:pt x="1409711" y="639393"/>
                  </a:cubicBezTo>
                  <a:cubicBezTo>
                    <a:pt x="1440781" y="624412"/>
                    <a:pt x="1469632" y="604438"/>
                    <a:pt x="1485722" y="570594"/>
                  </a:cubicBezTo>
                  <a:cubicBezTo>
                    <a:pt x="1487803" y="566156"/>
                    <a:pt x="1489883" y="563728"/>
                    <a:pt x="1491921" y="562679"/>
                  </a:cubicBezTo>
                  <a:close/>
                  <a:moveTo>
                    <a:pt x="146292" y="521266"/>
                  </a:moveTo>
                  <a:cubicBezTo>
                    <a:pt x="183821" y="523607"/>
                    <a:pt x="217527" y="538275"/>
                    <a:pt x="246239" y="569484"/>
                  </a:cubicBezTo>
                  <a:cubicBezTo>
                    <a:pt x="268987" y="593896"/>
                    <a:pt x="268987" y="622192"/>
                    <a:pt x="267323" y="652153"/>
                  </a:cubicBezTo>
                  <a:cubicBezTo>
                    <a:pt x="266768" y="656592"/>
                    <a:pt x="264549" y="661585"/>
                    <a:pt x="259555" y="662140"/>
                  </a:cubicBezTo>
                  <a:cubicBezTo>
                    <a:pt x="254562" y="662140"/>
                    <a:pt x="252343" y="657146"/>
                    <a:pt x="251233" y="652708"/>
                  </a:cubicBezTo>
                  <a:cubicBezTo>
                    <a:pt x="244020" y="628850"/>
                    <a:pt x="234588" y="606657"/>
                    <a:pt x="215724" y="588348"/>
                  </a:cubicBezTo>
                  <a:cubicBezTo>
                    <a:pt x="161351" y="535639"/>
                    <a:pt x="91998" y="552284"/>
                    <a:pt x="72024" y="624412"/>
                  </a:cubicBezTo>
                  <a:cubicBezTo>
                    <a:pt x="62037" y="661030"/>
                    <a:pt x="64257" y="697649"/>
                    <a:pt x="84230" y="731493"/>
                  </a:cubicBezTo>
                  <a:cubicBezTo>
                    <a:pt x="103649" y="764783"/>
                    <a:pt x="130836" y="776989"/>
                    <a:pt x="179660" y="774215"/>
                  </a:cubicBezTo>
                  <a:cubicBezTo>
                    <a:pt x="141377" y="799182"/>
                    <a:pt x="92553" y="794188"/>
                    <a:pt x="52605" y="758680"/>
                  </a:cubicBezTo>
                  <a:cubicBezTo>
                    <a:pt x="9884" y="720951"/>
                    <a:pt x="-6206" y="672127"/>
                    <a:pt x="2116" y="616644"/>
                  </a:cubicBezTo>
                  <a:cubicBezTo>
                    <a:pt x="9884" y="566155"/>
                    <a:pt x="50386" y="530646"/>
                    <a:pt x="107533" y="522878"/>
                  </a:cubicBezTo>
                  <a:cubicBezTo>
                    <a:pt x="120849" y="521075"/>
                    <a:pt x="133783" y="520486"/>
                    <a:pt x="146292" y="521266"/>
                  </a:cubicBezTo>
                  <a:close/>
                  <a:moveTo>
                    <a:pt x="505344" y="272097"/>
                  </a:moveTo>
                  <a:cubicBezTo>
                    <a:pt x="510892" y="275981"/>
                    <a:pt x="516440" y="279310"/>
                    <a:pt x="521988" y="283194"/>
                  </a:cubicBezTo>
                  <a:cubicBezTo>
                    <a:pt x="497576" y="280974"/>
                    <a:pt x="474828" y="285413"/>
                    <a:pt x="463177" y="309270"/>
                  </a:cubicBezTo>
                  <a:cubicBezTo>
                    <a:pt x="448752" y="338121"/>
                    <a:pt x="459293" y="366418"/>
                    <a:pt x="477048" y="389166"/>
                  </a:cubicBezTo>
                  <a:cubicBezTo>
                    <a:pt x="516995" y="440765"/>
                    <a:pt x="563600" y="456300"/>
                    <a:pt x="616864" y="415243"/>
                  </a:cubicBezTo>
                  <a:cubicBezTo>
                    <a:pt x="654592" y="386392"/>
                    <a:pt x="674011" y="398044"/>
                    <a:pt x="683443" y="449642"/>
                  </a:cubicBezTo>
                  <a:cubicBezTo>
                    <a:pt x="625741" y="459074"/>
                    <a:pt x="571368" y="478493"/>
                    <a:pt x="521988" y="510118"/>
                  </a:cubicBezTo>
                  <a:cubicBezTo>
                    <a:pt x="513111" y="490145"/>
                    <a:pt x="492028" y="484596"/>
                    <a:pt x="477048" y="471835"/>
                  </a:cubicBezTo>
                  <a:cubicBezTo>
                    <a:pt x="447087" y="445759"/>
                    <a:pt x="422675" y="415798"/>
                    <a:pt x="417126" y="375851"/>
                  </a:cubicBezTo>
                  <a:cubicBezTo>
                    <a:pt x="409914" y="319257"/>
                    <a:pt x="434881" y="290961"/>
                    <a:pt x="505344" y="272097"/>
                  </a:cubicBezTo>
                  <a:close/>
                  <a:moveTo>
                    <a:pt x="1201095" y="261417"/>
                  </a:moveTo>
                  <a:cubicBezTo>
                    <a:pt x="1235217" y="263775"/>
                    <a:pt x="1268785" y="270710"/>
                    <a:pt x="1300964" y="287078"/>
                  </a:cubicBezTo>
                  <a:cubicBezTo>
                    <a:pt x="1318719" y="296510"/>
                    <a:pt x="1332034" y="310935"/>
                    <a:pt x="1342576" y="327025"/>
                  </a:cubicBezTo>
                  <a:cubicBezTo>
                    <a:pt x="1368098" y="366418"/>
                    <a:pt x="1355892" y="411914"/>
                    <a:pt x="1310951" y="434661"/>
                  </a:cubicBezTo>
                  <a:cubicBezTo>
                    <a:pt x="1266565" y="457409"/>
                    <a:pt x="1218295" y="464622"/>
                    <a:pt x="1168916" y="460183"/>
                  </a:cubicBezTo>
                  <a:cubicBezTo>
                    <a:pt x="1152271" y="458519"/>
                    <a:pt x="1133406" y="454635"/>
                    <a:pt x="1131741" y="430778"/>
                  </a:cubicBezTo>
                  <a:cubicBezTo>
                    <a:pt x="1130077" y="405810"/>
                    <a:pt x="1147277" y="403591"/>
                    <a:pt x="1165032" y="398598"/>
                  </a:cubicBezTo>
                  <a:cubicBezTo>
                    <a:pt x="1190554" y="391385"/>
                    <a:pt x="1219960" y="393604"/>
                    <a:pt x="1239379" y="368082"/>
                  </a:cubicBezTo>
                  <a:cubicBezTo>
                    <a:pt x="1251030" y="353102"/>
                    <a:pt x="1251585" y="340896"/>
                    <a:pt x="1239379" y="326470"/>
                  </a:cubicBezTo>
                  <a:cubicBezTo>
                    <a:pt x="1206089" y="285968"/>
                    <a:pt x="1136180" y="262665"/>
                    <a:pt x="1066272" y="308716"/>
                  </a:cubicBezTo>
                  <a:cubicBezTo>
                    <a:pt x="1065717" y="282639"/>
                    <a:pt x="1077368" y="264330"/>
                    <a:pt x="1097897" y="263220"/>
                  </a:cubicBezTo>
                  <a:cubicBezTo>
                    <a:pt x="1132297" y="261278"/>
                    <a:pt x="1166973" y="259059"/>
                    <a:pt x="1201095" y="261417"/>
                  </a:cubicBezTo>
                  <a:close/>
                  <a:moveTo>
                    <a:pt x="697244" y="233"/>
                  </a:moveTo>
                  <a:cubicBezTo>
                    <a:pt x="732683" y="1897"/>
                    <a:pt x="767776" y="12439"/>
                    <a:pt x="793298" y="31303"/>
                  </a:cubicBezTo>
                  <a:cubicBezTo>
                    <a:pt x="827142" y="56270"/>
                    <a:pt x="834910" y="90669"/>
                    <a:pt x="813827" y="118411"/>
                  </a:cubicBezTo>
                  <a:cubicBezTo>
                    <a:pt x="780537" y="49057"/>
                    <a:pt x="733932" y="20761"/>
                    <a:pt x="677339" y="34632"/>
                  </a:cubicBezTo>
                  <a:cubicBezTo>
                    <a:pt x="646269" y="42399"/>
                    <a:pt x="620192" y="83456"/>
                    <a:pt x="621857" y="121740"/>
                  </a:cubicBezTo>
                  <a:cubicBezTo>
                    <a:pt x="624076" y="170564"/>
                    <a:pt x="657920" y="198306"/>
                    <a:pt x="731157" y="208292"/>
                  </a:cubicBezTo>
                  <a:cubicBezTo>
                    <a:pt x="677339" y="227711"/>
                    <a:pt x="632953" y="213286"/>
                    <a:pt x="595225" y="180551"/>
                  </a:cubicBezTo>
                  <a:cubicBezTo>
                    <a:pt x="560826" y="150590"/>
                    <a:pt x="547510" y="112862"/>
                    <a:pt x="563045" y="66257"/>
                  </a:cubicBezTo>
                  <a:cubicBezTo>
                    <a:pt x="569703" y="46283"/>
                    <a:pt x="582464" y="32413"/>
                    <a:pt x="599109" y="22426"/>
                  </a:cubicBezTo>
                  <a:cubicBezTo>
                    <a:pt x="626018" y="5781"/>
                    <a:pt x="661805" y="-1432"/>
                    <a:pt x="697244" y="233"/>
                  </a:cubicBezTo>
                  <a:close/>
                </a:path>
              </a:pathLst>
            </a:custGeom>
            <a:solidFill>
              <a:srgbClr val="BE0000"/>
            </a:solidFill>
            <a:ln w="554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F34E5F-11C2-FF2E-4BE9-490E89CC1A57}"/>
                </a:ext>
              </a:extLst>
            </p:cNvPr>
            <p:cNvSpPr/>
            <p:nvPr/>
          </p:nvSpPr>
          <p:spPr>
            <a:xfrm>
              <a:off x="5004913" y="2195455"/>
              <a:ext cx="1715451" cy="1439823"/>
            </a:xfrm>
            <a:custGeom>
              <a:avLst/>
              <a:gdLst>
                <a:gd name="connsiteX0" fmla="*/ 846215 w 1715451"/>
                <a:gd name="connsiteY0" fmla="*/ 1321645 h 1439823"/>
                <a:gd name="connsiteX1" fmla="*/ 910575 w 1715451"/>
                <a:gd name="connsiteY1" fmla="*/ 1439823 h 1439823"/>
                <a:gd name="connsiteX2" fmla="*/ 846215 w 1715451"/>
                <a:gd name="connsiteY2" fmla="*/ 1321645 h 1439823"/>
                <a:gd name="connsiteX3" fmla="*/ 657575 w 1715451"/>
                <a:gd name="connsiteY3" fmla="*/ 1266162 h 1439823"/>
                <a:gd name="connsiteX4" fmla="*/ 683097 w 1715451"/>
                <a:gd name="connsiteY4" fmla="*/ 1331632 h 1439823"/>
                <a:gd name="connsiteX5" fmla="*/ 590441 w 1715451"/>
                <a:gd name="connsiteY5" fmla="*/ 1359929 h 1439823"/>
                <a:gd name="connsiteX6" fmla="*/ 657575 w 1715451"/>
                <a:gd name="connsiteY6" fmla="*/ 1266162 h 1439823"/>
                <a:gd name="connsiteX7" fmla="*/ 1307831 w 1715451"/>
                <a:gd name="connsiteY7" fmla="*/ 1182592 h 1439823"/>
                <a:gd name="connsiteX8" fmla="*/ 1323921 w 1715451"/>
                <a:gd name="connsiteY8" fmla="*/ 1183493 h 1439823"/>
                <a:gd name="connsiteX9" fmla="*/ 1283419 w 1715451"/>
                <a:gd name="connsiteY9" fmla="*/ 1241750 h 1439823"/>
                <a:gd name="connsiteX10" fmla="*/ 1315598 w 1715451"/>
                <a:gd name="connsiteY10" fmla="*/ 1297788 h 1439823"/>
                <a:gd name="connsiteX11" fmla="*/ 1464292 w 1715451"/>
                <a:gd name="connsiteY11" fmla="*/ 1245079 h 1439823"/>
                <a:gd name="connsiteX12" fmla="*/ 1513671 w 1715451"/>
                <a:gd name="connsiteY12" fmla="*/ 1216228 h 1439823"/>
                <a:gd name="connsiteX13" fmla="*/ 1494252 w 1715451"/>
                <a:gd name="connsiteY13" fmla="*/ 1270046 h 1439823"/>
                <a:gd name="connsiteX14" fmla="*/ 1302837 w 1715451"/>
                <a:gd name="connsiteY14" fmla="*/ 1384895 h 1439823"/>
                <a:gd name="connsiteX15" fmla="*/ 1225717 w 1715451"/>
                <a:gd name="connsiteY15" fmla="*/ 1357154 h 1439823"/>
                <a:gd name="connsiteX16" fmla="*/ 1223497 w 1715451"/>
                <a:gd name="connsiteY16" fmla="*/ 1277814 h 1439823"/>
                <a:gd name="connsiteX17" fmla="*/ 1255677 w 1715451"/>
                <a:gd name="connsiteY17" fmla="*/ 1220112 h 1439823"/>
                <a:gd name="connsiteX18" fmla="*/ 1293405 w 1715451"/>
                <a:gd name="connsiteY18" fmla="*/ 1186268 h 1439823"/>
                <a:gd name="connsiteX19" fmla="*/ 1307831 w 1715451"/>
                <a:gd name="connsiteY19" fmla="*/ 1182592 h 1439823"/>
                <a:gd name="connsiteX20" fmla="*/ 1153728 w 1715451"/>
                <a:gd name="connsiteY20" fmla="*/ 1126684 h 1439823"/>
                <a:gd name="connsiteX21" fmla="*/ 1167460 w 1715451"/>
                <a:gd name="connsiteY21" fmla="*/ 1137998 h 1439823"/>
                <a:gd name="connsiteX22" fmla="*/ 1207407 w 1715451"/>
                <a:gd name="connsiteY22" fmla="*/ 1175172 h 1439823"/>
                <a:gd name="connsiteX23" fmla="*/ 1215730 w 1715451"/>
                <a:gd name="connsiteY23" fmla="*/ 1196810 h 1439823"/>
                <a:gd name="connsiteX24" fmla="*/ 1190762 w 1715451"/>
                <a:gd name="connsiteY24" fmla="*/ 1233429 h 1439823"/>
                <a:gd name="connsiteX25" fmla="*/ 1166905 w 1715451"/>
                <a:gd name="connsiteY25" fmla="*/ 1211790 h 1439823"/>
                <a:gd name="connsiteX26" fmla="*/ 1145822 w 1715451"/>
                <a:gd name="connsiteY26" fmla="*/ 1152423 h 1439823"/>
                <a:gd name="connsiteX27" fmla="*/ 1147486 w 1715451"/>
                <a:gd name="connsiteY27" fmla="*/ 1129120 h 1439823"/>
                <a:gd name="connsiteX28" fmla="*/ 1153728 w 1715451"/>
                <a:gd name="connsiteY28" fmla="*/ 1126684 h 1439823"/>
                <a:gd name="connsiteX29" fmla="*/ 289300 w 1715451"/>
                <a:gd name="connsiteY29" fmla="*/ 1115267 h 1439823"/>
                <a:gd name="connsiteX30" fmla="*/ 304705 w 1715451"/>
                <a:gd name="connsiteY30" fmla="*/ 1118024 h 1439823"/>
                <a:gd name="connsiteX31" fmla="*/ 318021 w 1715451"/>
                <a:gd name="connsiteY31" fmla="*/ 1167404 h 1439823"/>
                <a:gd name="connsiteX32" fmla="*/ 304705 w 1715451"/>
                <a:gd name="connsiteY32" fmla="*/ 1279478 h 1439823"/>
                <a:gd name="connsiteX33" fmla="*/ 377942 w 1715451"/>
                <a:gd name="connsiteY33" fmla="*/ 1369915 h 1439823"/>
                <a:gd name="connsiteX34" fmla="*/ 387929 w 1715451"/>
                <a:gd name="connsiteY34" fmla="*/ 1377683 h 1439823"/>
                <a:gd name="connsiteX35" fmla="*/ 381826 w 1715451"/>
                <a:gd name="connsiteY35" fmla="*/ 1380457 h 1439823"/>
                <a:gd name="connsiteX36" fmla="*/ 251997 w 1715451"/>
                <a:gd name="connsiteY36" fmla="*/ 1287801 h 1439823"/>
                <a:gd name="connsiteX37" fmla="*/ 257545 w 1715451"/>
                <a:gd name="connsiteY37" fmla="*/ 1141327 h 1439823"/>
                <a:gd name="connsiteX38" fmla="*/ 289300 w 1715451"/>
                <a:gd name="connsiteY38" fmla="*/ 1115267 h 1439823"/>
                <a:gd name="connsiteX39" fmla="*/ 1541968 w 1715451"/>
                <a:gd name="connsiteY39" fmla="*/ 1020374 h 1439823"/>
                <a:gd name="connsiteX40" fmla="*/ 1570819 w 1715451"/>
                <a:gd name="connsiteY40" fmla="*/ 1059767 h 1439823"/>
                <a:gd name="connsiteX41" fmla="*/ 1543077 w 1715451"/>
                <a:gd name="connsiteY41" fmla="*/ 1115804 h 1439823"/>
                <a:gd name="connsiteX42" fmla="*/ 1538639 w 1715451"/>
                <a:gd name="connsiteY42" fmla="*/ 1094166 h 1439823"/>
                <a:gd name="connsiteX43" fmla="*/ 1515891 w 1715451"/>
                <a:gd name="connsiteY43" fmla="*/ 1071973 h 1439823"/>
                <a:gd name="connsiteX44" fmla="*/ 1464846 w 1715451"/>
                <a:gd name="connsiteY44" fmla="*/ 1071418 h 1439823"/>
                <a:gd name="connsiteX45" fmla="*/ 1541968 w 1715451"/>
                <a:gd name="connsiteY45" fmla="*/ 1020374 h 1439823"/>
                <a:gd name="connsiteX46" fmla="*/ 737470 w 1715451"/>
                <a:gd name="connsiteY46" fmla="*/ 985420 h 1439823"/>
                <a:gd name="connsiteX47" fmla="*/ 789623 w 1715451"/>
                <a:gd name="connsiteY47" fmla="*/ 993188 h 1439823"/>
                <a:gd name="connsiteX48" fmla="*/ 794617 w 1715451"/>
                <a:gd name="connsiteY48" fmla="*/ 1023148 h 1439823"/>
                <a:gd name="connsiteX49" fmla="*/ 765211 w 1715451"/>
                <a:gd name="connsiteY49" fmla="*/ 1037020 h 1439823"/>
                <a:gd name="connsiteX50" fmla="*/ 642039 w 1715451"/>
                <a:gd name="connsiteY50" fmla="*/ 1048116 h 1439823"/>
                <a:gd name="connsiteX51" fmla="*/ 564919 w 1715451"/>
                <a:gd name="connsiteY51" fmla="*/ 1051445 h 1439823"/>
                <a:gd name="connsiteX52" fmla="*/ 500559 w 1715451"/>
                <a:gd name="connsiteY52" fmla="*/ 1092502 h 1439823"/>
                <a:gd name="connsiteX53" fmla="*/ 452844 w 1715451"/>
                <a:gd name="connsiteY53" fmla="*/ 1114141 h 1439823"/>
                <a:gd name="connsiteX54" fmla="*/ 413451 w 1715451"/>
                <a:gd name="connsiteY54" fmla="*/ 1088064 h 1439823"/>
                <a:gd name="connsiteX55" fmla="*/ 431206 w 1715451"/>
                <a:gd name="connsiteY55" fmla="*/ 1048116 h 1439823"/>
                <a:gd name="connsiteX56" fmla="*/ 527745 w 1715451"/>
                <a:gd name="connsiteY56" fmla="*/ 1011497 h 1439823"/>
                <a:gd name="connsiteX57" fmla="*/ 737470 w 1715451"/>
                <a:gd name="connsiteY57" fmla="*/ 985420 h 1439823"/>
                <a:gd name="connsiteX58" fmla="*/ 1057049 w 1715451"/>
                <a:gd name="connsiteY58" fmla="*/ 874455 h 1439823"/>
                <a:gd name="connsiteX59" fmla="*/ 1151370 w 1715451"/>
                <a:gd name="connsiteY59" fmla="*/ 1027032 h 1439823"/>
                <a:gd name="connsiteX60" fmla="*/ 1032082 w 1715451"/>
                <a:gd name="connsiteY60" fmla="*/ 940479 h 1439823"/>
                <a:gd name="connsiteX61" fmla="*/ 1057049 w 1715451"/>
                <a:gd name="connsiteY61" fmla="*/ 874455 h 1439823"/>
                <a:gd name="connsiteX62" fmla="*/ 1263999 w 1715451"/>
                <a:gd name="connsiteY62" fmla="*/ 831179 h 1439823"/>
                <a:gd name="connsiteX63" fmla="*/ 1318372 w 1715451"/>
                <a:gd name="connsiteY63" fmla="*/ 951576 h 1439823"/>
                <a:gd name="connsiteX64" fmla="*/ 1280089 w 1715451"/>
                <a:gd name="connsiteY64" fmla="*/ 1004840 h 1439823"/>
                <a:gd name="connsiteX65" fmla="*/ 1298398 w 1715451"/>
                <a:gd name="connsiteY65" fmla="*/ 947138 h 1439823"/>
                <a:gd name="connsiteX66" fmla="*/ 1293960 w 1715451"/>
                <a:gd name="connsiteY66" fmla="*/ 931048 h 1439823"/>
                <a:gd name="connsiteX67" fmla="*/ 1263999 w 1715451"/>
                <a:gd name="connsiteY67" fmla="*/ 831179 h 1439823"/>
                <a:gd name="connsiteX68" fmla="*/ 397361 w 1715451"/>
                <a:gd name="connsiteY68" fmla="*/ 672498 h 1439823"/>
                <a:gd name="connsiteX69" fmla="*/ 389039 w 1715451"/>
                <a:gd name="connsiteY69" fmla="*/ 797889 h 1439823"/>
                <a:gd name="connsiteX70" fmla="*/ 260319 w 1715451"/>
                <a:gd name="connsiteY70" fmla="*/ 872790 h 1439823"/>
                <a:gd name="connsiteX71" fmla="*/ 397361 w 1715451"/>
                <a:gd name="connsiteY71" fmla="*/ 672498 h 1439823"/>
                <a:gd name="connsiteX72" fmla="*/ 1676167 w 1715451"/>
                <a:gd name="connsiteY72" fmla="*/ 603839 h 1439823"/>
                <a:gd name="connsiteX73" fmla="*/ 1697874 w 1715451"/>
                <a:gd name="connsiteY73" fmla="*/ 617571 h 1439823"/>
                <a:gd name="connsiteX74" fmla="*/ 1715073 w 1715451"/>
                <a:gd name="connsiteY74" fmla="*/ 668060 h 1439823"/>
                <a:gd name="connsiteX75" fmla="*/ 1676790 w 1715451"/>
                <a:gd name="connsiteY75" fmla="*/ 754614 h 1439823"/>
                <a:gd name="connsiteX76" fmla="*/ 1440989 w 1715451"/>
                <a:gd name="connsiteY76" fmla="*/ 879450 h 1439823"/>
                <a:gd name="connsiteX77" fmla="*/ 1416577 w 1715451"/>
                <a:gd name="connsiteY77" fmla="*/ 876121 h 1439823"/>
                <a:gd name="connsiteX78" fmla="*/ 1390500 w 1715451"/>
                <a:gd name="connsiteY78" fmla="*/ 863915 h 1439823"/>
                <a:gd name="connsiteX79" fmla="*/ 1416577 w 1715451"/>
                <a:gd name="connsiteY79" fmla="*/ 848380 h 1439823"/>
                <a:gd name="connsiteX80" fmla="*/ 1529207 w 1715451"/>
                <a:gd name="connsiteY80" fmla="*/ 813980 h 1439823"/>
                <a:gd name="connsiteX81" fmla="*/ 1620198 w 1715451"/>
                <a:gd name="connsiteY81" fmla="*/ 739079 h 1439823"/>
                <a:gd name="connsiteX82" fmla="*/ 1637953 w 1715451"/>
                <a:gd name="connsiteY82" fmla="*/ 648641 h 1439823"/>
                <a:gd name="connsiteX83" fmla="*/ 1650714 w 1715451"/>
                <a:gd name="connsiteY83" fmla="*/ 609249 h 1439823"/>
                <a:gd name="connsiteX84" fmla="*/ 1676167 w 1715451"/>
                <a:gd name="connsiteY84" fmla="*/ 603839 h 1439823"/>
                <a:gd name="connsiteX85" fmla="*/ 850655 w 1715451"/>
                <a:gd name="connsiteY85" fmla="*/ 543779 h 1439823"/>
                <a:gd name="connsiteX86" fmla="*/ 948305 w 1715451"/>
                <a:gd name="connsiteY86" fmla="*/ 578178 h 1439823"/>
                <a:gd name="connsiteX87" fmla="*/ 958292 w 1715451"/>
                <a:gd name="connsiteY87" fmla="*/ 604255 h 1439823"/>
                <a:gd name="connsiteX88" fmla="*/ 934434 w 1715451"/>
                <a:gd name="connsiteY88" fmla="*/ 599816 h 1439823"/>
                <a:gd name="connsiteX89" fmla="*/ 790733 w 1715451"/>
                <a:gd name="connsiteY89" fmla="*/ 598707 h 1439823"/>
                <a:gd name="connsiteX90" fmla="*/ 586557 w 1715451"/>
                <a:gd name="connsiteY90" fmla="*/ 719659 h 1439823"/>
                <a:gd name="connsiteX91" fmla="*/ 544390 w 1715451"/>
                <a:gd name="connsiteY91" fmla="*/ 817308 h 1439823"/>
                <a:gd name="connsiteX92" fmla="*/ 538842 w 1715451"/>
                <a:gd name="connsiteY92" fmla="*/ 828404 h 1439823"/>
                <a:gd name="connsiteX93" fmla="*/ 528301 w 1715451"/>
                <a:gd name="connsiteY93" fmla="*/ 821192 h 1439823"/>
                <a:gd name="connsiteX94" fmla="*/ 521643 w 1715451"/>
                <a:gd name="connsiteY94" fmla="*/ 739078 h 1439823"/>
                <a:gd name="connsiteX95" fmla="*/ 701961 w 1715451"/>
                <a:gd name="connsiteY95" fmla="*/ 571520 h 1439823"/>
                <a:gd name="connsiteX96" fmla="*/ 850655 w 1715451"/>
                <a:gd name="connsiteY96" fmla="*/ 543779 h 1439823"/>
                <a:gd name="connsiteX97" fmla="*/ 219262 w 1715451"/>
                <a:gd name="connsiteY97" fmla="*/ 481639 h 1439823"/>
                <a:gd name="connsiteX98" fmla="*/ 242565 w 1715451"/>
                <a:gd name="connsiteY98" fmla="*/ 501057 h 1439823"/>
                <a:gd name="connsiteX99" fmla="*/ 227584 w 1715451"/>
                <a:gd name="connsiteY99" fmla="*/ 519922 h 1439823"/>
                <a:gd name="connsiteX100" fmla="*/ 172102 w 1715451"/>
                <a:gd name="connsiteY100" fmla="*/ 536012 h 1439823"/>
                <a:gd name="connsiteX101" fmla="*/ 49485 w 1715451"/>
                <a:gd name="connsiteY101" fmla="*/ 732976 h 1439823"/>
                <a:gd name="connsiteX102" fmla="*/ 57808 w 1715451"/>
                <a:gd name="connsiteY102" fmla="*/ 803993 h 1439823"/>
                <a:gd name="connsiteX103" fmla="*/ 113290 w 1715451"/>
                <a:gd name="connsiteY103" fmla="*/ 927720 h 1439823"/>
                <a:gd name="connsiteX104" fmla="*/ 15641 w 1715451"/>
                <a:gd name="connsiteY104" fmla="*/ 648642 h 1439823"/>
                <a:gd name="connsiteX105" fmla="*/ 129935 w 1715451"/>
                <a:gd name="connsiteY105" fmla="*/ 505496 h 1439823"/>
                <a:gd name="connsiteX106" fmla="*/ 219262 w 1715451"/>
                <a:gd name="connsiteY106" fmla="*/ 481639 h 1439823"/>
                <a:gd name="connsiteX107" fmla="*/ 1462072 w 1715451"/>
                <a:gd name="connsiteY107" fmla="*/ 378996 h 1439823"/>
                <a:gd name="connsiteX108" fmla="*/ 1514781 w 1715451"/>
                <a:gd name="connsiteY108" fmla="*/ 427266 h 1439823"/>
                <a:gd name="connsiteX109" fmla="*/ 1485930 w 1715451"/>
                <a:gd name="connsiteY109" fmla="*/ 493845 h 1439823"/>
                <a:gd name="connsiteX110" fmla="*/ 1465401 w 1715451"/>
                <a:gd name="connsiteY110" fmla="*/ 497174 h 1439823"/>
                <a:gd name="connsiteX111" fmla="*/ 1468175 w 1715451"/>
                <a:gd name="connsiteY111" fmla="*/ 478310 h 1439823"/>
                <a:gd name="connsiteX112" fmla="*/ 1462072 w 1715451"/>
                <a:gd name="connsiteY112" fmla="*/ 378996 h 1439823"/>
                <a:gd name="connsiteX113" fmla="*/ 476147 w 1715451"/>
                <a:gd name="connsiteY113" fmla="*/ 280237 h 1439823"/>
                <a:gd name="connsiteX114" fmla="*/ 500005 w 1715451"/>
                <a:gd name="connsiteY114" fmla="*/ 282456 h 1439823"/>
                <a:gd name="connsiteX115" fmla="*/ 501115 w 1715451"/>
                <a:gd name="connsiteY115" fmla="*/ 301320 h 1439823"/>
                <a:gd name="connsiteX116" fmla="*/ 443967 w 1715451"/>
                <a:gd name="connsiteY116" fmla="*/ 434479 h 1439823"/>
                <a:gd name="connsiteX117" fmla="*/ 447296 w 1715451"/>
                <a:gd name="connsiteY117" fmla="*/ 469988 h 1439823"/>
                <a:gd name="connsiteX118" fmla="*/ 443967 w 1715451"/>
                <a:gd name="connsiteY118" fmla="*/ 491626 h 1439823"/>
                <a:gd name="connsiteX119" fmla="*/ 423438 w 1715451"/>
                <a:gd name="connsiteY119" fmla="*/ 479975 h 1439823"/>
                <a:gd name="connsiteX120" fmla="*/ 400136 w 1715451"/>
                <a:gd name="connsiteY120" fmla="*/ 400635 h 1439823"/>
                <a:gd name="connsiteX121" fmla="*/ 476147 w 1715451"/>
                <a:gd name="connsiteY121" fmla="*/ 280237 h 1439823"/>
                <a:gd name="connsiteX122" fmla="*/ 1249019 w 1715451"/>
                <a:gd name="connsiteY122" fmla="*/ 243063 h 1439823"/>
                <a:gd name="connsiteX123" fmla="*/ 1281754 w 1715451"/>
                <a:gd name="connsiteY123" fmla="*/ 246392 h 1439823"/>
                <a:gd name="connsiteX124" fmla="*/ 1297289 w 1715451"/>
                <a:gd name="connsiteY124" fmla="*/ 262482 h 1439823"/>
                <a:gd name="connsiteX125" fmla="*/ 1278980 w 1715451"/>
                <a:gd name="connsiteY125" fmla="*/ 271359 h 1439823"/>
                <a:gd name="connsiteX126" fmla="*/ 1160247 w 1715451"/>
                <a:gd name="connsiteY126" fmla="*/ 310197 h 1439823"/>
                <a:gd name="connsiteX127" fmla="*/ 1111978 w 1715451"/>
                <a:gd name="connsiteY127" fmla="*/ 366234 h 1439823"/>
                <a:gd name="connsiteX128" fmla="*/ 1144712 w 1715451"/>
                <a:gd name="connsiteY128" fmla="*/ 473317 h 1439823"/>
                <a:gd name="connsiteX129" fmla="*/ 1190763 w 1715451"/>
                <a:gd name="connsiteY129" fmla="*/ 539896 h 1439823"/>
                <a:gd name="connsiteX130" fmla="*/ 1201304 w 1715451"/>
                <a:gd name="connsiteY130" fmla="*/ 558760 h 1439823"/>
                <a:gd name="connsiteX131" fmla="*/ 1207962 w 1715451"/>
                <a:gd name="connsiteY131" fmla="*/ 577624 h 1439823"/>
                <a:gd name="connsiteX132" fmla="*/ 1187434 w 1715451"/>
                <a:gd name="connsiteY132" fmla="*/ 581508 h 1439823"/>
                <a:gd name="connsiteX133" fmla="*/ 1029863 w 1715451"/>
                <a:gd name="connsiteY133" fmla="*/ 432260 h 1439823"/>
                <a:gd name="connsiteX134" fmla="*/ 1058714 w 1715451"/>
                <a:gd name="connsiteY134" fmla="*/ 348480 h 1439823"/>
                <a:gd name="connsiteX135" fmla="*/ 1127513 w 1715451"/>
                <a:gd name="connsiteY135" fmla="*/ 281901 h 1439823"/>
                <a:gd name="connsiteX136" fmla="*/ 1249019 w 1715451"/>
                <a:gd name="connsiteY136" fmla="*/ 243063 h 1439823"/>
                <a:gd name="connsiteX137" fmla="*/ 953297 w 1715451"/>
                <a:gd name="connsiteY137" fmla="*/ 182032 h 1439823"/>
                <a:gd name="connsiteX138" fmla="*/ 878950 w 1715451"/>
                <a:gd name="connsiteY138" fmla="*/ 286895 h 1439823"/>
                <a:gd name="connsiteX139" fmla="*/ 953297 w 1715451"/>
                <a:gd name="connsiteY139" fmla="*/ 182032 h 1439823"/>
                <a:gd name="connsiteX140" fmla="*/ 748568 w 1715451"/>
                <a:gd name="connsiteY140" fmla="*/ 50 h 1439823"/>
                <a:gd name="connsiteX141" fmla="*/ 764657 w 1715451"/>
                <a:gd name="connsiteY141" fmla="*/ 2824 h 1439823"/>
                <a:gd name="connsiteX142" fmla="*/ 747458 w 1715451"/>
                <a:gd name="connsiteY142" fmla="*/ 11146 h 1439823"/>
                <a:gd name="connsiteX143" fmla="*/ 695858 w 1715451"/>
                <a:gd name="connsiteY143" fmla="*/ 38887 h 1439823"/>
                <a:gd name="connsiteX144" fmla="*/ 660349 w 1715451"/>
                <a:gd name="connsiteY144" fmla="*/ 64409 h 1439823"/>
                <a:gd name="connsiteX145" fmla="*/ 595434 w 1715451"/>
                <a:gd name="connsiteY145" fmla="*/ 244729 h 1439823"/>
                <a:gd name="connsiteX146" fmla="*/ 618183 w 1715451"/>
                <a:gd name="connsiteY146" fmla="*/ 279128 h 1439823"/>
                <a:gd name="connsiteX147" fmla="*/ 567138 w 1715451"/>
                <a:gd name="connsiteY147" fmla="*/ 125995 h 1439823"/>
                <a:gd name="connsiteX148" fmla="*/ 748568 w 1715451"/>
                <a:gd name="connsiteY148" fmla="*/ 50 h 143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1715451" h="1439823">
                  <a:moveTo>
                    <a:pt x="846215" y="1321645"/>
                  </a:moveTo>
                  <a:cubicBezTo>
                    <a:pt x="855647" y="1369360"/>
                    <a:pt x="881169" y="1402649"/>
                    <a:pt x="910575" y="1439823"/>
                  </a:cubicBezTo>
                  <a:cubicBezTo>
                    <a:pt x="856202" y="1421514"/>
                    <a:pt x="827351" y="1369360"/>
                    <a:pt x="846215" y="1321645"/>
                  </a:cubicBezTo>
                  <a:close/>
                  <a:moveTo>
                    <a:pt x="657575" y="1266162"/>
                  </a:moveTo>
                  <a:cubicBezTo>
                    <a:pt x="689755" y="1283361"/>
                    <a:pt x="697522" y="1305556"/>
                    <a:pt x="683097" y="1331632"/>
                  </a:cubicBezTo>
                  <a:cubicBezTo>
                    <a:pt x="664787" y="1364367"/>
                    <a:pt x="623731" y="1378238"/>
                    <a:pt x="590441" y="1359929"/>
                  </a:cubicBezTo>
                  <a:cubicBezTo>
                    <a:pt x="630943" y="1341065"/>
                    <a:pt x="671445" y="1322755"/>
                    <a:pt x="657575" y="1266162"/>
                  </a:cubicBezTo>
                  <a:close/>
                  <a:moveTo>
                    <a:pt x="1307831" y="1182592"/>
                  </a:moveTo>
                  <a:cubicBezTo>
                    <a:pt x="1312686" y="1180997"/>
                    <a:pt x="1317818" y="1180165"/>
                    <a:pt x="1323921" y="1183493"/>
                  </a:cubicBezTo>
                  <a:cubicBezTo>
                    <a:pt x="1310050" y="1202912"/>
                    <a:pt x="1295070" y="1221777"/>
                    <a:pt x="1283419" y="1241750"/>
                  </a:cubicBezTo>
                  <a:cubicBezTo>
                    <a:pt x="1262335" y="1277814"/>
                    <a:pt x="1274541" y="1296123"/>
                    <a:pt x="1315598" y="1297788"/>
                  </a:cubicBezTo>
                  <a:cubicBezTo>
                    <a:pt x="1372746" y="1300562"/>
                    <a:pt x="1417687" y="1270601"/>
                    <a:pt x="1464292" y="1245079"/>
                  </a:cubicBezTo>
                  <a:cubicBezTo>
                    <a:pt x="1480382" y="1236757"/>
                    <a:pt x="1495917" y="1226770"/>
                    <a:pt x="1513671" y="1216228"/>
                  </a:cubicBezTo>
                  <a:cubicBezTo>
                    <a:pt x="1517000" y="1239531"/>
                    <a:pt x="1505349" y="1256176"/>
                    <a:pt x="1494252" y="1270046"/>
                  </a:cubicBezTo>
                  <a:cubicBezTo>
                    <a:pt x="1444873" y="1331077"/>
                    <a:pt x="1383287" y="1375463"/>
                    <a:pt x="1302837" y="1384895"/>
                  </a:cubicBezTo>
                  <a:cubicBezTo>
                    <a:pt x="1273986" y="1388779"/>
                    <a:pt x="1243471" y="1381566"/>
                    <a:pt x="1225717" y="1357154"/>
                  </a:cubicBezTo>
                  <a:cubicBezTo>
                    <a:pt x="1208517" y="1333296"/>
                    <a:pt x="1211846" y="1303891"/>
                    <a:pt x="1223497" y="1277814"/>
                  </a:cubicBezTo>
                  <a:cubicBezTo>
                    <a:pt x="1232930" y="1257840"/>
                    <a:pt x="1245136" y="1239531"/>
                    <a:pt x="1255677" y="1220112"/>
                  </a:cubicBezTo>
                  <a:cubicBezTo>
                    <a:pt x="1268438" y="1209015"/>
                    <a:pt x="1280644" y="1197364"/>
                    <a:pt x="1293405" y="1186268"/>
                  </a:cubicBezTo>
                  <a:cubicBezTo>
                    <a:pt x="1298399" y="1186545"/>
                    <a:pt x="1302976" y="1184187"/>
                    <a:pt x="1307831" y="1182592"/>
                  </a:cubicBezTo>
                  <a:close/>
                  <a:moveTo>
                    <a:pt x="1153728" y="1126684"/>
                  </a:moveTo>
                  <a:cubicBezTo>
                    <a:pt x="1159242" y="1127179"/>
                    <a:pt x="1162883" y="1135085"/>
                    <a:pt x="1167460" y="1137998"/>
                  </a:cubicBezTo>
                  <a:cubicBezTo>
                    <a:pt x="1182995" y="1147429"/>
                    <a:pt x="1195201" y="1161300"/>
                    <a:pt x="1207407" y="1175172"/>
                  </a:cubicBezTo>
                  <a:cubicBezTo>
                    <a:pt x="1212955" y="1181830"/>
                    <a:pt x="1216839" y="1189042"/>
                    <a:pt x="1215730" y="1196810"/>
                  </a:cubicBezTo>
                  <a:cubicBezTo>
                    <a:pt x="1217394" y="1216229"/>
                    <a:pt x="1204633" y="1228435"/>
                    <a:pt x="1190762" y="1233429"/>
                  </a:cubicBezTo>
                  <a:cubicBezTo>
                    <a:pt x="1176892" y="1238422"/>
                    <a:pt x="1172453" y="1221777"/>
                    <a:pt x="1166905" y="1211790"/>
                  </a:cubicBezTo>
                  <a:cubicBezTo>
                    <a:pt x="1156363" y="1193481"/>
                    <a:pt x="1150815" y="1172953"/>
                    <a:pt x="1145822" y="1152423"/>
                  </a:cubicBezTo>
                  <a:cubicBezTo>
                    <a:pt x="1144157" y="1144655"/>
                    <a:pt x="1140828" y="1134669"/>
                    <a:pt x="1147486" y="1129120"/>
                  </a:cubicBezTo>
                  <a:cubicBezTo>
                    <a:pt x="1149844" y="1127178"/>
                    <a:pt x="1151890" y="1126520"/>
                    <a:pt x="1153728" y="1126684"/>
                  </a:cubicBezTo>
                  <a:close/>
                  <a:moveTo>
                    <a:pt x="289300" y="1115267"/>
                  </a:moveTo>
                  <a:cubicBezTo>
                    <a:pt x="294024" y="1114764"/>
                    <a:pt x="299157" y="1115527"/>
                    <a:pt x="304705" y="1118024"/>
                  </a:cubicBezTo>
                  <a:cubicBezTo>
                    <a:pt x="325234" y="1127456"/>
                    <a:pt x="329672" y="1148540"/>
                    <a:pt x="318021" y="1167404"/>
                  </a:cubicBezTo>
                  <a:cubicBezTo>
                    <a:pt x="295828" y="1203467"/>
                    <a:pt x="285841" y="1238976"/>
                    <a:pt x="304705" y="1279478"/>
                  </a:cubicBezTo>
                  <a:cubicBezTo>
                    <a:pt x="321905" y="1316097"/>
                    <a:pt x="341324" y="1349941"/>
                    <a:pt x="377942" y="1369915"/>
                  </a:cubicBezTo>
                  <a:cubicBezTo>
                    <a:pt x="381271" y="1371580"/>
                    <a:pt x="383491" y="1373799"/>
                    <a:pt x="387929" y="1377683"/>
                  </a:cubicBezTo>
                  <a:cubicBezTo>
                    <a:pt x="383491" y="1379902"/>
                    <a:pt x="382381" y="1380457"/>
                    <a:pt x="381826" y="1380457"/>
                  </a:cubicBezTo>
                  <a:cubicBezTo>
                    <a:pt x="321350" y="1373799"/>
                    <a:pt x="281957" y="1335516"/>
                    <a:pt x="251997" y="1287801"/>
                  </a:cubicBezTo>
                  <a:cubicBezTo>
                    <a:pt x="221481" y="1238976"/>
                    <a:pt x="229249" y="1188487"/>
                    <a:pt x="257545" y="1141327"/>
                  </a:cubicBezTo>
                  <a:cubicBezTo>
                    <a:pt x="264619" y="1129676"/>
                    <a:pt x="275126" y="1116776"/>
                    <a:pt x="289300" y="1115267"/>
                  </a:cubicBezTo>
                  <a:close/>
                  <a:moveTo>
                    <a:pt x="1541968" y="1020374"/>
                  </a:moveTo>
                  <a:cubicBezTo>
                    <a:pt x="1564716" y="1023703"/>
                    <a:pt x="1570819" y="1040903"/>
                    <a:pt x="1570819" y="1059767"/>
                  </a:cubicBezTo>
                  <a:cubicBezTo>
                    <a:pt x="1570264" y="1076967"/>
                    <a:pt x="1558613" y="1098605"/>
                    <a:pt x="1543077" y="1115804"/>
                  </a:cubicBezTo>
                  <a:cubicBezTo>
                    <a:pt x="1533646" y="1110256"/>
                    <a:pt x="1539194" y="1101379"/>
                    <a:pt x="1538639" y="1094166"/>
                  </a:cubicBezTo>
                  <a:cubicBezTo>
                    <a:pt x="1537529" y="1070863"/>
                    <a:pt x="1536974" y="1075302"/>
                    <a:pt x="1515891" y="1071973"/>
                  </a:cubicBezTo>
                  <a:cubicBezTo>
                    <a:pt x="1500356" y="1069754"/>
                    <a:pt x="1485375" y="1061431"/>
                    <a:pt x="1464846" y="1071418"/>
                  </a:cubicBezTo>
                  <a:cubicBezTo>
                    <a:pt x="1480936" y="1035355"/>
                    <a:pt x="1512007" y="1015936"/>
                    <a:pt x="1541968" y="1020374"/>
                  </a:cubicBezTo>
                  <a:close/>
                  <a:moveTo>
                    <a:pt x="737470" y="985420"/>
                  </a:moveTo>
                  <a:cubicBezTo>
                    <a:pt x="755224" y="985975"/>
                    <a:pt x="772978" y="987084"/>
                    <a:pt x="789623" y="993188"/>
                  </a:cubicBezTo>
                  <a:cubicBezTo>
                    <a:pt x="809597" y="1000955"/>
                    <a:pt x="808487" y="1010387"/>
                    <a:pt x="794617" y="1023148"/>
                  </a:cubicBezTo>
                  <a:cubicBezTo>
                    <a:pt x="786294" y="1030361"/>
                    <a:pt x="776307" y="1034800"/>
                    <a:pt x="765211" y="1037020"/>
                  </a:cubicBezTo>
                  <a:cubicBezTo>
                    <a:pt x="724708" y="1044233"/>
                    <a:pt x="683651" y="1049226"/>
                    <a:pt x="642039" y="1048116"/>
                  </a:cubicBezTo>
                  <a:cubicBezTo>
                    <a:pt x="616517" y="1047561"/>
                    <a:pt x="590995" y="1048671"/>
                    <a:pt x="564919" y="1051445"/>
                  </a:cubicBezTo>
                  <a:cubicBezTo>
                    <a:pt x="534403" y="1054219"/>
                    <a:pt x="516094" y="1069754"/>
                    <a:pt x="500559" y="1092502"/>
                  </a:cubicBezTo>
                  <a:cubicBezTo>
                    <a:pt x="488353" y="1110257"/>
                    <a:pt x="472818" y="1115805"/>
                    <a:pt x="452844" y="1114141"/>
                  </a:cubicBezTo>
                  <a:cubicBezTo>
                    <a:pt x="434534" y="1113031"/>
                    <a:pt x="420109" y="1104154"/>
                    <a:pt x="413451" y="1088064"/>
                  </a:cubicBezTo>
                  <a:cubicBezTo>
                    <a:pt x="406238" y="1070864"/>
                    <a:pt x="418999" y="1058103"/>
                    <a:pt x="431206" y="1048116"/>
                  </a:cubicBezTo>
                  <a:cubicBezTo>
                    <a:pt x="458947" y="1024258"/>
                    <a:pt x="492236" y="1015381"/>
                    <a:pt x="527745" y="1011497"/>
                  </a:cubicBezTo>
                  <a:cubicBezTo>
                    <a:pt x="597653" y="1004284"/>
                    <a:pt x="667561" y="994297"/>
                    <a:pt x="737470" y="985420"/>
                  </a:cubicBezTo>
                  <a:close/>
                  <a:moveTo>
                    <a:pt x="1057049" y="874455"/>
                  </a:moveTo>
                  <a:cubicBezTo>
                    <a:pt x="1075359" y="933821"/>
                    <a:pt x="1129177" y="970995"/>
                    <a:pt x="1151370" y="1027032"/>
                  </a:cubicBezTo>
                  <a:cubicBezTo>
                    <a:pt x="1086456" y="1023148"/>
                    <a:pt x="1052056" y="996517"/>
                    <a:pt x="1032082" y="940479"/>
                  </a:cubicBezTo>
                  <a:cubicBezTo>
                    <a:pt x="1021540" y="910519"/>
                    <a:pt x="1030417" y="891100"/>
                    <a:pt x="1057049" y="874455"/>
                  </a:cubicBezTo>
                  <a:close/>
                  <a:moveTo>
                    <a:pt x="1263999" y="831179"/>
                  </a:moveTo>
                  <a:cubicBezTo>
                    <a:pt x="1296179" y="865023"/>
                    <a:pt x="1320591" y="902752"/>
                    <a:pt x="1318372" y="951576"/>
                  </a:cubicBezTo>
                  <a:cubicBezTo>
                    <a:pt x="1317262" y="971550"/>
                    <a:pt x="1317262" y="997072"/>
                    <a:pt x="1280089" y="1004840"/>
                  </a:cubicBezTo>
                  <a:cubicBezTo>
                    <a:pt x="1298953" y="984866"/>
                    <a:pt x="1301172" y="966557"/>
                    <a:pt x="1298398" y="947138"/>
                  </a:cubicBezTo>
                  <a:cubicBezTo>
                    <a:pt x="1298953" y="941035"/>
                    <a:pt x="1299508" y="935486"/>
                    <a:pt x="1293960" y="931048"/>
                  </a:cubicBezTo>
                  <a:cubicBezTo>
                    <a:pt x="1291740" y="895539"/>
                    <a:pt x="1274541" y="864469"/>
                    <a:pt x="1263999" y="831179"/>
                  </a:cubicBezTo>
                  <a:close/>
                  <a:moveTo>
                    <a:pt x="397361" y="672498"/>
                  </a:moveTo>
                  <a:cubicBezTo>
                    <a:pt x="422883" y="693027"/>
                    <a:pt x="412341" y="757941"/>
                    <a:pt x="389039" y="797889"/>
                  </a:cubicBezTo>
                  <a:cubicBezTo>
                    <a:pt x="360743" y="847268"/>
                    <a:pt x="308589" y="888880"/>
                    <a:pt x="260319" y="872790"/>
                  </a:cubicBezTo>
                  <a:cubicBezTo>
                    <a:pt x="356304" y="838946"/>
                    <a:pt x="406238" y="775141"/>
                    <a:pt x="397361" y="672498"/>
                  </a:cubicBezTo>
                  <a:close/>
                  <a:moveTo>
                    <a:pt x="1676167" y="603839"/>
                  </a:moveTo>
                  <a:cubicBezTo>
                    <a:pt x="1684142" y="604949"/>
                    <a:pt x="1691494" y="609249"/>
                    <a:pt x="1697874" y="617571"/>
                  </a:cubicBezTo>
                  <a:cubicBezTo>
                    <a:pt x="1709525" y="632551"/>
                    <a:pt x="1717293" y="648641"/>
                    <a:pt x="1715073" y="668060"/>
                  </a:cubicBezTo>
                  <a:cubicBezTo>
                    <a:pt x="1713409" y="701905"/>
                    <a:pt x="1698428" y="730756"/>
                    <a:pt x="1676790" y="754614"/>
                  </a:cubicBezTo>
                  <a:cubicBezTo>
                    <a:pt x="1613540" y="823967"/>
                    <a:pt x="1536420" y="870018"/>
                    <a:pt x="1440989" y="879450"/>
                  </a:cubicBezTo>
                  <a:cubicBezTo>
                    <a:pt x="1432112" y="880560"/>
                    <a:pt x="1424345" y="877231"/>
                    <a:pt x="1416577" y="876121"/>
                  </a:cubicBezTo>
                  <a:cubicBezTo>
                    <a:pt x="1406590" y="874456"/>
                    <a:pt x="1390500" y="880005"/>
                    <a:pt x="1390500" y="863915"/>
                  </a:cubicBezTo>
                  <a:cubicBezTo>
                    <a:pt x="1391055" y="851709"/>
                    <a:pt x="1405480" y="849489"/>
                    <a:pt x="1416577" y="848380"/>
                  </a:cubicBezTo>
                  <a:cubicBezTo>
                    <a:pt x="1456524" y="844496"/>
                    <a:pt x="1493143" y="830070"/>
                    <a:pt x="1529207" y="813980"/>
                  </a:cubicBezTo>
                  <a:cubicBezTo>
                    <a:pt x="1566380" y="797336"/>
                    <a:pt x="1595231" y="769594"/>
                    <a:pt x="1620198" y="739079"/>
                  </a:cubicBezTo>
                  <a:cubicBezTo>
                    <a:pt x="1641281" y="713557"/>
                    <a:pt x="1650714" y="682486"/>
                    <a:pt x="1637953" y="648641"/>
                  </a:cubicBezTo>
                  <a:cubicBezTo>
                    <a:pt x="1631849" y="631996"/>
                    <a:pt x="1632959" y="618126"/>
                    <a:pt x="1650714" y="609249"/>
                  </a:cubicBezTo>
                  <a:cubicBezTo>
                    <a:pt x="1659591" y="604810"/>
                    <a:pt x="1668191" y="602729"/>
                    <a:pt x="1676167" y="603839"/>
                  </a:cubicBezTo>
                  <a:close/>
                  <a:moveTo>
                    <a:pt x="850655" y="543779"/>
                  </a:moveTo>
                  <a:cubicBezTo>
                    <a:pt x="876732" y="545443"/>
                    <a:pt x="918344" y="544888"/>
                    <a:pt x="948305" y="578178"/>
                  </a:cubicBezTo>
                  <a:cubicBezTo>
                    <a:pt x="955518" y="585946"/>
                    <a:pt x="965504" y="594268"/>
                    <a:pt x="958292" y="604255"/>
                  </a:cubicBezTo>
                  <a:cubicBezTo>
                    <a:pt x="951079" y="614242"/>
                    <a:pt x="942202" y="602590"/>
                    <a:pt x="934434" y="599816"/>
                  </a:cubicBezTo>
                  <a:cubicBezTo>
                    <a:pt x="886719" y="584281"/>
                    <a:pt x="838448" y="587610"/>
                    <a:pt x="790733" y="598707"/>
                  </a:cubicBezTo>
                  <a:cubicBezTo>
                    <a:pt x="709729" y="617016"/>
                    <a:pt x="637046" y="649751"/>
                    <a:pt x="586557" y="719659"/>
                  </a:cubicBezTo>
                  <a:cubicBezTo>
                    <a:pt x="565474" y="749064"/>
                    <a:pt x="547720" y="780135"/>
                    <a:pt x="544390" y="817308"/>
                  </a:cubicBezTo>
                  <a:cubicBezTo>
                    <a:pt x="543836" y="821192"/>
                    <a:pt x="544945" y="827295"/>
                    <a:pt x="538842" y="828404"/>
                  </a:cubicBezTo>
                  <a:cubicBezTo>
                    <a:pt x="533294" y="829514"/>
                    <a:pt x="530520" y="825076"/>
                    <a:pt x="528301" y="821192"/>
                  </a:cubicBezTo>
                  <a:cubicBezTo>
                    <a:pt x="512211" y="795115"/>
                    <a:pt x="511101" y="766819"/>
                    <a:pt x="521643" y="739078"/>
                  </a:cubicBezTo>
                  <a:cubicBezTo>
                    <a:pt x="553822" y="653634"/>
                    <a:pt x="620957" y="604255"/>
                    <a:pt x="701961" y="571520"/>
                  </a:cubicBezTo>
                  <a:cubicBezTo>
                    <a:pt x="744683" y="554320"/>
                    <a:pt x="789069" y="542114"/>
                    <a:pt x="850655" y="543779"/>
                  </a:cubicBezTo>
                  <a:close/>
                  <a:moveTo>
                    <a:pt x="219262" y="481639"/>
                  </a:moveTo>
                  <a:cubicBezTo>
                    <a:pt x="232578" y="482748"/>
                    <a:pt x="239791" y="489961"/>
                    <a:pt x="242565" y="501057"/>
                  </a:cubicBezTo>
                  <a:cubicBezTo>
                    <a:pt x="245339" y="512154"/>
                    <a:pt x="235907" y="518257"/>
                    <a:pt x="227584" y="519922"/>
                  </a:cubicBezTo>
                  <a:cubicBezTo>
                    <a:pt x="209275" y="526579"/>
                    <a:pt x="190966" y="531573"/>
                    <a:pt x="172102" y="536012"/>
                  </a:cubicBezTo>
                  <a:cubicBezTo>
                    <a:pt x="90542" y="556540"/>
                    <a:pt x="34505" y="628113"/>
                    <a:pt x="49485" y="732976"/>
                  </a:cubicBezTo>
                  <a:cubicBezTo>
                    <a:pt x="52814" y="756278"/>
                    <a:pt x="52814" y="780691"/>
                    <a:pt x="57808" y="803993"/>
                  </a:cubicBezTo>
                  <a:cubicBezTo>
                    <a:pt x="66685" y="849489"/>
                    <a:pt x="79446" y="893320"/>
                    <a:pt x="113290" y="927720"/>
                  </a:cubicBezTo>
                  <a:cubicBezTo>
                    <a:pt x="20079" y="878340"/>
                    <a:pt x="-26526" y="753504"/>
                    <a:pt x="15641" y="648642"/>
                  </a:cubicBezTo>
                  <a:cubicBezTo>
                    <a:pt x="40053" y="588720"/>
                    <a:pt x="72788" y="537676"/>
                    <a:pt x="129935" y="505496"/>
                  </a:cubicBezTo>
                  <a:cubicBezTo>
                    <a:pt x="157121" y="490516"/>
                    <a:pt x="186527" y="478864"/>
                    <a:pt x="219262" y="481639"/>
                  </a:cubicBezTo>
                  <a:close/>
                  <a:moveTo>
                    <a:pt x="1462072" y="378996"/>
                  </a:moveTo>
                  <a:cubicBezTo>
                    <a:pt x="1491478" y="382880"/>
                    <a:pt x="1509787" y="400079"/>
                    <a:pt x="1514781" y="427266"/>
                  </a:cubicBezTo>
                  <a:cubicBezTo>
                    <a:pt x="1519219" y="451123"/>
                    <a:pt x="1505349" y="483858"/>
                    <a:pt x="1485930" y="493845"/>
                  </a:cubicBezTo>
                  <a:cubicBezTo>
                    <a:pt x="1479272" y="497729"/>
                    <a:pt x="1471504" y="501612"/>
                    <a:pt x="1465401" y="497174"/>
                  </a:cubicBezTo>
                  <a:cubicBezTo>
                    <a:pt x="1456524" y="491071"/>
                    <a:pt x="1464846" y="483858"/>
                    <a:pt x="1468175" y="478310"/>
                  </a:cubicBezTo>
                  <a:cubicBezTo>
                    <a:pt x="1488149" y="444465"/>
                    <a:pt x="1488704" y="411731"/>
                    <a:pt x="1462072" y="378996"/>
                  </a:cubicBezTo>
                  <a:close/>
                  <a:moveTo>
                    <a:pt x="476147" y="280237"/>
                  </a:moveTo>
                  <a:cubicBezTo>
                    <a:pt x="485580" y="278017"/>
                    <a:pt x="492238" y="278017"/>
                    <a:pt x="500005" y="282456"/>
                  </a:cubicBezTo>
                  <a:cubicBezTo>
                    <a:pt x="510547" y="288004"/>
                    <a:pt x="515540" y="294662"/>
                    <a:pt x="501115" y="301320"/>
                  </a:cubicBezTo>
                  <a:cubicBezTo>
                    <a:pt x="441193" y="328507"/>
                    <a:pt x="431761" y="376223"/>
                    <a:pt x="443967" y="434479"/>
                  </a:cubicBezTo>
                  <a:cubicBezTo>
                    <a:pt x="446186" y="446131"/>
                    <a:pt x="445631" y="458337"/>
                    <a:pt x="447296" y="469988"/>
                  </a:cubicBezTo>
                  <a:cubicBezTo>
                    <a:pt x="448960" y="478311"/>
                    <a:pt x="454508" y="487188"/>
                    <a:pt x="443967" y="491626"/>
                  </a:cubicBezTo>
                  <a:cubicBezTo>
                    <a:pt x="434535" y="494955"/>
                    <a:pt x="428432" y="486078"/>
                    <a:pt x="423438" y="479975"/>
                  </a:cubicBezTo>
                  <a:cubicBezTo>
                    <a:pt x="404574" y="455563"/>
                    <a:pt x="397361" y="427821"/>
                    <a:pt x="400136" y="400635"/>
                  </a:cubicBezTo>
                  <a:cubicBezTo>
                    <a:pt x="400136" y="332945"/>
                    <a:pt x="425658" y="294107"/>
                    <a:pt x="476147" y="280237"/>
                  </a:cubicBezTo>
                  <a:close/>
                  <a:moveTo>
                    <a:pt x="1249019" y="243063"/>
                  </a:moveTo>
                  <a:cubicBezTo>
                    <a:pt x="1260116" y="244173"/>
                    <a:pt x="1271212" y="243618"/>
                    <a:pt x="1281754" y="246392"/>
                  </a:cubicBezTo>
                  <a:cubicBezTo>
                    <a:pt x="1289522" y="248056"/>
                    <a:pt x="1300063" y="251385"/>
                    <a:pt x="1297289" y="262482"/>
                  </a:cubicBezTo>
                  <a:cubicBezTo>
                    <a:pt x="1295070" y="270804"/>
                    <a:pt x="1286748" y="270804"/>
                    <a:pt x="1278980" y="271359"/>
                  </a:cubicBezTo>
                  <a:cubicBezTo>
                    <a:pt x="1235704" y="273578"/>
                    <a:pt x="1195756" y="284120"/>
                    <a:pt x="1160247" y="310197"/>
                  </a:cubicBezTo>
                  <a:cubicBezTo>
                    <a:pt x="1139719" y="325177"/>
                    <a:pt x="1123074" y="344041"/>
                    <a:pt x="1111978" y="366234"/>
                  </a:cubicBezTo>
                  <a:cubicBezTo>
                    <a:pt x="1093113" y="402854"/>
                    <a:pt x="1106984" y="445021"/>
                    <a:pt x="1144712" y="473317"/>
                  </a:cubicBezTo>
                  <a:cubicBezTo>
                    <a:pt x="1167460" y="490516"/>
                    <a:pt x="1191318" y="506051"/>
                    <a:pt x="1190763" y="539896"/>
                  </a:cubicBezTo>
                  <a:cubicBezTo>
                    <a:pt x="1190208" y="545999"/>
                    <a:pt x="1196866" y="552657"/>
                    <a:pt x="1201304" y="558760"/>
                  </a:cubicBezTo>
                  <a:cubicBezTo>
                    <a:pt x="1205743" y="564308"/>
                    <a:pt x="1213511" y="569856"/>
                    <a:pt x="1207962" y="577624"/>
                  </a:cubicBezTo>
                  <a:cubicBezTo>
                    <a:pt x="1203524" y="584837"/>
                    <a:pt x="1194646" y="582063"/>
                    <a:pt x="1187434" y="581508"/>
                  </a:cubicBezTo>
                  <a:cubicBezTo>
                    <a:pt x="1123629" y="574850"/>
                    <a:pt x="1035411" y="493290"/>
                    <a:pt x="1029863" y="432260"/>
                  </a:cubicBezTo>
                  <a:cubicBezTo>
                    <a:pt x="1026534" y="401744"/>
                    <a:pt x="1039850" y="374003"/>
                    <a:pt x="1058714" y="348480"/>
                  </a:cubicBezTo>
                  <a:cubicBezTo>
                    <a:pt x="1078133" y="321848"/>
                    <a:pt x="1106429" y="305758"/>
                    <a:pt x="1127513" y="281901"/>
                  </a:cubicBezTo>
                  <a:cubicBezTo>
                    <a:pt x="1164686" y="259153"/>
                    <a:pt x="1205188" y="245837"/>
                    <a:pt x="1249019" y="243063"/>
                  </a:cubicBezTo>
                  <a:close/>
                  <a:moveTo>
                    <a:pt x="953297" y="182032"/>
                  </a:moveTo>
                  <a:cubicBezTo>
                    <a:pt x="968278" y="224199"/>
                    <a:pt x="936652" y="266367"/>
                    <a:pt x="878950" y="286895"/>
                  </a:cubicBezTo>
                  <a:cubicBezTo>
                    <a:pt x="905027" y="252496"/>
                    <a:pt x="938872" y="226418"/>
                    <a:pt x="953297" y="182032"/>
                  </a:cubicBezTo>
                  <a:close/>
                  <a:moveTo>
                    <a:pt x="748568" y="50"/>
                  </a:moveTo>
                  <a:cubicBezTo>
                    <a:pt x="753561" y="50"/>
                    <a:pt x="758554" y="1714"/>
                    <a:pt x="764657" y="2824"/>
                  </a:cubicBezTo>
                  <a:cubicBezTo>
                    <a:pt x="760219" y="13365"/>
                    <a:pt x="753006" y="10036"/>
                    <a:pt x="747458" y="11146"/>
                  </a:cubicBezTo>
                  <a:cubicBezTo>
                    <a:pt x="727484" y="15030"/>
                    <a:pt x="708619" y="19468"/>
                    <a:pt x="695858" y="38887"/>
                  </a:cubicBezTo>
                  <a:cubicBezTo>
                    <a:pt x="688090" y="51094"/>
                    <a:pt x="673110" y="57197"/>
                    <a:pt x="660349" y="64409"/>
                  </a:cubicBezTo>
                  <a:cubicBezTo>
                    <a:pt x="593215" y="100473"/>
                    <a:pt x="577125" y="187582"/>
                    <a:pt x="595434" y="244729"/>
                  </a:cubicBezTo>
                  <a:cubicBezTo>
                    <a:pt x="599318" y="258045"/>
                    <a:pt x="609305" y="268032"/>
                    <a:pt x="618183" y="279128"/>
                  </a:cubicBezTo>
                  <a:cubicBezTo>
                    <a:pt x="558816" y="242509"/>
                    <a:pt x="543281" y="189246"/>
                    <a:pt x="567138" y="125995"/>
                  </a:cubicBezTo>
                  <a:cubicBezTo>
                    <a:pt x="600983" y="37778"/>
                    <a:pt x="689200" y="-1615"/>
                    <a:pt x="748568" y="50"/>
                  </a:cubicBezTo>
                  <a:close/>
                </a:path>
              </a:pathLst>
            </a:custGeom>
            <a:solidFill>
              <a:srgbClr val="F34E34"/>
            </a:solidFill>
            <a:ln w="554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D4D1E1-6B0F-DF70-60FB-549631CC1090}"/>
              </a:ext>
            </a:extLst>
          </p:cNvPr>
          <p:cNvGrpSpPr/>
          <p:nvPr/>
        </p:nvGrpSpPr>
        <p:grpSpPr>
          <a:xfrm>
            <a:off x="8518110" y="2007271"/>
            <a:ext cx="1804873" cy="2057022"/>
            <a:chOff x="7929939" y="1791259"/>
            <a:chExt cx="1874100" cy="213592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EB1B1CD-78E2-D046-7A7E-D06ED6ED0F83}"/>
                </a:ext>
              </a:extLst>
            </p:cNvPr>
            <p:cNvSpPr/>
            <p:nvPr/>
          </p:nvSpPr>
          <p:spPr>
            <a:xfrm>
              <a:off x="9365726" y="2908980"/>
              <a:ext cx="438313" cy="388378"/>
            </a:xfrm>
            <a:custGeom>
              <a:avLst/>
              <a:gdLst>
                <a:gd name="connsiteX0" fmla="*/ 422222 w 438312"/>
                <a:gd name="connsiteY0" fmla="*/ 207299 h 388378"/>
                <a:gd name="connsiteX1" fmla="*/ 401694 w 438312"/>
                <a:gd name="connsiteY1" fmla="*/ 198977 h 388378"/>
                <a:gd name="connsiteX2" fmla="*/ 348430 w 438312"/>
                <a:gd name="connsiteY2" fmla="*/ 186216 h 388378"/>
                <a:gd name="connsiteX3" fmla="*/ 329567 w 438312"/>
                <a:gd name="connsiteY3" fmla="*/ 171791 h 388378"/>
                <a:gd name="connsiteX4" fmla="*/ 342882 w 438312"/>
                <a:gd name="connsiteY4" fmla="*/ 159030 h 388378"/>
                <a:gd name="connsiteX5" fmla="*/ 343437 w 438312"/>
                <a:gd name="connsiteY5" fmla="*/ 125740 h 388378"/>
                <a:gd name="connsiteX6" fmla="*/ 340663 w 438312"/>
                <a:gd name="connsiteY6" fmla="*/ 94115 h 388378"/>
                <a:gd name="connsiteX7" fmla="*/ 370623 w 438312"/>
                <a:gd name="connsiteY7" fmla="*/ 65264 h 388378"/>
                <a:gd name="connsiteX8" fmla="*/ 363411 w 438312"/>
                <a:gd name="connsiteY8" fmla="*/ 48619 h 388378"/>
                <a:gd name="connsiteX9" fmla="*/ 310148 w 438312"/>
                <a:gd name="connsiteY9" fmla="*/ 58051 h 388378"/>
                <a:gd name="connsiteX10" fmla="*/ 316806 w 438312"/>
                <a:gd name="connsiteY10" fmla="*/ 49174 h 388378"/>
                <a:gd name="connsiteX11" fmla="*/ 326237 w 438312"/>
                <a:gd name="connsiteY11" fmla="*/ 26981 h 388378"/>
                <a:gd name="connsiteX12" fmla="*/ 304600 w 438312"/>
                <a:gd name="connsiteY12" fmla="*/ 30865 h 388378"/>
                <a:gd name="connsiteX13" fmla="*/ 262432 w 438312"/>
                <a:gd name="connsiteY13" fmla="*/ 44735 h 388378"/>
                <a:gd name="connsiteX14" fmla="*/ 263542 w 438312"/>
                <a:gd name="connsiteY14" fmla="*/ 30865 h 388378"/>
                <a:gd name="connsiteX15" fmla="*/ 253555 w 438312"/>
                <a:gd name="connsiteY15" fmla="*/ 1459 h 388378"/>
                <a:gd name="connsiteX16" fmla="*/ 231917 w 438312"/>
                <a:gd name="connsiteY16" fmla="*/ 19213 h 388378"/>
                <a:gd name="connsiteX17" fmla="*/ 115403 w 438312"/>
                <a:gd name="connsiteY17" fmla="*/ 49174 h 388378"/>
                <a:gd name="connsiteX18" fmla="*/ 174770 w 438312"/>
                <a:gd name="connsiteY18" fmla="*/ 51393 h 388378"/>
                <a:gd name="connsiteX19" fmla="*/ 111520 w 438312"/>
                <a:gd name="connsiteY19" fmla="*/ 36968 h 388378"/>
                <a:gd name="connsiteX20" fmla="*/ 73237 w 438312"/>
                <a:gd name="connsiteY20" fmla="*/ 66374 h 388378"/>
                <a:gd name="connsiteX21" fmla="*/ 12761 w 438312"/>
                <a:gd name="connsiteY21" fmla="*/ 97444 h 388378"/>
                <a:gd name="connsiteX22" fmla="*/ 0 w 438312"/>
                <a:gd name="connsiteY22" fmla="*/ 106321 h 388378"/>
                <a:gd name="connsiteX23" fmla="*/ 8322 w 438312"/>
                <a:gd name="connsiteY23" fmla="*/ 111315 h 388378"/>
                <a:gd name="connsiteX24" fmla="*/ 8322 w 438312"/>
                <a:gd name="connsiteY24" fmla="*/ 111315 h 388378"/>
                <a:gd name="connsiteX25" fmla="*/ 62695 w 438312"/>
                <a:gd name="connsiteY25" fmla="*/ 110760 h 388378"/>
                <a:gd name="connsiteX26" fmla="*/ 62695 w 438312"/>
                <a:gd name="connsiteY26" fmla="*/ 110760 h 388378"/>
                <a:gd name="connsiteX27" fmla="*/ 63250 w 438312"/>
                <a:gd name="connsiteY27" fmla="*/ 110760 h 388378"/>
                <a:gd name="connsiteX28" fmla="*/ 63250 w 438312"/>
                <a:gd name="connsiteY28" fmla="*/ 110760 h 388378"/>
                <a:gd name="connsiteX29" fmla="*/ 118178 w 438312"/>
                <a:gd name="connsiteY29" fmla="*/ 115198 h 388378"/>
                <a:gd name="connsiteX30" fmla="*/ 144809 w 438312"/>
                <a:gd name="connsiteY30" fmla="*/ 136282 h 388378"/>
                <a:gd name="connsiteX31" fmla="*/ 113185 w 438312"/>
                <a:gd name="connsiteY31" fmla="*/ 146269 h 388378"/>
                <a:gd name="connsiteX32" fmla="*/ 150358 w 438312"/>
                <a:gd name="connsiteY32" fmla="*/ 171791 h 388378"/>
                <a:gd name="connsiteX33" fmla="*/ 163119 w 438312"/>
                <a:gd name="connsiteY33" fmla="*/ 180668 h 388378"/>
                <a:gd name="connsiteX34" fmla="*/ 163119 w 438312"/>
                <a:gd name="connsiteY34" fmla="*/ 180668 h 388378"/>
                <a:gd name="connsiteX35" fmla="*/ 209724 w 438312"/>
                <a:gd name="connsiteY35" fmla="*/ 245583 h 388378"/>
                <a:gd name="connsiteX36" fmla="*/ 125945 w 438312"/>
                <a:gd name="connsiteY36" fmla="*/ 201196 h 388378"/>
                <a:gd name="connsiteX37" fmla="*/ 184757 w 438312"/>
                <a:gd name="connsiteY37" fmla="*/ 265001 h 388378"/>
                <a:gd name="connsiteX38" fmla="*/ 191415 w 438312"/>
                <a:gd name="connsiteY38" fmla="*/ 269995 h 388378"/>
                <a:gd name="connsiteX39" fmla="*/ 241349 w 438312"/>
                <a:gd name="connsiteY39" fmla="*/ 360431 h 388378"/>
                <a:gd name="connsiteX40" fmla="*/ 272419 w 438312"/>
                <a:gd name="connsiteY40" fmla="*/ 392057 h 388378"/>
                <a:gd name="connsiteX41" fmla="*/ 300715 w 438312"/>
                <a:gd name="connsiteY41" fmla="*/ 363206 h 388378"/>
                <a:gd name="connsiteX42" fmla="*/ 307928 w 438312"/>
                <a:gd name="connsiteY42" fmla="*/ 350999 h 388378"/>
                <a:gd name="connsiteX43" fmla="*/ 334560 w 438312"/>
                <a:gd name="connsiteY43" fmla="*/ 326032 h 388378"/>
                <a:gd name="connsiteX44" fmla="*/ 340663 w 438312"/>
                <a:gd name="connsiteY44" fmla="*/ 312716 h 388378"/>
                <a:gd name="connsiteX45" fmla="*/ 353424 w 438312"/>
                <a:gd name="connsiteY45" fmla="*/ 322148 h 388378"/>
                <a:gd name="connsiteX46" fmla="*/ 361192 w 438312"/>
                <a:gd name="connsiteY46" fmla="*/ 337129 h 388378"/>
                <a:gd name="connsiteX47" fmla="*/ 376172 w 438312"/>
                <a:gd name="connsiteY47" fmla="*/ 352664 h 388378"/>
                <a:gd name="connsiteX48" fmla="*/ 390598 w 438312"/>
                <a:gd name="connsiteY48" fmla="*/ 328252 h 388378"/>
                <a:gd name="connsiteX49" fmla="*/ 365630 w 438312"/>
                <a:gd name="connsiteY49" fmla="*/ 289969 h 388378"/>
                <a:gd name="connsiteX50" fmla="*/ 208060 w 438312"/>
                <a:gd name="connsiteY50" fmla="*/ 212293 h 388378"/>
                <a:gd name="connsiteX51" fmla="*/ 317360 w 438312"/>
                <a:gd name="connsiteY51" fmla="*/ 234486 h 388378"/>
                <a:gd name="connsiteX52" fmla="*/ 343992 w 438312"/>
                <a:gd name="connsiteY52" fmla="*/ 230047 h 388378"/>
                <a:gd name="connsiteX53" fmla="*/ 377282 w 438312"/>
                <a:gd name="connsiteY53" fmla="*/ 217841 h 388378"/>
                <a:gd name="connsiteX54" fmla="*/ 408352 w 438312"/>
                <a:gd name="connsiteY54" fmla="*/ 235596 h 388378"/>
                <a:gd name="connsiteX55" fmla="*/ 438867 w 438312"/>
                <a:gd name="connsiteY55" fmla="*/ 234486 h 388378"/>
                <a:gd name="connsiteX56" fmla="*/ 422222 w 438312"/>
                <a:gd name="connsiteY56" fmla="*/ 207299 h 38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38312" h="388378">
                  <a:moveTo>
                    <a:pt x="422222" y="207299"/>
                  </a:moveTo>
                  <a:cubicBezTo>
                    <a:pt x="415565" y="203971"/>
                    <a:pt x="408906" y="201751"/>
                    <a:pt x="401694" y="198977"/>
                  </a:cubicBezTo>
                  <a:cubicBezTo>
                    <a:pt x="384494" y="191764"/>
                    <a:pt x="366740" y="188990"/>
                    <a:pt x="348430" y="186216"/>
                  </a:cubicBezTo>
                  <a:cubicBezTo>
                    <a:pt x="340663" y="185106"/>
                    <a:pt x="331786" y="181778"/>
                    <a:pt x="329567" y="171791"/>
                  </a:cubicBezTo>
                  <a:cubicBezTo>
                    <a:pt x="327347" y="160694"/>
                    <a:pt x="339553" y="163468"/>
                    <a:pt x="342882" y="159030"/>
                  </a:cubicBezTo>
                  <a:cubicBezTo>
                    <a:pt x="351204" y="149043"/>
                    <a:pt x="366740" y="137946"/>
                    <a:pt x="343437" y="125740"/>
                  </a:cubicBezTo>
                  <a:cubicBezTo>
                    <a:pt x="328457" y="117973"/>
                    <a:pt x="315141" y="108540"/>
                    <a:pt x="340663" y="94115"/>
                  </a:cubicBezTo>
                  <a:cubicBezTo>
                    <a:pt x="352315" y="87457"/>
                    <a:pt x="361192" y="75251"/>
                    <a:pt x="370623" y="65264"/>
                  </a:cubicBezTo>
                  <a:cubicBezTo>
                    <a:pt x="380610" y="54722"/>
                    <a:pt x="377282" y="49729"/>
                    <a:pt x="363411" y="48619"/>
                  </a:cubicBezTo>
                  <a:cubicBezTo>
                    <a:pt x="345101" y="46955"/>
                    <a:pt x="327347" y="50839"/>
                    <a:pt x="310148" y="58051"/>
                  </a:cubicBezTo>
                  <a:cubicBezTo>
                    <a:pt x="311812" y="53613"/>
                    <a:pt x="314031" y="50839"/>
                    <a:pt x="316806" y="49174"/>
                  </a:cubicBezTo>
                  <a:cubicBezTo>
                    <a:pt x="326237" y="44181"/>
                    <a:pt x="332341" y="35303"/>
                    <a:pt x="326237" y="26981"/>
                  </a:cubicBezTo>
                  <a:cubicBezTo>
                    <a:pt x="319580" y="17549"/>
                    <a:pt x="311812" y="28091"/>
                    <a:pt x="304600" y="30865"/>
                  </a:cubicBezTo>
                  <a:cubicBezTo>
                    <a:pt x="291284" y="35858"/>
                    <a:pt x="279632" y="45845"/>
                    <a:pt x="262432" y="44735"/>
                  </a:cubicBezTo>
                  <a:cubicBezTo>
                    <a:pt x="262432" y="39742"/>
                    <a:pt x="261878" y="34749"/>
                    <a:pt x="263542" y="30865"/>
                  </a:cubicBezTo>
                  <a:cubicBezTo>
                    <a:pt x="270200" y="17549"/>
                    <a:pt x="266871" y="6452"/>
                    <a:pt x="253555" y="1459"/>
                  </a:cubicBezTo>
                  <a:cubicBezTo>
                    <a:pt x="237465" y="-4644"/>
                    <a:pt x="236356" y="9781"/>
                    <a:pt x="231917" y="19213"/>
                  </a:cubicBezTo>
                  <a:cubicBezTo>
                    <a:pt x="208614" y="66928"/>
                    <a:pt x="167002" y="73032"/>
                    <a:pt x="115403" y="49174"/>
                  </a:cubicBezTo>
                  <a:cubicBezTo>
                    <a:pt x="136487" y="50284"/>
                    <a:pt x="154241" y="59716"/>
                    <a:pt x="174770" y="51393"/>
                  </a:cubicBezTo>
                  <a:cubicBezTo>
                    <a:pt x="152022" y="45290"/>
                    <a:pt x="130384" y="47510"/>
                    <a:pt x="111520" y="36968"/>
                  </a:cubicBezTo>
                  <a:cubicBezTo>
                    <a:pt x="98759" y="46955"/>
                    <a:pt x="85998" y="56387"/>
                    <a:pt x="73237" y="66374"/>
                  </a:cubicBezTo>
                  <a:cubicBezTo>
                    <a:pt x="54928" y="80244"/>
                    <a:pt x="33290" y="87457"/>
                    <a:pt x="12761" y="97444"/>
                  </a:cubicBezTo>
                  <a:cubicBezTo>
                    <a:pt x="8322" y="100218"/>
                    <a:pt x="3884" y="103547"/>
                    <a:pt x="0" y="106321"/>
                  </a:cubicBezTo>
                  <a:cubicBezTo>
                    <a:pt x="2774" y="107986"/>
                    <a:pt x="5548" y="109650"/>
                    <a:pt x="8322" y="111315"/>
                  </a:cubicBezTo>
                  <a:cubicBezTo>
                    <a:pt x="8322" y="111315"/>
                    <a:pt x="8322" y="111315"/>
                    <a:pt x="8322" y="111315"/>
                  </a:cubicBezTo>
                  <a:cubicBezTo>
                    <a:pt x="26631" y="117973"/>
                    <a:pt x="44941" y="117973"/>
                    <a:pt x="62695" y="110760"/>
                  </a:cubicBezTo>
                  <a:cubicBezTo>
                    <a:pt x="62695" y="110760"/>
                    <a:pt x="62695" y="110760"/>
                    <a:pt x="62695" y="110760"/>
                  </a:cubicBezTo>
                  <a:cubicBezTo>
                    <a:pt x="62695" y="110760"/>
                    <a:pt x="63250" y="110760"/>
                    <a:pt x="63250" y="110760"/>
                  </a:cubicBezTo>
                  <a:cubicBezTo>
                    <a:pt x="63250" y="110760"/>
                    <a:pt x="63250" y="110760"/>
                    <a:pt x="63250" y="110760"/>
                  </a:cubicBezTo>
                  <a:cubicBezTo>
                    <a:pt x="81559" y="111315"/>
                    <a:pt x="99869" y="109650"/>
                    <a:pt x="118178" y="115198"/>
                  </a:cubicBezTo>
                  <a:cubicBezTo>
                    <a:pt x="127610" y="120747"/>
                    <a:pt x="139261" y="124630"/>
                    <a:pt x="144809" y="136282"/>
                  </a:cubicBezTo>
                  <a:cubicBezTo>
                    <a:pt x="133713" y="139611"/>
                    <a:pt x="124281" y="142940"/>
                    <a:pt x="113185" y="146269"/>
                  </a:cubicBezTo>
                  <a:cubicBezTo>
                    <a:pt x="124281" y="160139"/>
                    <a:pt x="136487" y="167352"/>
                    <a:pt x="150358" y="171791"/>
                  </a:cubicBezTo>
                  <a:cubicBezTo>
                    <a:pt x="154797" y="174565"/>
                    <a:pt x="158680" y="177894"/>
                    <a:pt x="163119" y="180668"/>
                  </a:cubicBezTo>
                  <a:cubicBezTo>
                    <a:pt x="163119" y="180668"/>
                    <a:pt x="163119" y="180668"/>
                    <a:pt x="163119" y="180668"/>
                  </a:cubicBezTo>
                  <a:cubicBezTo>
                    <a:pt x="186976" y="195648"/>
                    <a:pt x="205840" y="214512"/>
                    <a:pt x="209724" y="245583"/>
                  </a:cubicBezTo>
                  <a:cubicBezTo>
                    <a:pt x="183647" y="229492"/>
                    <a:pt x="163674" y="204525"/>
                    <a:pt x="125945" y="201196"/>
                  </a:cubicBezTo>
                  <a:cubicBezTo>
                    <a:pt x="151467" y="221725"/>
                    <a:pt x="172551" y="239479"/>
                    <a:pt x="184757" y="265001"/>
                  </a:cubicBezTo>
                  <a:cubicBezTo>
                    <a:pt x="186976" y="266666"/>
                    <a:pt x="189196" y="267776"/>
                    <a:pt x="191415" y="269995"/>
                  </a:cubicBezTo>
                  <a:cubicBezTo>
                    <a:pt x="218602" y="294407"/>
                    <a:pt x="231917" y="326032"/>
                    <a:pt x="241349" y="360431"/>
                  </a:cubicBezTo>
                  <a:cubicBezTo>
                    <a:pt x="245233" y="375412"/>
                    <a:pt x="254110" y="390947"/>
                    <a:pt x="272419" y="392057"/>
                  </a:cubicBezTo>
                  <a:cubicBezTo>
                    <a:pt x="290729" y="393166"/>
                    <a:pt x="296277" y="377076"/>
                    <a:pt x="300715" y="363206"/>
                  </a:cubicBezTo>
                  <a:cubicBezTo>
                    <a:pt x="302380" y="358212"/>
                    <a:pt x="302380" y="348225"/>
                    <a:pt x="307928" y="350999"/>
                  </a:cubicBezTo>
                  <a:cubicBezTo>
                    <a:pt x="340108" y="365980"/>
                    <a:pt x="332341" y="341567"/>
                    <a:pt x="334560" y="326032"/>
                  </a:cubicBezTo>
                  <a:cubicBezTo>
                    <a:pt x="335115" y="321039"/>
                    <a:pt x="333450" y="313826"/>
                    <a:pt x="340663" y="312716"/>
                  </a:cubicBezTo>
                  <a:cubicBezTo>
                    <a:pt x="346766" y="311607"/>
                    <a:pt x="350095" y="317710"/>
                    <a:pt x="353424" y="322148"/>
                  </a:cubicBezTo>
                  <a:cubicBezTo>
                    <a:pt x="356753" y="326587"/>
                    <a:pt x="358972" y="331581"/>
                    <a:pt x="361192" y="337129"/>
                  </a:cubicBezTo>
                  <a:cubicBezTo>
                    <a:pt x="363966" y="344896"/>
                    <a:pt x="364520" y="355993"/>
                    <a:pt x="376172" y="352664"/>
                  </a:cubicBezTo>
                  <a:cubicBezTo>
                    <a:pt x="386713" y="349335"/>
                    <a:pt x="391152" y="339903"/>
                    <a:pt x="390598" y="328252"/>
                  </a:cubicBezTo>
                  <a:cubicBezTo>
                    <a:pt x="388933" y="311052"/>
                    <a:pt x="378391" y="299955"/>
                    <a:pt x="365630" y="289969"/>
                  </a:cubicBezTo>
                  <a:cubicBezTo>
                    <a:pt x="320134" y="253905"/>
                    <a:pt x="268536" y="229492"/>
                    <a:pt x="208060" y="212293"/>
                  </a:cubicBezTo>
                  <a:cubicBezTo>
                    <a:pt x="251336" y="205635"/>
                    <a:pt x="283516" y="222280"/>
                    <a:pt x="317360" y="234486"/>
                  </a:cubicBezTo>
                  <a:cubicBezTo>
                    <a:pt x="326793" y="237815"/>
                    <a:pt x="340663" y="247802"/>
                    <a:pt x="343992" y="230047"/>
                  </a:cubicBezTo>
                  <a:cubicBezTo>
                    <a:pt x="348986" y="203971"/>
                    <a:pt x="361746" y="210074"/>
                    <a:pt x="377282" y="217841"/>
                  </a:cubicBezTo>
                  <a:cubicBezTo>
                    <a:pt x="387824" y="223389"/>
                    <a:pt x="397810" y="230047"/>
                    <a:pt x="408352" y="235596"/>
                  </a:cubicBezTo>
                  <a:cubicBezTo>
                    <a:pt x="418894" y="241144"/>
                    <a:pt x="430545" y="251131"/>
                    <a:pt x="438867" y="234486"/>
                  </a:cubicBezTo>
                  <a:cubicBezTo>
                    <a:pt x="444970" y="220061"/>
                    <a:pt x="433874" y="212848"/>
                    <a:pt x="422222" y="20729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5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" name="Graphic 116">
              <a:extLst>
                <a:ext uri="{FF2B5EF4-FFF2-40B4-BE49-F238E27FC236}">
                  <a16:creationId xmlns:a16="http://schemas.microsoft.com/office/drawing/2014/main" id="{0FAD5E1B-3D80-57B0-8763-9ABC1F34C91D}"/>
                </a:ext>
              </a:extLst>
            </p:cNvPr>
            <p:cNvGrpSpPr/>
            <p:nvPr/>
          </p:nvGrpSpPr>
          <p:grpSpPr>
            <a:xfrm>
              <a:off x="9365726" y="2974244"/>
              <a:ext cx="266316" cy="122062"/>
              <a:chOff x="6724511" y="1771434"/>
              <a:chExt cx="266316" cy="122062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AD59452B-4A3D-8732-B6EA-121F83CA0E94}"/>
                  </a:ext>
                </a:extLst>
              </p:cNvPr>
              <p:cNvSpPr/>
              <p:nvPr/>
            </p:nvSpPr>
            <p:spPr>
              <a:xfrm>
                <a:off x="6724511" y="1771434"/>
                <a:ext cx="160900" cy="44386"/>
              </a:xfrm>
              <a:custGeom>
                <a:avLst/>
                <a:gdLst>
                  <a:gd name="connsiteX0" fmla="*/ 164783 w 160899"/>
                  <a:gd name="connsiteY0" fmla="*/ 33844 h 44386"/>
                  <a:gd name="connsiteX1" fmla="*/ 145364 w 160899"/>
                  <a:gd name="connsiteY1" fmla="*/ 15535 h 44386"/>
                  <a:gd name="connsiteX2" fmla="*/ 73237 w 160899"/>
                  <a:gd name="connsiteY2" fmla="*/ 0 h 44386"/>
                  <a:gd name="connsiteX3" fmla="*/ 12761 w 160899"/>
                  <a:gd name="connsiteY3" fmla="*/ 31070 h 44386"/>
                  <a:gd name="connsiteX4" fmla="*/ 0 w 160899"/>
                  <a:gd name="connsiteY4" fmla="*/ 39947 h 44386"/>
                  <a:gd name="connsiteX5" fmla="*/ 8322 w 160899"/>
                  <a:gd name="connsiteY5" fmla="*/ 44941 h 44386"/>
                  <a:gd name="connsiteX6" fmla="*/ 62695 w 160899"/>
                  <a:gd name="connsiteY6" fmla="*/ 44386 h 44386"/>
                  <a:gd name="connsiteX7" fmla="*/ 63250 w 160899"/>
                  <a:gd name="connsiteY7" fmla="*/ 44386 h 44386"/>
                  <a:gd name="connsiteX8" fmla="*/ 63250 w 160899"/>
                  <a:gd name="connsiteY8" fmla="*/ 44386 h 44386"/>
                  <a:gd name="connsiteX9" fmla="*/ 118178 w 160899"/>
                  <a:gd name="connsiteY9" fmla="*/ 48825 h 44386"/>
                  <a:gd name="connsiteX10" fmla="*/ 144255 w 160899"/>
                  <a:gd name="connsiteY10" fmla="*/ 43276 h 44386"/>
                  <a:gd name="connsiteX11" fmla="*/ 164783 w 160899"/>
                  <a:gd name="connsiteY11" fmla="*/ 33844 h 4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0899" h="44386">
                    <a:moveTo>
                      <a:pt x="164783" y="33844"/>
                    </a:moveTo>
                    <a:cubicBezTo>
                      <a:pt x="164783" y="23303"/>
                      <a:pt x="158680" y="17199"/>
                      <a:pt x="145364" y="15535"/>
                    </a:cubicBezTo>
                    <a:cubicBezTo>
                      <a:pt x="120952" y="12761"/>
                      <a:pt x="96540" y="9432"/>
                      <a:pt x="73237" y="0"/>
                    </a:cubicBezTo>
                    <a:cubicBezTo>
                      <a:pt x="54928" y="13871"/>
                      <a:pt x="33290" y="21083"/>
                      <a:pt x="12761" y="31070"/>
                    </a:cubicBezTo>
                    <a:cubicBezTo>
                      <a:pt x="8322" y="33844"/>
                      <a:pt x="3884" y="37173"/>
                      <a:pt x="0" y="39947"/>
                    </a:cubicBezTo>
                    <a:cubicBezTo>
                      <a:pt x="2774" y="41612"/>
                      <a:pt x="5548" y="43276"/>
                      <a:pt x="8322" y="44941"/>
                    </a:cubicBezTo>
                    <a:cubicBezTo>
                      <a:pt x="26631" y="47160"/>
                      <a:pt x="44941" y="48270"/>
                      <a:pt x="62695" y="44386"/>
                    </a:cubicBezTo>
                    <a:cubicBezTo>
                      <a:pt x="62695" y="44386"/>
                      <a:pt x="63250" y="44386"/>
                      <a:pt x="63250" y="44386"/>
                    </a:cubicBezTo>
                    <a:cubicBezTo>
                      <a:pt x="63250" y="44386"/>
                      <a:pt x="63250" y="44386"/>
                      <a:pt x="63250" y="44386"/>
                    </a:cubicBezTo>
                    <a:cubicBezTo>
                      <a:pt x="81559" y="44941"/>
                      <a:pt x="99869" y="43276"/>
                      <a:pt x="118178" y="48825"/>
                    </a:cubicBezTo>
                    <a:cubicBezTo>
                      <a:pt x="125391" y="40502"/>
                      <a:pt x="135378" y="45496"/>
                      <a:pt x="144255" y="43276"/>
                    </a:cubicBezTo>
                    <a:cubicBezTo>
                      <a:pt x="151467" y="41612"/>
                      <a:pt x="164783" y="49934"/>
                      <a:pt x="164783" y="33844"/>
                    </a:cubicBezTo>
                    <a:close/>
                  </a:path>
                </a:pathLst>
              </a:custGeom>
              <a:grpFill/>
              <a:ln w="55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E3B572D-909D-9B83-0019-BE481CCF3C78}"/>
                  </a:ext>
                </a:extLst>
              </p:cNvPr>
              <p:cNvSpPr/>
              <p:nvPr/>
            </p:nvSpPr>
            <p:spPr>
              <a:xfrm>
                <a:off x="6874868" y="1869707"/>
                <a:ext cx="116513" cy="22193"/>
              </a:xfrm>
              <a:custGeom>
                <a:avLst/>
                <a:gdLst>
                  <a:gd name="connsiteX0" fmla="*/ 0 w 116513"/>
                  <a:gd name="connsiteY0" fmla="*/ 6589 h 22193"/>
                  <a:gd name="connsiteX1" fmla="*/ 12761 w 116513"/>
                  <a:gd name="connsiteY1" fmla="*/ 15466 h 22193"/>
                  <a:gd name="connsiteX2" fmla="*/ 118733 w 116513"/>
                  <a:gd name="connsiteY2" fmla="*/ 23788 h 22193"/>
                  <a:gd name="connsiteX3" fmla="*/ 0 w 116513"/>
                  <a:gd name="connsiteY3" fmla="*/ 6589 h 22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513" h="22193">
                    <a:moveTo>
                      <a:pt x="0" y="6589"/>
                    </a:moveTo>
                    <a:cubicBezTo>
                      <a:pt x="4439" y="9363"/>
                      <a:pt x="8322" y="12692"/>
                      <a:pt x="12761" y="15466"/>
                    </a:cubicBezTo>
                    <a:cubicBezTo>
                      <a:pt x="48270" y="14356"/>
                      <a:pt x="83224" y="23233"/>
                      <a:pt x="118733" y="23788"/>
                    </a:cubicBezTo>
                    <a:cubicBezTo>
                      <a:pt x="80450" y="8253"/>
                      <a:pt x="42721" y="-10056"/>
                      <a:pt x="0" y="6589"/>
                    </a:cubicBezTo>
                    <a:close/>
                  </a:path>
                </a:pathLst>
              </a:custGeom>
              <a:grpFill/>
              <a:ln w="554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4ADBD12-D6DA-61BB-1351-1E2F7177E77D}"/>
                </a:ext>
              </a:extLst>
            </p:cNvPr>
            <p:cNvSpPr/>
            <p:nvPr/>
          </p:nvSpPr>
          <p:spPr>
            <a:xfrm>
              <a:off x="7929939" y="1996385"/>
              <a:ext cx="1753250" cy="1930794"/>
            </a:xfrm>
            <a:custGeom>
              <a:avLst/>
              <a:gdLst>
                <a:gd name="connsiteX0" fmla="*/ 1724851 w 1753250"/>
                <a:gd name="connsiteY0" fmla="*/ 495715 h 1930794"/>
                <a:gd name="connsiteX1" fmla="*/ 1420252 w 1753250"/>
                <a:gd name="connsiteY1" fmla="*/ 297087 h 1930794"/>
                <a:gd name="connsiteX2" fmla="*/ 1223289 w 1753250"/>
                <a:gd name="connsiteY2" fmla="*/ 327603 h 1930794"/>
                <a:gd name="connsiteX3" fmla="*/ 1165587 w 1753250"/>
                <a:gd name="connsiteY3" fmla="*/ 393072 h 1930794"/>
                <a:gd name="connsiteX4" fmla="*/ 1081808 w 1753250"/>
                <a:gd name="connsiteY4" fmla="*/ 283217 h 1930794"/>
                <a:gd name="connsiteX5" fmla="*/ 1029654 w 1753250"/>
                <a:gd name="connsiteY5" fmla="*/ 187232 h 1930794"/>
                <a:gd name="connsiteX6" fmla="*/ 1005797 w 1753250"/>
                <a:gd name="connsiteY6" fmla="*/ 82370 h 1930794"/>
                <a:gd name="connsiteX7" fmla="*/ 790524 w 1753250"/>
                <a:gd name="connsiteY7" fmla="*/ 45196 h 1930794"/>
                <a:gd name="connsiteX8" fmla="*/ 740035 w 1753250"/>
                <a:gd name="connsiteY8" fmla="*/ 262688 h 1930794"/>
                <a:gd name="connsiteX9" fmla="*/ 766112 w 1753250"/>
                <a:gd name="connsiteY9" fmla="*/ 374763 h 1930794"/>
                <a:gd name="connsiteX10" fmla="*/ 755570 w 1753250"/>
                <a:gd name="connsiteY10" fmla="*/ 367550 h 1930794"/>
                <a:gd name="connsiteX11" fmla="*/ 286188 w 1753250"/>
                <a:gd name="connsiteY11" fmla="*/ 301526 h 1930794"/>
                <a:gd name="connsiteX12" fmla="*/ 186319 w 1753250"/>
                <a:gd name="connsiteY12" fmla="*/ 438013 h 1930794"/>
                <a:gd name="connsiteX13" fmla="*/ 210731 w 1753250"/>
                <a:gd name="connsiteY13" fmla="*/ 575055 h 1930794"/>
                <a:gd name="connsiteX14" fmla="*/ 301168 w 1753250"/>
                <a:gd name="connsiteY14" fmla="*/ 693233 h 1930794"/>
                <a:gd name="connsiteX15" fmla="*/ 236808 w 1753250"/>
                <a:gd name="connsiteY15" fmla="*/ 676588 h 1930794"/>
                <a:gd name="connsiteX16" fmla="*/ 6001 w 1753250"/>
                <a:gd name="connsiteY16" fmla="*/ 823617 h 1930794"/>
                <a:gd name="connsiteX17" fmla="*/ 20426 w 1753250"/>
                <a:gd name="connsiteY17" fmla="*/ 1017252 h 1930794"/>
                <a:gd name="connsiteX18" fmla="*/ 182435 w 1753250"/>
                <a:gd name="connsiteY18" fmla="*/ 1176487 h 1930794"/>
                <a:gd name="connsiteX19" fmla="*/ 280084 w 1753250"/>
                <a:gd name="connsiteY19" fmla="*/ 1197570 h 1930794"/>
                <a:gd name="connsiteX20" fmla="*/ 233479 w 1753250"/>
                <a:gd name="connsiteY20" fmla="*/ 1233079 h 1930794"/>
                <a:gd name="connsiteX21" fmla="*/ 176332 w 1753250"/>
                <a:gd name="connsiteY21" fmla="*/ 1310200 h 1930794"/>
                <a:gd name="connsiteX22" fmla="*/ 241802 w 1753250"/>
                <a:gd name="connsiteY22" fmla="*/ 1510492 h 1930794"/>
                <a:gd name="connsiteX23" fmla="*/ 505899 w 1753250"/>
                <a:gd name="connsiteY23" fmla="*/ 1569858 h 1930794"/>
                <a:gd name="connsiteX24" fmla="*/ 643495 w 1753250"/>
                <a:gd name="connsiteY24" fmla="*/ 1521034 h 1930794"/>
                <a:gd name="connsiteX25" fmla="*/ 634618 w 1753250"/>
                <a:gd name="connsiteY25" fmla="*/ 1552104 h 1930794"/>
                <a:gd name="connsiteX26" fmla="*/ 768331 w 1753250"/>
                <a:gd name="connsiteY26" fmla="*/ 1881116 h 1930794"/>
                <a:gd name="connsiteX27" fmla="*/ 983604 w 1753250"/>
                <a:gd name="connsiteY27" fmla="*/ 1933824 h 1930794"/>
                <a:gd name="connsiteX28" fmla="*/ 1155045 w 1753250"/>
                <a:gd name="connsiteY28" fmla="*/ 1730203 h 1930794"/>
                <a:gd name="connsiteX29" fmla="*/ 1147832 w 1753250"/>
                <a:gd name="connsiteY29" fmla="*/ 1678604 h 1930794"/>
                <a:gd name="connsiteX30" fmla="*/ 1389736 w 1753250"/>
                <a:gd name="connsiteY30" fmla="*/ 1706346 h 1930794"/>
                <a:gd name="connsiteX31" fmla="*/ 1573384 w 1753250"/>
                <a:gd name="connsiteY31" fmla="*/ 1595380 h 1930794"/>
                <a:gd name="connsiteX32" fmla="*/ 1623873 w 1753250"/>
                <a:gd name="connsiteY32" fmla="*/ 1269143 h 1930794"/>
                <a:gd name="connsiteX33" fmla="*/ 1429129 w 1753250"/>
                <a:gd name="connsiteY33" fmla="*/ 1183699 h 1930794"/>
                <a:gd name="connsiteX34" fmla="*/ 1374756 w 1753250"/>
                <a:gd name="connsiteY34" fmla="*/ 1215879 h 1930794"/>
                <a:gd name="connsiteX35" fmla="*/ 1279326 w 1753250"/>
                <a:gd name="connsiteY35" fmla="*/ 1293000 h 1930794"/>
                <a:gd name="connsiteX36" fmla="*/ 1287648 w 1753250"/>
                <a:gd name="connsiteY36" fmla="*/ 1229750 h 1930794"/>
                <a:gd name="connsiteX37" fmla="*/ 1316500 w 1753250"/>
                <a:gd name="connsiteY37" fmla="*/ 1195906 h 1930794"/>
                <a:gd name="connsiteX38" fmla="*/ 1445219 w 1753250"/>
                <a:gd name="connsiteY38" fmla="*/ 1143197 h 1930794"/>
                <a:gd name="connsiteX39" fmla="*/ 1462418 w 1753250"/>
                <a:gd name="connsiteY39" fmla="*/ 1135430 h 1930794"/>
                <a:gd name="connsiteX40" fmla="*/ 1557849 w 1753250"/>
                <a:gd name="connsiteY40" fmla="*/ 1155403 h 1930794"/>
                <a:gd name="connsiteX41" fmla="*/ 1607783 w 1753250"/>
                <a:gd name="connsiteY41" fmla="*/ 1185364 h 1930794"/>
                <a:gd name="connsiteX42" fmla="*/ 1621099 w 1753250"/>
                <a:gd name="connsiteY42" fmla="*/ 1179261 h 1930794"/>
                <a:gd name="connsiteX43" fmla="*/ 1577823 w 1753250"/>
                <a:gd name="connsiteY43" fmla="*/ 1122669 h 1930794"/>
                <a:gd name="connsiteX44" fmla="*/ 1627757 w 1753250"/>
                <a:gd name="connsiteY44" fmla="*/ 1155403 h 1930794"/>
                <a:gd name="connsiteX45" fmla="*/ 1647176 w 1753250"/>
                <a:gd name="connsiteY45" fmla="*/ 1161506 h 1930794"/>
                <a:gd name="connsiteX46" fmla="*/ 1646066 w 1753250"/>
                <a:gd name="connsiteY46" fmla="*/ 1138759 h 1930794"/>
                <a:gd name="connsiteX47" fmla="*/ 1603344 w 1753250"/>
                <a:gd name="connsiteY47" fmla="*/ 1091044 h 1930794"/>
                <a:gd name="connsiteX48" fmla="*/ 1587254 w 1753250"/>
                <a:gd name="connsiteY48" fmla="*/ 1081057 h 1930794"/>
                <a:gd name="connsiteX49" fmla="*/ 1566171 w 1753250"/>
                <a:gd name="connsiteY49" fmla="*/ 1064967 h 1930794"/>
                <a:gd name="connsiteX50" fmla="*/ 1562287 w 1753250"/>
                <a:gd name="connsiteY50" fmla="*/ 1026684 h 1930794"/>
                <a:gd name="connsiteX51" fmla="*/ 1552301 w 1753250"/>
                <a:gd name="connsiteY51" fmla="*/ 1022245 h 1930794"/>
                <a:gd name="connsiteX52" fmla="*/ 1503476 w 1753250"/>
                <a:gd name="connsiteY52" fmla="*/ 1017806 h 1930794"/>
                <a:gd name="connsiteX53" fmla="*/ 1495708 w 1753250"/>
                <a:gd name="connsiteY53" fmla="*/ 1019471 h 1930794"/>
                <a:gd name="connsiteX54" fmla="*/ 1448548 w 1753250"/>
                <a:gd name="connsiteY54" fmla="*/ 1020581 h 1930794"/>
                <a:gd name="connsiteX55" fmla="*/ 1443555 w 1753250"/>
                <a:gd name="connsiteY55" fmla="*/ 1020026 h 1930794"/>
                <a:gd name="connsiteX56" fmla="*/ 1452432 w 1753250"/>
                <a:gd name="connsiteY56" fmla="*/ 1015587 h 1930794"/>
                <a:gd name="connsiteX57" fmla="*/ 1512908 w 1753250"/>
                <a:gd name="connsiteY57" fmla="*/ 985072 h 1930794"/>
                <a:gd name="connsiteX58" fmla="*/ 1547862 w 1753250"/>
                <a:gd name="connsiteY58" fmla="*/ 950673 h 1930794"/>
                <a:gd name="connsiteX59" fmla="*/ 1543424 w 1753250"/>
                <a:gd name="connsiteY59" fmla="*/ 944015 h 1930794"/>
                <a:gd name="connsiteX60" fmla="*/ 1435233 w 1753250"/>
                <a:gd name="connsiteY60" fmla="*/ 911280 h 1930794"/>
                <a:gd name="connsiteX61" fmla="*/ 1392511 w 1753250"/>
                <a:gd name="connsiteY61" fmla="*/ 883539 h 1930794"/>
                <a:gd name="connsiteX62" fmla="*/ 1408601 w 1753250"/>
                <a:gd name="connsiteY62" fmla="*/ 841372 h 1930794"/>
                <a:gd name="connsiteX63" fmla="*/ 1470741 w 1753250"/>
                <a:gd name="connsiteY63" fmla="*/ 795321 h 1930794"/>
                <a:gd name="connsiteX64" fmla="*/ 1673808 w 1753250"/>
                <a:gd name="connsiteY64" fmla="*/ 728187 h 1930794"/>
                <a:gd name="connsiteX65" fmla="*/ 1724851 w 1753250"/>
                <a:gd name="connsiteY65" fmla="*/ 495715 h 1930794"/>
                <a:gd name="connsiteX66" fmla="*/ 420456 w 1753250"/>
                <a:gd name="connsiteY66" fmla="*/ 757038 h 1930794"/>
                <a:gd name="connsiteX67" fmla="*/ 382173 w 1753250"/>
                <a:gd name="connsiteY67" fmla="*/ 730961 h 1930794"/>
                <a:gd name="connsiteX68" fmla="*/ 460958 w 1753250"/>
                <a:gd name="connsiteY68" fmla="*/ 747606 h 1930794"/>
                <a:gd name="connsiteX69" fmla="*/ 420456 w 1753250"/>
                <a:gd name="connsiteY69" fmla="*/ 757038 h 1930794"/>
                <a:gd name="connsiteX70" fmla="*/ 865981 w 1753250"/>
                <a:gd name="connsiteY70" fmla="*/ 719310 h 1930794"/>
                <a:gd name="connsiteX71" fmla="*/ 848781 w 1753250"/>
                <a:gd name="connsiteY71" fmla="*/ 719865 h 1930794"/>
                <a:gd name="connsiteX72" fmla="*/ 737261 w 1753250"/>
                <a:gd name="connsiteY72" fmla="*/ 667711 h 1930794"/>
                <a:gd name="connsiteX73" fmla="*/ 731713 w 1753250"/>
                <a:gd name="connsiteY73" fmla="*/ 648847 h 1930794"/>
                <a:gd name="connsiteX74" fmla="*/ 803286 w 1753250"/>
                <a:gd name="connsiteY74" fmla="*/ 510695 h 1930794"/>
                <a:gd name="connsiteX75" fmla="*/ 798847 w 1753250"/>
                <a:gd name="connsiteY75" fmla="*/ 439678 h 1930794"/>
                <a:gd name="connsiteX76" fmla="*/ 857103 w 1753250"/>
                <a:gd name="connsiteY76" fmla="*/ 513470 h 1930794"/>
                <a:gd name="connsiteX77" fmla="*/ 958637 w 1753250"/>
                <a:gd name="connsiteY77" fmla="*/ 601687 h 1930794"/>
                <a:gd name="connsiteX78" fmla="*/ 977501 w 1753250"/>
                <a:gd name="connsiteY78" fmla="*/ 612783 h 1930794"/>
                <a:gd name="connsiteX79" fmla="*/ 865981 w 1753250"/>
                <a:gd name="connsiteY79" fmla="*/ 719310 h 1930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753250" h="1930794">
                  <a:moveTo>
                    <a:pt x="1724851" y="495715"/>
                  </a:moveTo>
                  <a:cubicBezTo>
                    <a:pt x="1651615" y="386969"/>
                    <a:pt x="1548972" y="320945"/>
                    <a:pt x="1420252" y="297087"/>
                  </a:cubicBezTo>
                  <a:cubicBezTo>
                    <a:pt x="1352009" y="284326"/>
                    <a:pt x="1284319" y="284881"/>
                    <a:pt x="1223289" y="327603"/>
                  </a:cubicBezTo>
                  <a:cubicBezTo>
                    <a:pt x="1199431" y="344248"/>
                    <a:pt x="1183341" y="366996"/>
                    <a:pt x="1165587" y="393072"/>
                  </a:cubicBezTo>
                  <a:cubicBezTo>
                    <a:pt x="1140619" y="352015"/>
                    <a:pt x="1114543" y="315397"/>
                    <a:pt x="1081808" y="283217"/>
                  </a:cubicBezTo>
                  <a:cubicBezTo>
                    <a:pt x="1054621" y="256585"/>
                    <a:pt x="1038532" y="224405"/>
                    <a:pt x="1029654" y="187232"/>
                  </a:cubicBezTo>
                  <a:cubicBezTo>
                    <a:pt x="1021332" y="152278"/>
                    <a:pt x="1017448" y="116769"/>
                    <a:pt x="1005797" y="82370"/>
                  </a:cubicBezTo>
                  <a:cubicBezTo>
                    <a:pt x="971952" y="-18054"/>
                    <a:pt x="843788" y="-21937"/>
                    <a:pt x="790524" y="45196"/>
                  </a:cubicBezTo>
                  <a:cubicBezTo>
                    <a:pt x="738926" y="109556"/>
                    <a:pt x="731713" y="184458"/>
                    <a:pt x="740035" y="262688"/>
                  </a:cubicBezTo>
                  <a:cubicBezTo>
                    <a:pt x="743919" y="299862"/>
                    <a:pt x="756125" y="334816"/>
                    <a:pt x="766112" y="374763"/>
                  </a:cubicBezTo>
                  <a:cubicBezTo>
                    <a:pt x="759454" y="370325"/>
                    <a:pt x="757235" y="369215"/>
                    <a:pt x="755570" y="367550"/>
                  </a:cubicBezTo>
                  <a:cubicBezTo>
                    <a:pt x="640167" y="239386"/>
                    <a:pt x="434881" y="222186"/>
                    <a:pt x="286188" y="301526"/>
                  </a:cubicBezTo>
                  <a:cubicBezTo>
                    <a:pt x="231260" y="330932"/>
                    <a:pt x="192422" y="372544"/>
                    <a:pt x="186319" y="438013"/>
                  </a:cubicBezTo>
                  <a:cubicBezTo>
                    <a:pt x="181880" y="486283"/>
                    <a:pt x="191867" y="531224"/>
                    <a:pt x="210731" y="575055"/>
                  </a:cubicBezTo>
                  <a:cubicBezTo>
                    <a:pt x="230705" y="621661"/>
                    <a:pt x="261775" y="660499"/>
                    <a:pt x="301168" y="693233"/>
                  </a:cubicBezTo>
                  <a:cubicBezTo>
                    <a:pt x="280084" y="684356"/>
                    <a:pt x="257891" y="681027"/>
                    <a:pt x="236808" y="676588"/>
                  </a:cubicBezTo>
                  <a:cubicBezTo>
                    <a:pt x="124178" y="652176"/>
                    <a:pt x="26529" y="714317"/>
                    <a:pt x="6001" y="823617"/>
                  </a:cubicBezTo>
                  <a:cubicBezTo>
                    <a:pt x="-6206" y="889087"/>
                    <a:pt x="1007" y="953447"/>
                    <a:pt x="20426" y="1017252"/>
                  </a:cubicBezTo>
                  <a:cubicBezTo>
                    <a:pt x="45393" y="1101030"/>
                    <a:pt x="100876" y="1151520"/>
                    <a:pt x="182435" y="1176487"/>
                  </a:cubicBezTo>
                  <a:cubicBezTo>
                    <a:pt x="213505" y="1185919"/>
                    <a:pt x="245685" y="1189803"/>
                    <a:pt x="280084" y="1197570"/>
                  </a:cubicBezTo>
                  <a:cubicBezTo>
                    <a:pt x="262885" y="1210886"/>
                    <a:pt x="247905" y="1221428"/>
                    <a:pt x="233479" y="1233079"/>
                  </a:cubicBezTo>
                  <a:cubicBezTo>
                    <a:pt x="208512" y="1254162"/>
                    <a:pt x="187983" y="1279130"/>
                    <a:pt x="176332" y="1310200"/>
                  </a:cubicBezTo>
                  <a:cubicBezTo>
                    <a:pt x="151920" y="1373450"/>
                    <a:pt x="180771" y="1460558"/>
                    <a:pt x="241802" y="1510492"/>
                  </a:cubicBezTo>
                  <a:cubicBezTo>
                    <a:pt x="320032" y="1573742"/>
                    <a:pt x="409914" y="1584284"/>
                    <a:pt x="505899" y="1569858"/>
                  </a:cubicBezTo>
                  <a:cubicBezTo>
                    <a:pt x="553059" y="1562646"/>
                    <a:pt x="596335" y="1542672"/>
                    <a:pt x="643495" y="1521034"/>
                  </a:cubicBezTo>
                  <a:cubicBezTo>
                    <a:pt x="639612" y="1534349"/>
                    <a:pt x="636838" y="1543227"/>
                    <a:pt x="634618" y="1552104"/>
                  </a:cubicBezTo>
                  <a:cubicBezTo>
                    <a:pt x="595226" y="1694694"/>
                    <a:pt x="643495" y="1814537"/>
                    <a:pt x="768331" y="1881116"/>
                  </a:cubicBezTo>
                  <a:cubicBezTo>
                    <a:pt x="835465" y="1916625"/>
                    <a:pt x="907593" y="1934379"/>
                    <a:pt x="983604" y="1933824"/>
                  </a:cubicBezTo>
                  <a:cubicBezTo>
                    <a:pt x="1103446" y="1933269"/>
                    <a:pt x="1175019" y="1848381"/>
                    <a:pt x="1155045" y="1730203"/>
                  </a:cubicBezTo>
                  <a:cubicBezTo>
                    <a:pt x="1152271" y="1714113"/>
                    <a:pt x="1150607" y="1698578"/>
                    <a:pt x="1147832" y="1678604"/>
                  </a:cubicBezTo>
                  <a:cubicBezTo>
                    <a:pt x="1226063" y="1731313"/>
                    <a:pt x="1306513" y="1733532"/>
                    <a:pt x="1389736" y="1706346"/>
                  </a:cubicBezTo>
                  <a:cubicBezTo>
                    <a:pt x="1459090" y="1683598"/>
                    <a:pt x="1530108" y="1661405"/>
                    <a:pt x="1573384" y="1595380"/>
                  </a:cubicBezTo>
                  <a:cubicBezTo>
                    <a:pt x="1639408" y="1494402"/>
                    <a:pt x="1654389" y="1383437"/>
                    <a:pt x="1623873" y="1269143"/>
                  </a:cubicBezTo>
                  <a:cubicBezTo>
                    <a:pt x="1600570" y="1181480"/>
                    <a:pt x="1512353" y="1146526"/>
                    <a:pt x="1429129" y="1183699"/>
                  </a:cubicBezTo>
                  <a:cubicBezTo>
                    <a:pt x="1409710" y="1192577"/>
                    <a:pt x="1391401" y="1203118"/>
                    <a:pt x="1374756" y="1215879"/>
                  </a:cubicBezTo>
                  <a:cubicBezTo>
                    <a:pt x="1344796" y="1239737"/>
                    <a:pt x="1314835" y="1264149"/>
                    <a:pt x="1279326" y="1293000"/>
                  </a:cubicBezTo>
                  <a:cubicBezTo>
                    <a:pt x="1288204" y="1268033"/>
                    <a:pt x="1289868" y="1248614"/>
                    <a:pt x="1287648" y="1229750"/>
                  </a:cubicBezTo>
                  <a:cubicBezTo>
                    <a:pt x="1284874" y="1206447"/>
                    <a:pt x="1296526" y="1199789"/>
                    <a:pt x="1316500" y="1195906"/>
                  </a:cubicBezTo>
                  <a:cubicBezTo>
                    <a:pt x="1363105" y="1187583"/>
                    <a:pt x="1408601" y="1175932"/>
                    <a:pt x="1445219" y="1143197"/>
                  </a:cubicBezTo>
                  <a:cubicBezTo>
                    <a:pt x="1449658" y="1139313"/>
                    <a:pt x="1457980" y="1134320"/>
                    <a:pt x="1462418" y="1135430"/>
                  </a:cubicBezTo>
                  <a:cubicBezTo>
                    <a:pt x="1493489" y="1144862"/>
                    <a:pt x="1528998" y="1133765"/>
                    <a:pt x="1557849" y="1155403"/>
                  </a:cubicBezTo>
                  <a:cubicBezTo>
                    <a:pt x="1573384" y="1167055"/>
                    <a:pt x="1591138" y="1175377"/>
                    <a:pt x="1607783" y="1185364"/>
                  </a:cubicBezTo>
                  <a:cubicBezTo>
                    <a:pt x="1616660" y="1190912"/>
                    <a:pt x="1621099" y="1190912"/>
                    <a:pt x="1621099" y="1179261"/>
                  </a:cubicBezTo>
                  <a:cubicBezTo>
                    <a:pt x="1620544" y="1148191"/>
                    <a:pt x="1593358" y="1138204"/>
                    <a:pt x="1577823" y="1122669"/>
                  </a:cubicBezTo>
                  <a:cubicBezTo>
                    <a:pt x="1593358" y="1130991"/>
                    <a:pt x="1610557" y="1143197"/>
                    <a:pt x="1627757" y="1155403"/>
                  </a:cubicBezTo>
                  <a:cubicBezTo>
                    <a:pt x="1633305" y="1159287"/>
                    <a:pt x="1639963" y="1167055"/>
                    <a:pt x="1647176" y="1161506"/>
                  </a:cubicBezTo>
                  <a:cubicBezTo>
                    <a:pt x="1655498" y="1154849"/>
                    <a:pt x="1648841" y="1146526"/>
                    <a:pt x="1646066" y="1138759"/>
                  </a:cubicBezTo>
                  <a:cubicBezTo>
                    <a:pt x="1638299" y="1117120"/>
                    <a:pt x="1624428" y="1100475"/>
                    <a:pt x="1603344" y="1091044"/>
                  </a:cubicBezTo>
                  <a:cubicBezTo>
                    <a:pt x="1597796" y="1088269"/>
                    <a:pt x="1592803" y="1084386"/>
                    <a:pt x="1587254" y="1081057"/>
                  </a:cubicBezTo>
                  <a:cubicBezTo>
                    <a:pt x="1580042" y="1076063"/>
                    <a:pt x="1570055" y="1074399"/>
                    <a:pt x="1566171" y="1064967"/>
                  </a:cubicBezTo>
                  <a:cubicBezTo>
                    <a:pt x="1587254" y="1046103"/>
                    <a:pt x="1586700" y="1041109"/>
                    <a:pt x="1562287" y="1026684"/>
                  </a:cubicBezTo>
                  <a:cubicBezTo>
                    <a:pt x="1558958" y="1025019"/>
                    <a:pt x="1555630" y="1023355"/>
                    <a:pt x="1552301" y="1022245"/>
                  </a:cubicBezTo>
                  <a:cubicBezTo>
                    <a:pt x="1536211" y="1016142"/>
                    <a:pt x="1520121" y="1015587"/>
                    <a:pt x="1503476" y="1017806"/>
                  </a:cubicBezTo>
                  <a:cubicBezTo>
                    <a:pt x="1500702" y="1018361"/>
                    <a:pt x="1498482" y="1018916"/>
                    <a:pt x="1495708" y="1019471"/>
                  </a:cubicBezTo>
                  <a:cubicBezTo>
                    <a:pt x="1480173" y="1023355"/>
                    <a:pt x="1464638" y="1022800"/>
                    <a:pt x="1448548" y="1020581"/>
                  </a:cubicBezTo>
                  <a:cubicBezTo>
                    <a:pt x="1446884" y="1020026"/>
                    <a:pt x="1445219" y="1020026"/>
                    <a:pt x="1443555" y="1020026"/>
                  </a:cubicBezTo>
                  <a:cubicBezTo>
                    <a:pt x="1445219" y="1016142"/>
                    <a:pt x="1449658" y="1017252"/>
                    <a:pt x="1452432" y="1015587"/>
                  </a:cubicBezTo>
                  <a:cubicBezTo>
                    <a:pt x="1474070" y="1007820"/>
                    <a:pt x="1494044" y="997833"/>
                    <a:pt x="1512908" y="985072"/>
                  </a:cubicBezTo>
                  <a:cubicBezTo>
                    <a:pt x="1525114" y="973975"/>
                    <a:pt x="1542314" y="968427"/>
                    <a:pt x="1547862" y="950673"/>
                  </a:cubicBezTo>
                  <a:cubicBezTo>
                    <a:pt x="1546198" y="948453"/>
                    <a:pt x="1544533" y="944015"/>
                    <a:pt x="1543424" y="944015"/>
                  </a:cubicBezTo>
                  <a:cubicBezTo>
                    <a:pt x="1501812" y="951782"/>
                    <a:pt x="1469077" y="930144"/>
                    <a:pt x="1435233" y="911280"/>
                  </a:cubicBezTo>
                  <a:cubicBezTo>
                    <a:pt x="1420252" y="902957"/>
                    <a:pt x="1397504" y="898519"/>
                    <a:pt x="1392511" y="883539"/>
                  </a:cubicBezTo>
                  <a:cubicBezTo>
                    <a:pt x="1389182" y="872442"/>
                    <a:pt x="1406381" y="856352"/>
                    <a:pt x="1408601" y="841372"/>
                  </a:cubicBezTo>
                  <a:cubicBezTo>
                    <a:pt x="1414149" y="804198"/>
                    <a:pt x="1438561" y="798650"/>
                    <a:pt x="1470741" y="795321"/>
                  </a:cubicBezTo>
                  <a:cubicBezTo>
                    <a:pt x="1542868" y="787554"/>
                    <a:pt x="1611667" y="767580"/>
                    <a:pt x="1673808" y="728187"/>
                  </a:cubicBezTo>
                  <a:cubicBezTo>
                    <a:pt x="1763689" y="672150"/>
                    <a:pt x="1784218" y="583378"/>
                    <a:pt x="1724851" y="495715"/>
                  </a:cubicBezTo>
                  <a:close/>
                  <a:moveTo>
                    <a:pt x="420456" y="757038"/>
                  </a:moveTo>
                  <a:cubicBezTo>
                    <a:pt x="411024" y="747606"/>
                    <a:pt x="398263" y="741503"/>
                    <a:pt x="382173" y="730961"/>
                  </a:cubicBezTo>
                  <a:cubicBezTo>
                    <a:pt x="411578" y="737065"/>
                    <a:pt x="435436" y="742058"/>
                    <a:pt x="460958" y="747606"/>
                  </a:cubicBezTo>
                  <a:cubicBezTo>
                    <a:pt x="451526" y="768135"/>
                    <a:pt x="440429" y="777012"/>
                    <a:pt x="420456" y="757038"/>
                  </a:cubicBezTo>
                  <a:close/>
                  <a:moveTo>
                    <a:pt x="865981" y="719310"/>
                  </a:moveTo>
                  <a:cubicBezTo>
                    <a:pt x="859878" y="729297"/>
                    <a:pt x="854884" y="724858"/>
                    <a:pt x="848781" y="719865"/>
                  </a:cubicBezTo>
                  <a:cubicBezTo>
                    <a:pt x="816047" y="693233"/>
                    <a:pt x="778318" y="676034"/>
                    <a:pt x="737261" y="667711"/>
                  </a:cubicBezTo>
                  <a:cubicBezTo>
                    <a:pt x="722281" y="664937"/>
                    <a:pt x="721171" y="659944"/>
                    <a:pt x="731713" y="648847"/>
                  </a:cubicBezTo>
                  <a:cubicBezTo>
                    <a:pt x="767777" y="609455"/>
                    <a:pt x="794408" y="565068"/>
                    <a:pt x="803286" y="510695"/>
                  </a:cubicBezTo>
                  <a:cubicBezTo>
                    <a:pt x="807169" y="488502"/>
                    <a:pt x="802731" y="466864"/>
                    <a:pt x="798847" y="439678"/>
                  </a:cubicBezTo>
                  <a:cubicBezTo>
                    <a:pt x="820485" y="466864"/>
                    <a:pt x="838794" y="490167"/>
                    <a:pt x="857103" y="513470"/>
                  </a:cubicBezTo>
                  <a:cubicBezTo>
                    <a:pt x="883180" y="552307"/>
                    <a:pt x="920908" y="576720"/>
                    <a:pt x="958637" y="601687"/>
                  </a:cubicBezTo>
                  <a:cubicBezTo>
                    <a:pt x="964740" y="605571"/>
                    <a:pt x="970843" y="608900"/>
                    <a:pt x="977501" y="612783"/>
                  </a:cubicBezTo>
                  <a:cubicBezTo>
                    <a:pt x="934779" y="643299"/>
                    <a:pt x="893167" y="673814"/>
                    <a:pt x="865981" y="719310"/>
                  </a:cubicBezTo>
                  <a:close/>
                </a:path>
              </a:pathLst>
            </a:custGeom>
            <a:solidFill>
              <a:srgbClr val="8D0101"/>
            </a:solidFill>
            <a:ln w="55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611FA6B-7E04-8E3B-2E44-3387AF851009}"/>
                </a:ext>
              </a:extLst>
            </p:cNvPr>
            <p:cNvSpPr/>
            <p:nvPr/>
          </p:nvSpPr>
          <p:spPr>
            <a:xfrm>
              <a:off x="7951495" y="1791259"/>
              <a:ext cx="1738593" cy="1913067"/>
            </a:xfrm>
            <a:custGeom>
              <a:avLst/>
              <a:gdLst>
                <a:gd name="connsiteX0" fmla="*/ 815466 w 1738592"/>
                <a:gd name="connsiteY0" fmla="*/ 1367422 h 1913067"/>
                <a:gd name="connsiteX1" fmla="*/ 845713 w 1738592"/>
                <a:gd name="connsiteY1" fmla="*/ 1370092 h 1913067"/>
                <a:gd name="connsiteX2" fmla="*/ 1060985 w 1738592"/>
                <a:gd name="connsiteY2" fmla="*/ 1527107 h 1913067"/>
                <a:gd name="connsiteX3" fmla="*/ 1063204 w 1738592"/>
                <a:gd name="connsiteY3" fmla="*/ 1542642 h 1913067"/>
                <a:gd name="connsiteX4" fmla="*/ 1092611 w 1738592"/>
                <a:gd name="connsiteY4" fmla="*/ 1625311 h 1913067"/>
                <a:gd name="connsiteX5" fmla="*/ 1136442 w 1738592"/>
                <a:gd name="connsiteY5" fmla="*/ 1780108 h 1913067"/>
                <a:gd name="connsiteX6" fmla="*/ 963891 w 1738592"/>
                <a:gd name="connsiteY6" fmla="*/ 1912711 h 1913067"/>
                <a:gd name="connsiteX7" fmla="*/ 700903 w 1738592"/>
                <a:gd name="connsiteY7" fmla="*/ 1819501 h 1913067"/>
                <a:gd name="connsiteX8" fmla="*/ 623228 w 1738592"/>
                <a:gd name="connsiteY8" fmla="*/ 1664704 h 1913067"/>
                <a:gd name="connsiteX9" fmla="*/ 642092 w 1738592"/>
                <a:gd name="connsiteY9" fmla="*/ 1521004 h 1913067"/>
                <a:gd name="connsiteX10" fmla="*/ 674826 w 1738592"/>
                <a:gd name="connsiteY10" fmla="*/ 1482166 h 1913067"/>
                <a:gd name="connsiteX11" fmla="*/ 742515 w 1738592"/>
                <a:gd name="connsiteY11" fmla="*/ 1413923 h 1913067"/>
                <a:gd name="connsiteX12" fmla="*/ 815466 w 1738592"/>
                <a:gd name="connsiteY12" fmla="*/ 1367422 h 1913067"/>
                <a:gd name="connsiteX13" fmla="*/ 1475995 w 1738592"/>
                <a:gd name="connsiteY13" fmla="*/ 1171473 h 1913067"/>
                <a:gd name="connsiteX14" fmla="*/ 1610818 w 1738592"/>
                <a:gd name="connsiteY14" fmla="*/ 1301848 h 1913067"/>
                <a:gd name="connsiteX15" fmla="*/ 1616921 w 1738592"/>
                <a:gd name="connsiteY15" fmla="*/ 1347899 h 1913067"/>
                <a:gd name="connsiteX16" fmla="*/ 1538135 w 1738592"/>
                <a:gd name="connsiteY16" fmla="*/ 1596462 h 1913067"/>
                <a:gd name="connsiteX17" fmla="*/ 1489311 w 1738592"/>
                <a:gd name="connsiteY17" fmla="*/ 1636409 h 1913067"/>
                <a:gd name="connsiteX18" fmla="*/ 1287909 w 1738592"/>
                <a:gd name="connsiteY18" fmla="*/ 1699660 h 1913067"/>
                <a:gd name="connsiteX19" fmla="*/ 1095939 w 1738592"/>
                <a:gd name="connsiteY19" fmla="*/ 1608668 h 1913067"/>
                <a:gd name="connsiteX20" fmla="*/ 1086507 w 1738592"/>
                <a:gd name="connsiteY20" fmla="*/ 1501032 h 1913067"/>
                <a:gd name="connsiteX21" fmla="*/ 1133668 w 1738592"/>
                <a:gd name="connsiteY21" fmla="*/ 1433343 h 1913067"/>
                <a:gd name="connsiteX22" fmla="*/ 1400539 w 1738592"/>
                <a:gd name="connsiteY22" fmla="*/ 1198096 h 1913067"/>
                <a:gd name="connsiteX23" fmla="*/ 1475995 w 1738592"/>
                <a:gd name="connsiteY23" fmla="*/ 1171473 h 1913067"/>
                <a:gd name="connsiteX24" fmla="*/ 542778 w 1738592"/>
                <a:gd name="connsiteY24" fmla="*/ 1115427 h 1913067"/>
                <a:gd name="connsiteX25" fmla="*/ 687588 w 1738592"/>
                <a:gd name="connsiteY25" fmla="*/ 1144278 h 1913067"/>
                <a:gd name="connsiteX26" fmla="*/ 746399 w 1738592"/>
                <a:gd name="connsiteY26" fmla="*/ 1391176 h 1913067"/>
                <a:gd name="connsiteX27" fmla="*/ 466212 w 1738592"/>
                <a:gd name="connsiteY27" fmla="*/ 1553186 h 1913067"/>
                <a:gd name="connsiteX28" fmla="*/ 251494 w 1738592"/>
                <a:gd name="connsiteY28" fmla="*/ 1502697 h 1913067"/>
                <a:gd name="connsiteX29" fmla="*/ 168270 w 1738592"/>
                <a:gd name="connsiteY29" fmla="*/ 1364544 h 1913067"/>
                <a:gd name="connsiteX30" fmla="*/ 235404 w 1738592"/>
                <a:gd name="connsiteY30" fmla="*/ 1229166 h 1913067"/>
                <a:gd name="connsiteX31" fmla="*/ 490069 w 1738592"/>
                <a:gd name="connsiteY31" fmla="*/ 1115982 h 1913067"/>
                <a:gd name="connsiteX32" fmla="*/ 542778 w 1738592"/>
                <a:gd name="connsiteY32" fmla="*/ 1115427 h 1913067"/>
                <a:gd name="connsiteX33" fmla="*/ 912153 w 1738592"/>
                <a:gd name="connsiteY33" fmla="*/ 961878 h 1913067"/>
                <a:gd name="connsiteX34" fmla="*/ 924497 w 1738592"/>
                <a:gd name="connsiteY34" fmla="*/ 967288 h 1913067"/>
                <a:gd name="connsiteX35" fmla="*/ 929491 w 1738592"/>
                <a:gd name="connsiteY35" fmla="*/ 970062 h 1913067"/>
                <a:gd name="connsiteX36" fmla="*/ 947245 w 1738592"/>
                <a:gd name="connsiteY36" fmla="*/ 1028874 h 1913067"/>
                <a:gd name="connsiteX37" fmla="*/ 927271 w 1738592"/>
                <a:gd name="connsiteY37" fmla="*/ 1074369 h 1913067"/>
                <a:gd name="connsiteX38" fmla="*/ 880111 w 1738592"/>
                <a:gd name="connsiteY38" fmla="*/ 1119310 h 1913067"/>
                <a:gd name="connsiteX39" fmla="*/ 876782 w 1738592"/>
                <a:gd name="connsiteY39" fmla="*/ 1149826 h 1913067"/>
                <a:gd name="connsiteX40" fmla="*/ 906188 w 1738592"/>
                <a:gd name="connsiteY40" fmla="*/ 1145387 h 1913067"/>
                <a:gd name="connsiteX41" fmla="*/ 921168 w 1738592"/>
                <a:gd name="connsiteY41" fmla="*/ 1142058 h 1913067"/>
                <a:gd name="connsiteX42" fmla="*/ 1110920 w 1738592"/>
                <a:gd name="connsiteY42" fmla="*/ 1269668 h 1913067"/>
                <a:gd name="connsiteX43" fmla="*/ 1200802 w 1738592"/>
                <a:gd name="connsiteY43" fmla="*/ 1227501 h 1913067"/>
                <a:gd name="connsiteX44" fmla="*/ 1264052 w 1738592"/>
                <a:gd name="connsiteY44" fmla="*/ 1200315 h 1913067"/>
                <a:gd name="connsiteX45" fmla="*/ 1204685 w 1738592"/>
                <a:gd name="connsiteY45" fmla="*/ 1347899 h 1913067"/>
                <a:gd name="connsiteX46" fmla="*/ 1085953 w 1738592"/>
                <a:gd name="connsiteY46" fmla="*/ 1474400 h 1913067"/>
                <a:gd name="connsiteX47" fmla="*/ 1034909 w 1738592"/>
                <a:gd name="connsiteY47" fmla="*/ 1477174 h 1913067"/>
                <a:gd name="connsiteX48" fmla="*/ 849596 w 1738592"/>
                <a:gd name="connsiteY48" fmla="*/ 1360106 h 1913067"/>
                <a:gd name="connsiteX49" fmla="*/ 773585 w 1738592"/>
                <a:gd name="connsiteY49" fmla="*/ 1363435 h 1913067"/>
                <a:gd name="connsiteX50" fmla="*/ 783572 w 1738592"/>
                <a:gd name="connsiteY50" fmla="*/ 1269668 h 1913067"/>
                <a:gd name="connsiteX51" fmla="*/ 729199 w 1738592"/>
                <a:gd name="connsiteY51" fmla="*/ 1158703 h 1913067"/>
                <a:gd name="connsiteX52" fmla="*/ 716993 w 1738592"/>
                <a:gd name="connsiteY52" fmla="*/ 1136510 h 1913067"/>
                <a:gd name="connsiteX53" fmla="*/ 735856 w 1738592"/>
                <a:gd name="connsiteY53" fmla="*/ 1123749 h 1913067"/>
                <a:gd name="connsiteX54" fmla="*/ 903969 w 1738592"/>
                <a:gd name="connsiteY54" fmla="*/ 973946 h 1913067"/>
                <a:gd name="connsiteX55" fmla="*/ 912153 w 1738592"/>
                <a:gd name="connsiteY55" fmla="*/ 961878 h 1913067"/>
                <a:gd name="connsiteX56" fmla="*/ 1254116 w 1738592"/>
                <a:gd name="connsiteY56" fmla="*/ 857085 h 1913067"/>
                <a:gd name="connsiteX57" fmla="*/ 1427170 w 1738592"/>
                <a:gd name="connsiteY57" fmla="*/ 915134 h 1913067"/>
                <a:gd name="connsiteX58" fmla="*/ 1507620 w 1738592"/>
                <a:gd name="connsiteY58" fmla="*/ 949534 h 1913067"/>
                <a:gd name="connsiteX59" fmla="*/ 1404977 w 1738592"/>
                <a:gd name="connsiteY59" fmla="*/ 1015558 h 1913067"/>
                <a:gd name="connsiteX60" fmla="*/ 1545903 w 1738592"/>
                <a:gd name="connsiteY60" fmla="*/ 1030538 h 1913067"/>
                <a:gd name="connsiteX61" fmla="*/ 1543129 w 1738592"/>
                <a:gd name="connsiteY61" fmla="*/ 1071041 h 1913067"/>
                <a:gd name="connsiteX62" fmla="*/ 1601940 w 1738592"/>
                <a:gd name="connsiteY62" fmla="*/ 1110988 h 1913067"/>
                <a:gd name="connsiteX63" fmla="*/ 1544793 w 1738592"/>
                <a:gd name="connsiteY63" fmla="*/ 1097672 h 1913067"/>
                <a:gd name="connsiteX64" fmla="*/ 1535361 w 1738592"/>
                <a:gd name="connsiteY64" fmla="*/ 1105440 h 1913067"/>
                <a:gd name="connsiteX65" fmla="*/ 1542019 w 1738592"/>
                <a:gd name="connsiteY65" fmla="*/ 1113207 h 1913067"/>
                <a:gd name="connsiteX66" fmla="*/ 1593618 w 1738592"/>
                <a:gd name="connsiteY66" fmla="*/ 1159813 h 1913067"/>
                <a:gd name="connsiteX67" fmla="*/ 1558109 w 1738592"/>
                <a:gd name="connsiteY67" fmla="*/ 1140394 h 1913067"/>
                <a:gd name="connsiteX68" fmla="*/ 1449918 w 1738592"/>
                <a:gd name="connsiteY68" fmla="*/ 1114317 h 1913067"/>
                <a:gd name="connsiteX69" fmla="*/ 1432718 w 1738592"/>
                <a:gd name="connsiteY69" fmla="*/ 1121530 h 1913067"/>
                <a:gd name="connsiteX70" fmla="*/ 1312876 w 1738592"/>
                <a:gd name="connsiteY70" fmla="*/ 1174238 h 1913067"/>
                <a:gd name="connsiteX71" fmla="*/ 1182492 w 1738592"/>
                <a:gd name="connsiteY71" fmla="*/ 1225837 h 1913067"/>
                <a:gd name="connsiteX72" fmla="*/ 1047669 w 1738592"/>
                <a:gd name="connsiteY72" fmla="*/ 1270223 h 1913067"/>
                <a:gd name="connsiteX73" fmla="*/ 932820 w 1738592"/>
                <a:gd name="connsiteY73" fmla="*/ 1164806 h 1913067"/>
                <a:gd name="connsiteX74" fmla="*/ 1190814 w 1738592"/>
                <a:gd name="connsiteY74" fmla="*/ 857432 h 1913067"/>
                <a:gd name="connsiteX75" fmla="*/ 1254116 w 1738592"/>
                <a:gd name="connsiteY75" fmla="*/ 857085 h 1913067"/>
                <a:gd name="connsiteX76" fmla="*/ 164386 w 1738592"/>
                <a:gd name="connsiteY76" fmla="*/ 675449 h 1913067"/>
                <a:gd name="connsiteX77" fmla="*/ 405737 w 1738592"/>
                <a:gd name="connsiteY77" fmla="*/ 757009 h 1913067"/>
                <a:gd name="connsiteX78" fmla="*/ 414614 w 1738592"/>
                <a:gd name="connsiteY78" fmla="*/ 787524 h 1913067"/>
                <a:gd name="connsiteX79" fmla="*/ 476199 w 1738592"/>
                <a:gd name="connsiteY79" fmla="*/ 1096008 h 1913067"/>
                <a:gd name="connsiteX80" fmla="*/ 491180 w 1738592"/>
                <a:gd name="connsiteY80" fmla="*/ 1106549 h 1913067"/>
                <a:gd name="connsiteX81" fmla="*/ 318628 w 1738592"/>
                <a:gd name="connsiteY81" fmla="*/ 1162587 h 1913067"/>
                <a:gd name="connsiteX82" fmla="*/ 222643 w 1738592"/>
                <a:gd name="connsiteY82" fmla="*/ 1168690 h 1913067"/>
                <a:gd name="connsiteX83" fmla="*/ 126103 w 1738592"/>
                <a:gd name="connsiteY83" fmla="*/ 1136510 h 1913067"/>
                <a:gd name="connsiteX84" fmla="*/ 7371 w 1738592"/>
                <a:gd name="connsiteY84" fmla="*/ 948424 h 1913067"/>
                <a:gd name="connsiteX85" fmla="*/ 29564 w 1738592"/>
                <a:gd name="connsiteY85" fmla="*/ 757564 h 1913067"/>
                <a:gd name="connsiteX86" fmla="*/ 164386 w 1738592"/>
                <a:gd name="connsiteY86" fmla="*/ 675449 h 1913067"/>
                <a:gd name="connsiteX87" fmla="*/ 702637 w 1738592"/>
                <a:gd name="connsiteY87" fmla="*/ 664978 h 1913067"/>
                <a:gd name="connsiteX88" fmla="*/ 730864 w 1738592"/>
                <a:gd name="connsiteY88" fmla="*/ 667683 h 1913067"/>
                <a:gd name="connsiteX89" fmla="*/ 900641 w 1738592"/>
                <a:gd name="connsiteY89" fmla="*/ 808608 h 1913067"/>
                <a:gd name="connsiteX90" fmla="*/ 864023 w 1738592"/>
                <a:gd name="connsiteY90" fmla="*/ 1023882 h 1913067"/>
                <a:gd name="connsiteX91" fmla="*/ 710336 w 1738592"/>
                <a:gd name="connsiteY91" fmla="*/ 1123196 h 1913067"/>
                <a:gd name="connsiteX92" fmla="*/ 649304 w 1738592"/>
                <a:gd name="connsiteY92" fmla="*/ 1118202 h 1913067"/>
                <a:gd name="connsiteX93" fmla="*/ 545551 w 1738592"/>
                <a:gd name="connsiteY93" fmla="*/ 1103222 h 1913067"/>
                <a:gd name="connsiteX94" fmla="*/ 402406 w 1738592"/>
                <a:gd name="connsiteY94" fmla="*/ 992812 h 1913067"/>
                <a:gd name="connsiteX95" fmla="*/ 459553 w 1738592"/>
                <a:gd name="connsiteY95" fmla="*/ 745913 h 1913067"/>
                <a:gd name="connsiteX96" fmla="*/ 487295 w 1738592"/>
                <a:gd name="connsiteY96" fmla="*/ 736481 h 1913067"/>
                <a:gd name="connsiteX97" fmla="*/ 676492 w 1738592"/>
                <a:gd name="connsiteY97" fmla="*/ 676005 h 1913067"/>
                <a:gd name="connsiteX98" fmla="*/ 702637 w 1738592"/>
                <a:gd name="connsiteY98" fmla="*/ 664978 h 1913067"/>
                <a:gd name="connsiteX99" fmla="*/ 1144555 w 1738592"/>
                <a:gd name="connsiteY99" fmla="*/ 556162 h 1913067"/>
                <a:gd name="connsiteX100" fmla="*/ 1150312 w 1738592"/>
                <a:gd name="connsiteY100" fmla="*/ 566704 h 1913067"/>
                <a:gd name="connsiteX101" fmla="*/ 1177498 w 1738592"/>
                <a:gd name="connsiteY101" fmla="*/ 647708 h 1913067"/>
                <a:gd name="connsiteX102" fmla="*/ 1061540 w 1738592"/>
                <a:gd name="connsiteY102" fmla="*/ 715952 h 1913067"/>
                <a:gd name="connsiteX103" fmla="*/ 1014934 w 1738592"/>
                <a:gd name="connsiteY103" fmla="*/ 717617 h 1913067"/>
                <a:gd name="connsiteX104" fmla="*/ 1038237 w 1738592"/>
                <a:gd name="connsiteY104" fmla="*/ 733706 h 1913067"/>
                <a:gd name="connsiteX105" fmla="*/ 1190814 w 1738592"/>
                <a:gd name="connsiteY105" fmla="*/ 705410 h 1913067"/>
                <a:gd name="connsiteX106" fmla="*/ 1210233 w 1738592"/>
                <a:gd name="connsiteY106" fmla="*/ 698198 h 1913067"/>
                <a:gd name="connsiteX107" fmla="*/ 1358926 w 1738592"/>
                <a:gd name="connsiteY107" fmla="*/ 783641 h 1913067"/>
                <a:gd name="connsiteX108" fmla="*/ 1366694 w 1738592"/>
                <a:gd name="connsiteY108" fmla="*/ 785860 h 1913067"/>
                <a:gd name="connsiteX109" fmla="*/ 1399983 w 1738592"/>
                <a:gd name="connsiteY109" fmla="*/ 791408 h 1913067"/>
                <a:gd name="connsiteX110" fmla="*/ 1388332 w 1738592"/>
                <a:gd name="connsiteY110" fmla="*/ 829692 h 1913067"/>
                <a:gd name="connsiteX111" fmla="*/ 1382783 w 1738592"/>
                <a:gd name="connsiteY111" fmla="*/ 842453 h 1913067"/>
                <a:gd name="connsiteX112" fmla="*/ 1337843 w 1738592"/>
                <a:gd name="connsiteY112" fmla="*/ 862982 h 1913067"/>
                <a:gd name="connsiteX113" fmla="*/ 1057101 w 1738592"/>
                <a:gd name="connsiteY113" fmla="*/ 896826 h 1913067"/>
                <a:gd name="connsiteX114" fmla="*/ 984419 w 1738592"/>
                <a:gd name="connsiteY114" fmla="*/ 968399 h 1913067"/>
                <a:gd name="connsiteX115" fmla="*/ 954458 w 1738592"/>
                <a:gd name="connsiteY115" fmla="*/ 974502 h 1913067"/>
                <a:gd name="connsiteX116" fmla="*/ 920059 w 1738592"/>
                <a:gd name="connsiteY116" fmla="*/ 912361 h 1913067"/>
                <a:gd name="connsiteX117" fmla="*/ 871789 w 1738592"/>
                <a:gd name="connsiteY117" fmla="*/ 742584 h 1913067"/>
                <a:gd name="connsiteX118" fmla="*/ 871789 w 1738592"/>
                <a:gd name="connsiteY118" fmla="*/ 702081 h 1913067"/>
                <a:gd name="connsiteX119" fmla="*/ 976651 w 1738592"/>
                <a:gd name="connsiteY119" fmla="*/ 608871 h 1913067"/>
                <a:gd name="connsiteX120" fmla="*/ 1001618 w 1738592"/>
                <a:gd name="connsiteY120" fmla="*/ 606096 h 1913067"/>
                <a:gd name="connsiteX121" fmla="*/ 1037682 w 1738592"/>
                <a:gd name="connsiteY121" fmla="*/ 593890 h 1913067"/>
                <a:gd name="connsiteX122" fmla="*/ 1134222 w 1738592"/>
                <a:gd name="connsiteY122" fmla="*/ 560601 h 1913067"/>
                <a:gd name="connsiteX123" fmla="*/ 1144555 w 1738592"/>
                <a:gd name="connsiteY123" fmla="*/ 556162 h 1913067"/>
                <a:gd name="connsiteX124" fmla="*/ 1344502 w 1738592"/>
                <a:gd name="connsiteY124" fmla="*/ 291510 h 1913067"/>
                <a:gd name="connsiteX125" fmla="*/ 1713462 w 1738592"/>
                <a:gd name="connsiteY125" fmla="*/ 504563 h 1913067"/>
                <a:gd name="connsiteX126" fmla="*/ 1670185 w 1738592"/>
                <a:gd name="connsiteY126" fmla="*/ 702082 h 1913067"/>
                <a:gd name="connsiteX127" fmla="*/ 1453248 w 1738592"/>
                <a:gd name="connsiteY127" fmla="*/ 776429 h 1913067"/>
                <a:gd name="connsiteX128" fmla="*/ 1225214 w 1738592"/>
                <a:gd name="connsiteY128" fmla="*/ 697089 h 1913067"/>
                <a:gd name="connsiteX129" fmla="*/ 1155305 w 1738592"/>
                <a:gd name="connsiteY129" fmla="*/ 537298 h 1913067"/>
                <a:gd name="connsiteX130" fmla="*/ 1161409 w 1738592"/>
                <a:gd name="connsiteY130" fmla="*/ 403585 h 1913067"/>
                <a:gd name="connsiteX131" fmla="*/ 1344502 w 1738592"/>
                <a:gd name="connsiteY131" fmla="*/ 291510 h 1913067"/>
                <a:gd name="connsiteX132" fmla="*/ 489515 w 1738592"/>
                <a:gd name="connsiteY132" fmla="*/ 253436 h 1913067"/>
                <a:gd name="connsiteX133" fmla="*/ 688143 w 1738592"/>
                <a:gd name="connsiteY133" fmla="*/ 320916 h 1913067"/>
                <a:gd name="connsiteX134" fmla="*/ 780244 w 1738592"/>
                <a:gd name="connsiteY134" fmla="*/ 456294 h 1913067"/>
                <a:gd name="connsiteX135" fmla="*/ 750283 w 1738592"/>
                <a:gd name="connsiteY135" fmla="*/ 582239 h 1913067"/>
                <a:gd name="connsiteX136" fmla="*/ 477308 w 1738592"/>
                <a:gd name="connsiteY136" fmla="*/ 725384 h 1913067"/>
                <a:gd name="connsiteX137" fmla="*/ 193792 w 1738592"/>
                <a:gd name="connsiteY137" fmla="*/ 510112 h 1913067"/>
                <a:gd name="connsiteX138" fmla="*/ 284229 w 1738592"/>
                <a:gd name="connsiteY138" fmla="*/ 300388 h 1913067"/>
                <a:gd name="connsiteX139" fmla="*/ 489515 w 1738592"/>
                <a:gd name="connsiteY139" fmla="*/ 253436 h 1913067"/>
                <a:gd name="connsiteX140" fmla="*/ 880294 w 1738592"/>
                <a:gd name="connsiteY140" fmla="*/ 35 h 1913067"/>
                <a:gd name="connsiteX141" fmla="*/ 926163 w 1738592"/>
                <a:gd name="connsiteY141" fmla="*/ 9658 h 1913067"/>
                <a:gd name="connsiteX142" fmla="*/ 999400 w 1738592"/>
                <a:gd name="connsiteY142" fmla="*/ 121733 h 1913067"/>
                <a:gd name="connsiteX143" fmla="*/ 1090392 w 1738592"/>
                <a:gd name="connsiteY143" fmla="*/ 308155 h 1913067"/>
                <a:gd name="connsiteX144" fmla="*/ 1127565 w 1738592"/>
                <a:gd name="connsiteY144" fmla="*/ 355870 h 1913067"/>
                <a:gd name="connsiteX145" fmla="*/ 1144210 w 1738592"/>
                <a:gd name="connsiteY145" fmla="*/ 435765 h 1913067"/>
                <a:gd name="connsiteX146" fmla="*/ 1143100 w 1738592"/>
                <a:gd name="connsiteY146" fmla="*/ 517879 h 1913067"/>
                <a:gd name="connsiteX147" fmla="*/ 1116468 w 1738592"/>
                <a:gd name="connsiteY147" fmla="*/ 564484 h 1913067"/>
                <a:gd name="connsiteX148" fmla="*/ 1022703 w 1738592"/>
                <a:gd name="connsiteY148" fmla="*/ 586677 h 1913067"/>
                <a:gd name="connsiteX149" fmla="*/ 982201 w 1738592"/>
                <a:gd name="connsiteY149" fmla="*/ 557827 h 1913067"/>
                <a:gd name="connsiteX150" fmla="*/ 898421 w 1738592"/>
                <a:gd name="connsiteY150" fmla="*/ 358089 h 1913067"/>
                <a:gd name="connsiteX151" fmla="*/ 902860 w 1738592"/>
                <a:gd name="connsiteY151" fmla="*/ 237692 h 1913067"/>
                <a:gd name="connsiteX152" fmla="*/ 921724 w 1738592"/>
                <a:gd name="connsiteY152" fmla="*/ 208286 h 1913067"/>
                <a:gd name="connsiteX153" fmla="*/ 930601 w 1738592"/>
                <a:gd name="connsiteY153" fmla="*/ 177771 h 1913067"/>
                <a:gd name="connsiteX154" fmla="*/ 871789 w 1738592"/>
                <a:gd name="connsiteY154" fmla="*/ 118404 h 1913067"/>
                <a:gd name="connsiteX155" fmla="*/ 806320 w 1738592"/>
                <a:gd name="connsiteY155" fmla="*/ 139488 h 1913067"/>
                <a:gd name="connsiteX156" fmla="*/ 780798 w 1738592"/>
                <a:gd name="connsiteY156" fmla="*/ 235473 h 1913067"/>
                <a:gd name="connsiteX157" fmla="*/ 780243 w 1738592"/>
                <a:gd name="connsiteY157" fmla="*/ 243795 h 1913067"/>
                <a:gd name="connsiteX158" fmla="*/ 814088 w 1738592"/>
                <a:gd name="connsiteY158" fmla="*/ 317587 h 1913067"/>
                <a:gd name="connsiteX159" fmla="*/ 872899 w 1738592"/>
                <a:gd name="connsiteY159" fmla="*/ 472938 h 1913067"/>
                <a:gd name="connsiteX160" fmla="*/ 854590 w 1738592"/>
                <a:gd name="connsiteY160" fmla="*/ 492912 h 1913067"/>
                <a:gd name="connsiteX161" fmla="*/ 745844 w 1738592"/>
                <a:gd name="connsiteY161" fmla="*/ 277639 h 1913067"/>
                <a:gd name="connsiteX162" fmla="*/ 771921 w 1738592"/>
                <a:gd name="connsiteY162" fmla="*/ 67915 h 1913067"/>
                <a:gd name="connsiteX163" fmla="*/ 880294 w 1738592"/>
                <a:gd name="connsiteY163" fmla="*/ 35 h 191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1738592" h="1913067">
                  <a:moveTo>
                    <a:pt x="815466" y="1367422"/>
                  </a:moveTo>
                  <a:cubicBezTo>
                    <a:pt x="825184" y="1367144"/>
                    <a:pt x="835310" y="1368150"/>
                    <a:pt x="845713" y="1370092"/>
                  </a:cubicBezTo>
                  <a:cubicBezTo>
                    <a:pt x="942252" y="1387291"/>
                    <a:pt x="1007167" y="1450541"/>
                    <a:pt x="1060985" y="1527107"/>
                  </a:cubicBezTo>
                  <a:cubicBezTo>
                    <a:pt x="1064315" y="1532101"/>
                    <a:pt x="1063759" y="1537094"/>
                    <a:pt x="1063204" y="1542642"/>
                  </a:cubicBezTo>
                  <a:cubicBezTo>
                    <a:pt x="1059321" y="1574822"/>
                    <a:pt x="1069307" y="1603673"/>
                    <a:pt x="1092611" y="1625311"/>
                  </a:cubicBezTo>
                  <a:cubicBezTo>
                    <a:pt x="1139216" y="1668588"/>
                    <a:pt x="1143100" y="1724625"/>
                    <a:pt x="1136442" y="1780108"/>
                  </a:cubicBezTo>
                  <a:cubicBezTo>
                    <a:pt x="1125900" y="1869990"/>
                    <a:pt x="1061540" y="1917705"/>
                    <a:pt x="963891" y="1912711"/>
                  </a:cubicBezTo>
                  <a:cubicBezTo>
                    <a:pt x="866241" y="1909382"/>
                    <a:pt x="776914" y="1882196"/>
                    <a:pt x="700903" y="1819501"/>
                  </a:cubicBezTo>
                  <a:cubicBezTo>
                    <a:pt x="653188" y="1780108"/>
                    <a:pt x="630995" y="1724625"/>
                    <a:pt x="623228" y="1664704"/>
                  </a:cubicBezTo>
                  <a:cubicBezTo>
                    <a:pt x="617125" y="1615879"/>
                    <a:pt x="625447" y="1568164"/>
                    <a:pt x="642092" y="1521004"/>
                  </a:cubicBezTo>
                  <a:cubicBezTo>
                    <a:pt x="648750" y="1502695"/>
                    <a:pt x="660956" y="1492153"/>
                    <a:pt x="674826" y="1482166"/>
                  </a:cubicBezTo>
                  <a:cubicBezTo>
                    <a:pt x="700903" y="1462747"/>
                    <a:pt x="727535" y="1441664"/>
                    <a:pt x="742515" y="1413923"/>
                  </a:cubicBezTo>
                  <a:cubicBezTo>
                    <a:pt x="760825" y="1380634"/>
                    <a:pt x="786312" y="1368254"/>
                    <a:pt x="815466" y="1367422"/>
                  </a:cubicBezTo>
                  <a:close/>
                  <a:moveTo>
                    <a:pt x="1475995" y="1171473"/>
                  </a:moveTo>
                  <a:cubicBezTo>
                    <a:pt x="1547775" y="1167337"/>
                    <a:pt x="1604576" y="1225698"/>
                    <a:pt x="1610818" y="1301848"/>
                  </a:cubicBezTo>
                  <a:cubicBezTo>
                    <a:pt x="1612482" y="1320158"/>
                    <a:pt x="1619140" y="1337912"/>
                    <a:pt x="1616921" y="1347899"/>
                  </a:cubicBezTo>
                  <a:cubicBezTo>
                    <a:pt x="1611927" y="1443885"/>
                    <a:pt x="1595837" y="1527109"/>
                    <a:pt x="1538135" y="1596462"/>
                  </a:cubicBezTo>
                  <a:cubicBezTo>
                    <a:pt x="1524264" y="1613107"/>
                    <a:pt x="1508175" y="1626422"/>
                    <a:pt x="1489311" y="1636409"/>
                  </a:cubicBezTo>
                  <a:cubicBezTo>
                    <a:pt x="1426061" y="1669699"/>
                    <a:pt x="1359481" y="1696331"/>
                    <a:pt x="1287909" y="1699660"/>
                  </a:cubicBezTo>
                  <a:cubicBezTo>
                    <a:pt x="1209678" y="1703543"/>
                    <a:pt x="1144209" y="1670809"/>
                    <a:pt x="1095939" y="1608668"/>
                  </a:cubicBezTo>
                  <a:cubicBezTo>
                    <a:pt x="1070417" y="1576488"/>
                    <a:pt x="1070972" y="1538760"/>
                    <a:pt x="1086507" y="1501032"/>
                  </a:cubicBezTo>
                  <a:cubicBezTo>
                    <a:pt x="1097048" y="1474955"/>
                    <a:pt x="1114249" y="1452207"/>
                    <a:pt x="1133668" y="1433343"/>
                  </a:cubicBezTo>
                  <a:cubicBezTo>
                    <a:pt x="1218555" y="1350673"/>
                    <a:pt x="1300670" y="1263565"/>
                    <a:pt x="1400539" y="1198096"/>
                  </a:cubicBezTo>
                  <a:cubicBezTo>
                    <a:pt x="1426477" y="1181174"/>
                    <a:pt x="1452068" y="1172851"/>
                    <a:pt x="1475995" y="1171473"/>
                  </a:cubicBezTo>
                  <a:close/>
                  <a:moveTo>
                    <a:pt x="542778" y="1115427"/>
                  </a:moveTo>
                  <a:cubicBezTo>
                    <a:pt x="593822" y="1110988"/>
                    <a:pt x="642092" y="1122640"/>
                    <a:pt x="687588" y="1144278"/>
                  </a:cubicBezTo>
                  <a:cubicBezTo>
                    <a:pt x="787456" y="1191993"/>
                    <a:pt x="796888" y="1314055"/>
                    <a:pt x="746399" y="1391176"/>
                  </a:cubicBezTo>
                  <a:cubicBezTo>
                    <a:pt x="680375" y="1491045"/>
                    <a:pt x="582171" y="1537650"/>
                    <a:pt x="466212" y="1553186"/>
                  </a:cubicBezTo>
                  <a:cubicBezTo>
                    <a:pt x="387982" y="1563173"/>
                    <a:pt x="315854" y="1548192"/>
                    <a:pt x="251494" y="1502697"/>
                  </a:cubicBezTo>
                  <a:cubicBezTo>
                    <a:pt x="204334" y="1469407"/>
                    <a:pt x="176038" y="1421692"/>
                    <a:pt x="168270" y="1364544"/>
                  </a:cubicBezTo>
                  <a:cubicBezTo>
                    <a:pt x="160503" y="1305732"/>
                    <a:pt x="193237" y="1262456"/>
                    <a:pt x="235404" y="1229166"/>
                  </a:cubicBezTo>
                  <a:cubicBezTo>
                    <a:pt x="310306" y="1169800"/>
                    <a:pt x="394639" y="1129852"/>
                    <a:pt x="490069" y="1115982"/>
                  </a:cubicBezTo>
                  <a:cubicBezTo>
                    <a:pt x="507269" y="1113208"/>
                    <a:pt x="525023" y="1115427"/>
                    <a:pt x="542778" y="1115427"/>
                  </a:cubicBezTo>
                  <a:close/>
                  <a:moveTo>
                    <a:pt x="912153" y="961878"/>
                  </a:moveTo>
                  <a:cubicBezTo>
                    <a:pt x="915204" y="960630"/>
                    <a:pt x="918949" y="962294"/>
                    <a:pt x="924497" y="967288"/>
                  </a:cubicBezTo>
                  <a:cubicBezTo>
                    <a:pt x="926162" y="968398"/>
                    <a:pt x="927826" y="968952"/>
                    <a:pt x="929491" y="970062"/>
                  </a:cubicBezTo>
                  <a:cubicBezTo>
                    <a:pt x="965555" y="991145"/>
                    <a:pt x="965555" y="991145"/>
                    <a:pt x="947245" y="1028874"/>
                  </a:cubicBezTo>
                  <a:cubicBezTo>
                    <a:pt x="940033" y="1043854"/>
                    <a:pt x="933929" y="1059389"/>
                    <a:pt x="927271" y="1074369"/>
                  </a:cubicBezTo>
                  <a:cubicBezTo>
                    <a:pt x="910627" y="1088240"/>
                    <a:pt x="889543" y="1097672"/>
                    <a:pt x="880111" y="1119310"/>
                  </a:cubicBezTo>
                  <a:cubicBezTo>
                    <a:pt x="875673" y="1129297"/>
                    <a:pt x="867905" y="1140394"/>
                    <a:pt x="876782" y="1149826"/>
                  </a:cubicBezTo>
                  <a:cubicBezTo>
                    <a:pt x="886769" y="1160922"/>
                    <a:pt x="896756" y="1150380"/>
                    <a:pt x="906188" y="1145387"/>
                  </a:cubicBezTo>
                  <a:cubicBezTo>
                    <a:pt x="910627" y="1142613"/>
                    <a:pt x="915066" y="1138729"/>
                    <a:pt x="921168" y="1142058"/>
                  </a:cubicBezTo>
                  <a:cubicBezTo>
                    <a:pt x="926717" y="1245811"/>
                    <a:pt x="1012161" y="1303513"/>
                    <a:pt x="1110920" y="1269668"/>
                  </a:cubicBezTo>
                  <a:cubicBezTo>
                    <a:pt x="1141990" y="1258571"/>
                    <a:pt x="1171951" y="1244701"/>
                    <a:pt x="1200802" y="1227501"/>
                  </a:cubicBezTo>
                  <a:cubicBezTo>
                    <a:pt x="1220776" y="1215850"/>
                    <a:pt x="1241304" y="1205308"/>
                    <a:pt x="1264052" y="1200315"/>
                  </a:cubicBezTo>
                  <a:cubicBezTo>
                    <a:pt x="1274039" y="1262455"/>
                    <a:pt x="1254620" y="1309062"/>
                    <a:pt x="1204685" y="1347899"/>
                  </a:cubicBezTo>
                  <a:cubicBezTo>
                    <a:pt x="1159190" y="1383408"/>
                    <a:pt x="1117578" y="1424465"/>
                    <a:pt x="1085953" y="1474400"/>
                  </a:cubicBezTo>
                  <a:cubicBezTo>
                    <a:pt x="1067089" y="1504360"/>
                    <a:pt x="1057102" y="1504360"/>
                    <a:pt x="1034909" y="1477174"/>
                  </a:cubicBezTo>
                  <a:cubicBezTo>
                    <a:pt x="985528" y="1418362"/>
                    <a:pt x="926717" y="1375641"/>
                    <a:pt x="849596" y="1360106"/>
                  </a:cubicBezTo>
                  <a:cubicBezTo>
                    <a:pt x="825184" y="1355667"/>
                    <a:pt x="801881" y="1358996"/>
                    <a:pt x="773585" y="1363435"/>
                  </a:cubicBezTo>
                  <a:cubicBezTo>
                    <a:pt x="784126" y="1331255"/>
                    <a:pt x="784681" y="1300183"/>
                    <a:pt x="783572" y="1269668"/>
                  </a:cubicBezTo>
                  <a:cubicBezTo>
                    <a:pt x="781907" y="1224727"/>
                    <a:pt x="762488" y="1188108"/>
                    <a:pt x="729199" y="1158703"/>
                  </a:cubicBezTo>
                  <a:cubicBezTo>
                    <a:pt x="721986" y="1152600"/>
                    <a:pt x="714773" y="1147606"/>
                    <a:pt x="716993" y="1136510"/>
                  </a:cubicBezTo>
                  <a:cubicBezTo>
                    <a:pt x="719212" y="1126523"/>
                    <a:pt x="728089" y="1126523"/>
                    <a:pt x="735856" y="1123749"/>
                  </a:cubicBezTo>
                  <a:cubicBezTo>
                    <a:pt x="811868" y="1096007"/>
                    <a:pt x="871789" y="1049957"/>
                    <a:pt x="903969" y="973946"/>
                  </a:cubicBezTo>
                  <a:cubicBezTo>
                    <a:pt x="906743" y="967288"/>
                    <a:pt x="909101" y="963127"/>
                    <a:pt x="912153" y="961878"/>
                  </a:cubicBezTo>
                  <a:close/>
                  <a:moveTo>
                    <a:pt x="1254116" y="857085"/>
                  </a:moveTo>
                  <a:cubicBezTo>
                    <a:pt x="1315858" y="861767"/>
                    <a:pt x="1373074" y="881428"/>
                    <a:pt x="1427170" y="915134"/>
                  </a:cubicBezTo>
                  <a:cubicBezTo>
                    <a:pt x="1452137" y="930115"/>
                    <a:pt x="1478214" y="939547"/>
                    <a:pt x="1507620" y="949534"/>
                  </a:cubicBezTo>
                  <a:cubicBezTo>
                    <a:pt x="1478769" y="981713"/>
                    <a:pt x="1432718" y="981713"/>
                    <a:pt x="1404977" y="1015558"/>
                  </a:cubicBezTo>
                  <a:cubicBezTo>
                    <a:pt x="1451028" y="1037196"/>
                    <a:pt x="1499853" y="1015558"/>
                    <a:pt x="1545903" y="1030538"/>
                  </a:cubicBezTo>
                  <a:cubicBezTo>
                    <a:pt x="1518716" y="1046628"/>
                    <a:pt x="1518716" y="1053841"/>
                    <a:pt x="1543129" y="1071041"/>
                  </a:cubicBezTo>
                  <a:cubicBezTo>
                    <a:pt x="1559773" y="1083247"/>
                    <a:pt x="1580857" y="1088795"/>
                    <a:pt x="1601940" y="1110988"/>
                  </a:cubicBezTo>
                  <a:cubicBezTo>
                    <a:pt x="1578638" y="1101001"/>
                    <a:pt x="1562547" y="1093788"/>
                    <a:pt x="1544793" y="1097672"/>
                  </a:cubicBezTo>
                  <a:cubicBezTo>
                    <a:pt x="1540354" y="1098782"/>
                    <a:pt x="1535361" y="1099891"/>
                    <a:pt x="1535361" y="1105440"/>
                  </a:cubicBezTo>
                  <a:cubicBezTo>
                    <a:pt x="1535361" y="1108214"/>
                    <a:pt x="1539245" y="1110988"/>
                    <a:pt x="1542019" y="1113207"/>
                  </a:cubicBezTo>
                  <a:cubicBezTo>
                    <a:pt x="1558664" y="1125413"/>
                    <a:pt x="1576973" y="1136510"/>
                    <a:pt x="1593618" y="1159813"/>
                  </a:cubicBezTo>
                  <a:cubicBezTo>
                    <a:pt x="1578083" y="1151490"/>
                    <a:pt x="1566986" y="1147606"/>
                    <a:pt x="1558109" y="1140394"/>
                  </a:cubicBezTo>
                  <a:cubicBezTo>
                    <a:pt x="1525929" y="1114872"/>
                    <a:pt x="1485982" y="1122639"/>
                    <a:pt x="1449918" y="1114317"/>
                  </a:cubicBezTo>
                  <a:cubicBezTo>
                    <a:pt x="1443260" y="1112652"/>
                    <a:pt x="1437712" y="1117091"/>
                    <a:pt x="1432718" y="1121530"/>
                  </a:cubicBezTo>
                  <a:cubicBezTo>
                    <a:pt x="1398319" y="1152045"/>
                    <a:pt x="1356707" y="1165361"/>
                    <a:pt x="1312876" y="1174238"/>
                  </a:cubicBezTo>
                  <a:cubicBezTo>
                    <a:pt x="1266270" y="1183670"/>
                    <a:pt x="1224104" y="1203089"/>
                    <a:pt x="1182492" y="1225837"/>
                  </a:cubicBezTo>
                  <a:cubicBezTo>
                    <a:pt x="1140325" y="1248585"/>
                    <a:pt x="1097604" y="1268004"/>
                    <a:pt x="1047669" y="1270223"/>
                  </a:cubicBezTo>
                  <a:cubicBezTo>
                    <a:pt x="996625" y="1272997"/>
                    <a:pt x="938923" y="1214186"/>
                    <a:pt x="932820" y="1164806"/>
                  </a:cubicBezTo>
                  <a:cubicBezTo>
                    <a:pt x="915066" y="1023880"/>
                    <a:pt x="1046559" y="869639"/>
                    <a:pt x="1190814" y="857432"/>
                  </a:cubicBezTo>
                  <a:cubicBezTo>
                    <a:pt x="1212452" y="855629"/>
                    <a:pt x="1233536" y="855525"/>
                    <a:pt x="1254116" y="857085"/>
                  </a:cubicBezTo>
                  <a:close/>
                  <a:moveTo>
                    <a:pt x="164386" y="675449"/>
                  </a:moveTo>
                  <a:cubicBezTo>
                    <a:pt x="255378" y="671566"/>
                    <a:pt x="333053" y="707629"/>
                    <a:pt x="405737" y="757009"/>
                  </a:cubicBezTo>
                  <a:cubicBezTo>
                    <a:pt x="415724" y="763667"/>
                    <a:pt x="425710" y="770325"/>
                    <a:pt x="414614" y="787524"/>
                  </a:cubicBezTo>
                  <a:cubicBezTo>
                    <a:pt x="342486" y="898489"/>
                    <a:pt x="373002" y="1016667"/>
                    <a:pt x="476199" y="1096008"/>
                  </a:cubicBezTo>
                  <a:cubicBezTo>
                    <a:pt x="479529" y="1098227"/>
                    <a:pt x="482303" y="1100446"/>
                    <a:pt x="491180" y="1106549"/>
                  </a:cubicBezTo>
                  <a:cubicBezTo>
                    <a:pt x="424046" y="1109878"/>
                    <a:pt x="369673" y="1133736"/>
                    <a:pt x="318628" y="1162587"/>
                  </a:cubicBezTo>
                  <a:cubicBezTo>
                    <a:pt x="285339" y="1181451"/>
                    <a:pt x="254268" y="1173128"/>
                    <a:pt x="222643" y="1168690"/>
                  </a:cubicBezTo>
                  <a:cubicBezTo>
                    <a:pt x="188799" y="1163696"/>
                    <a:pt x="157174" y="1151490"/>
                    <a:pt x="126103" y="1136510"/>
                  </a:cubicBezTo>
                  <a:cubicBezTo>
                    <a:pt x="47318" y="1098782"/>
                    <a:pt x="22351" y="1026099"/>
                    <a:pt x="7371" y="948424"/>
                  </a:cubicBezTo>
                  <a:cubicBezTo>
                    <a:pt x="-5390" y="882954"/>
                    <a:pt x="-3726" y="817485"/>
                    <a:pt x="29564" y="757564"/>
                  </a:cubicBezTo>
                  <a:cubicBezTo>
                    <a:pt x="58415" y="705965"/>
                    <a:pt x="103910" y="678223"/>
                    <a:pt x="164386" y="675449"/>
                  </a:cubicBezTo>
                  <a:close/>
                  <a:moveTo>
                    <a:pt x="702637" y="664978"/>
                  </a:moveTo>
                  <a:cubicBezTo>
                    <a:pt x="711584" y="663799"/>
                    <a:pt x="720877" y="664908"/>
                    <a:pt x="730864" y="667683"/>
                  </a:cubicBezTo>
                  <a:cubicBezTo>
                    <a:pt x="808540" y="689321"/>
                    <a:pt x="870126" y="730378"/>
                    <a:pt x="900641" y="808608"/>
                  </a:cubicBezTo>
                  <a:cubicBezTo>
                    <a:pt x="931711" y="887394"/>
                    <a:pt x="913402" y="959521"/>
                    <a:pt x="864023" y="1023882"/>
                  </a:cubicBezTo>
                  <a:cubicBezTo>
                    <a:pt x="825185" y="1074371"/>
                    <a:pt x="773031" y="1105996"/>
                    <a:pt x="710336" y="1123196"/>
                  </a:cubicBezTo>
                  <a:cubicBezTo>
                    <a:pt x="688143" y="1129299"/>
                    <a:pt x="669279" y="1124860"/>
                    <a:pt x="649304" y="1118202"/>
                  </a:cubicBezTo>
                  <a:cubicBezTo>
                    <a:pt x="615460" y="1106551"/>
                    <a:pt x="581060" y="1101558"/>
                    <a:pt x="545551" y="1103222"/>
                  </a:cubicBezTo>
                  <a:cubicBezTo>
                    <a:pt x="468431" y="1105441"/>
                    <a:pt x="432367" y="1050514"/>
                    <a:pt x="402406" y="992812"/>
                  </a:cubicBezTo>
                  <a:cubicBezTo>
                    <a:pt x="355246" y="901264"/>
                    <a:pt x="402406" y="800286"/>
                    <a:pt x="459553" y="745913"/>
                  </a:cubicBezTo>
                  <a:cubicBezTo>
                    <a:pt x="467876" y="738145"/>
                    <a:pt x="476753" y="736481"/>
                    <a:pt x="487295" y="736481"/>
                  </a:cubicBezTo>
                  <a:cubicBezTo>
                    <a:pt x="556648" y="735926"/>
                    <a:pt x="619898" y="716507"/>
                    <a:pt x="676492" y="676005"/>
                  </a:cubicBezTo>
                  <a:cubicBezTo>
                    <a:pt x="685092" y="669624"/>
                    <a:pt x="693691" y="666157"/>
                    <a:pt x="702637" y="664978"/>
                  </a:cubicBezTo>
                  <a:close/>
                  <a:moveTo>
                    <a:pt x="1144555" y="556162"/>
                  </a:moveTo>
                  <a:cubicBezTo>
                    <a:pt x="1146982" y="557549"/>
                    <a:pt x="1148647" y="561433"/>
                    <a:pt x="1150312" y="566704"/>
                  </a:cubicBezTo>
                  <a:cubicBezTo>
                    <a:pt x="1158634" y="593890"/>
                    <a:pt x="1168621" y="620522"/>
                    <a:pt x="1177498" y="647708"/>
                  </a:cubicBezTo>
                  <a:cubicBezTo>
                    <a:pt x="1153086" y="694869"/>
                    <a:pt x="1112583" y="713733"/>
                    <a:pt x="1061540" y="715952"/>
                  </a:cubicBezTo>
                  <a:cubicBezTo>
                    <a:pt x="1046559" y="716507"/>
                    <a:pt x="1031024" y="714842"/>
                    <a:pt x="1014934" y="717617"/>
                  </a:cubicBezTo>
                  <a:cubicBezTo>
                    <a:pt x="1020482" y="728713"/>
                    <a:pt x="1029359" y="732042"/>
                    <a:pt x="1038237" y="733706"/>
                  </a:cubicBezTo>
                  <a:cubicBezTo>
                    <a:pt x="1092610" y="745358"/>
                    <a:pt x="1145873" y="747577"/>
                    <a:pt x="1190814" y="705410"/>
                  </a:cubicBezTo>
                  <a:cubicBezTo>
                    <a:pt x="1195807" y="700417"/>
                    <a:pt x="1201910" y="695423"/>
                    <a:pt x="1210233" y="698198"/>
                  </a:cubicBezTo>
                  <a:cubicBezTo>
                    <a:pt x="1251290" y="740919"/>
                    <a:pt x="1299559" y="771989"/>
                    <a:pt x="1358926" y="783641"/>
                  </a:cubicBezTo>
                  <a:cubicBezTo>
                    <a:pt x="1361700" y="783641"/>
                    <a:pt x="1363920" y="785305"/>
                    <a:pt x="1366694" y="785860"/>
                  </a:cubicBezTo>
                  <a:cubicBezTo>
                    <a:pt x="1377790" y="788634"/>
                    <a:pt x="1395545" y="780867"/>
                    <a:pt x="1399983" y="791408"/>
                  </a:cubicBezTo>
                  <a:cubicBezTo>
                    <a:pt x="1404976" y="803060"/>
                    <a:pt x="1392770" y="816930"/>
                    <a:pt x="1388332" y="829692"/>
                  </a:cubicBezTo>
                  <a:cubicBezTo>
                    <a:pt x="1387222" y="834131"/>
                    <a:pt x="1383893" y="838015"/>
                    <a:pt x="1382783" y="842453"/>
                  </a:cubicBezTo>
                  <a:cubicBezTo>
                    <a:pt x="1375571" y="866866"/>
                    <a:pt x="1363364" y="870195"/>
                    <a:pt x="1337843" y="862982"/>
                  </a:cubicBezTo>
                  <a:cubicBezTo>
                    <a:pt x="1240193" y="834131"/>
                    <a:pt x="1144764" y="837460"/>
                    <a:pt x="1057101" y="896826"/>
                  </a:cubicBezTo>
                  <a:cubicBezTo>
                    <a:pt x="1028805" y="916245"/>
                    <a:pt x="1004947" y="941212"/>
                    <a:pt x="984419" y="968399"/>
                  </a:cubicBezTo>
                  <a:cubicBezTo>
                    <a:pt x="974432" y="981160"/>
                    <a:pt x="967219" y="981715"/>
                    <a:pt x="954458" y="974502"/>
                  </a:cubicBezTo>
                  <a:cubicBezTo>
                    <a:pt x="930600" y="960077"/>
                    <a:pt x="913956" y="948425"/>
                    <a:pt x="920059" y="912361"/>
                  </a:cubicBezTo>
                  <a:cubicBezTo>
                    <a:pt x="930600" y="850221"/>
                    <a:pt x="916175" y="790854"/>
                    <a:pt x="871789" y="742584"/>
                  </a:cubicBezTo>
                  <a:cubicBezTo>
                    <a:pt x="857918" y="728158"/>
                    <a:pt x="860138" y="715952"/>
                    <a:pt x="871789" y="702081"/>
                  </a:cubicBezTo>
                  <a:cubicBezTo>
                    <a:pt x="902304" y="665463"/>
                    <a:pt x="936703" y="634393"/>
                    <a:pt x="976651" y="608871"/>
                  </a:cubicBezTo>
                  <a:cubicBezTo>
                    <a:pt x="983864" y="600548"/>
                    <a:pt x="993296" y="604987"/>
                    <a:pt x="1001618" y="606096"/>
                  </a:cubicBezTo>
                  <a:cubicBezTo>
                    <a:pt x="1016043" y="607761"/>
                    <a:pt x="1028805" y="606651"/>
                    <a:pt x="1037682" y="593890"/>
                  </a:cubicBezTo>
                  <a:cubicBezTo>
                    <a:pt x="1073191" y="593336"/>
                    <a:pt x="1107590" y="588342"/>
                    <a:pt x="1134222" y="560601"/>
                  </a:cubicBezTo>
                  <a:cubicBezTo>
                    <a:pt x="1138937" y="555885"/>
                    <a:pt x="1142127" y="554775"/>
                    <a:pt x="1144555" y="556162"/>
                  </a:cubicBezTo>
                  <a:close/>
                  <a:moveTo>
                    <a:pt x="1344502" y="291510"/>
                  </a:moveTo>
                  <a:cubicBezTo>
                    <a:pt x="1502073" y="301497"/>
                    <a:pt x="1628018" y="369186"/>
                    <a:pt x="1713462" y="504563"/>
                  </a:cubicBezTo>
                  <a:cubicBezTo>
                    <a:pt x="1759512" y="577245"/>
                    <a:pt x="1740648" y="653257"/>
                    <a:pt x="1670185" y="702082"/>
                  </a:cubicBezTo>
                  <a:cubicBezTo>
                    <a:pt x="1604715" y="747578"/>
                    <a:pt x="1531479" y="767552"/>
                    <a:pt x="1453248" y="776429"/>
                  </a:cubicBezTo>
                  <a:cubicBezTo>
                    <a:pt x="1363920" y="786416"/>
                    <a:pt x="1287354" y="761449"/>
                    <a:pt x="1225214" y="697089"/>
                  </a:cubicBezTo>
                  <a:cubicBezTo>
                    <a:pt x="1182492" y="653257"/>
                    <a:pt x="1166402" y="595555"/>
                    <a:pt x="1155305" y="537298"/>
                  </a:cubicBezTo>
                  <a:cubicBezTo>
                    <a:pt x="1146983" y="492357"/>
                    <a:pt x="1144764" y="446861"/>
                    <a:pt x="1161409" y="403585"/>
                  </a:cubicBezTo>
                  <a:cubicBezTo>
                    <a:pt x="1187485" y="335341"/>
                    <a:pt x="1253510" y="287626"/>
                    <a:pt x="1344502" y="291510"/>
                  </a:cubicBezTo>
                  <a:close/>
                  <a:moveTo>
                    <a:pt x="489515" y="253436"/>
                  </a:moveTo>
                  <a:cubicBezTo>
                    <a:pt x="557065" y="256418"/>
                    <a:pt x="623506" y="278472"/>
                    <a:pt x="688143" y="320916"/>
                  </a:cubicBezTo>
                  <a:cubicBezTo>
                    <a:pt x="735303" y="352541"/>
                    <a:pt x="770812" y="395263"/>
                    <a:pt x="780244" y="456294"/>
                  </a:cubicBezTo>
                  <a:cubicBezTo>
                    <a:pt x="787457" y="504009"/>
                    <a:pt x="773031" y="544511"/>
                    <a:pt x="750283" y="582239"/>
                  </a:cubicBezTo>
                  <a:cubicBezTo>
                    <a:pt x="694801" y="674340"/>
                    <a:pt x="596042" y="724829"/>
                    <a:pt x="477308" y="725384"/>
                  </a:cubicBezTo>
                  <a:cubicBezTo>
                    <a:pt x="333053" y="725939"/>
                    <a:pt x="230965" y="650483"/>
                    <a:pt x="193792" y="510112"/>
                  </a:cubicBezTo>
                  <a:cubicBezTo>
                    <a:pt x="169934" y="420230"/>
                    <a:pt x="192682" y="345328"/>
                    <a:pt x="284229" y="300388"/>
                  </a:cubicBezTo>
                  <a:cubicBezTo>
                    <a:pt x="353305" y="266543"/>
                    <a:pt x="421964" y="250453"/>
                    <a:pt x="489515" y="253436"/>
                  </a:cubicBezTo>
                  <a:close/>
                  <a:moveTo>
                    <a:pt x="880294" y="35"/>
                  </a:moveTo>
                  <a:cubicBezTo>
                    <a:pt x="895092" y="399"/>
                    <a:pt x="910489" y="3555"/>
                    <a:pt x="926163" y="9658"/>
                  </a:cubicBezTo>
                  <a:cubicBezTo>
                    <a:pt x="976098" y="29077"/>
                    <a:pt x="993852" y="74573"/>
                    <a:pt x="999400" y="121733"/>
                  </a:cubicBezTo>
                  <a:cubicBezTo>
                    <a:pt x="1008277" y="195525"/>
                    <a:pt x="1036019" y="257111"/>
                    <a:pt x="1090392" y="308155"/>
                  </a:cubicBezTo>
                  <a:cubicBezTo>
                    <a:pt x="1104817" y="321471"/>
                    <a:pt x="1115359" y="339780"/>
                    <a:pt x="1127565" y="355870"/>
                  </a:cubicBezTo>
                  <a:cubicBezTo>
                    <a:pt x="1145874" y="379727"/>
                    <a:pt x="1154197" y="405249"/>
                    <a:pt x="1144210" y="435765"/>
                  </a:cubicBezTo>
                  <a:cubicBezTo>
                    <a:pt x="1135333" y="462396"/>
                    <a:pt x="1136443" y="490693"/>
                    <a:pt x="1143100" y="517879"/>
                  </a:cubicBezTo>
                  <a:cubicBezTo>
                    <a:pt x="1149203" y="542291"/>
                    <a:pt x="1132559" y="553388"/>
                    <a:pt x="1116468" y="564484"/>
                  </a:cubicBezTo>
                  <a:cubicBezTo>
                    <a:pt x="1088172" y="583903"/>
                    <a:pt x="1054883" y="582239"/>
                    <a:pt x="1022703" y="586677"/>
                  </a:cubicBezTo>
                  <a:cubicBezTo>
                    <a:pt x="1001620" y="587787"/>
                    <a:pt x="992743" y="570588"/>
                    <a:pt x="982201" y="557827"/>
                  </a:cubicBezTo>
                  <a:cubicBezTo>
                    <a:pt x="933930" y="499570"/>
                    <a:pt x="911737" y="430771"/>
                    <a:pt x="898421" y="358089"/>
                  </a:cubicBezTo>
                  <a:cubicBezTo>
                    <a:pt x="890654" y="317587"/>
                    <a:pt x="889544" y="277639"/>
                    <a:pt x="902860" y="237692"/>
                  </a:cubicBezTo>
                  <a:cubicBezTo>
                    <a:pt x="906744" y="226041"/>
                    <a:pt x="909518" y="212170"/>
                    <a:pt x="921724" y="208286"/>
                  </a:cubicBezTo>
                  <a:cubicBezTo>
                    <a:pt x="941698" y="201628"/>
                    <a:pt x="935594" y="189977"/>
                    <a:pt x="930601" y="177771"/>
                  </a:cubicBezTo>
                  <a:cubicBezTo>
                    <a:pt x="918950" y="150029"/>
                    <a:pt x="899531" y="130056"/>
                    <a:pt x="871789" y="118404"/>
                  </a:cubicBezTo>
                  <a:cubicBezTo>
                    <a:pt x="842384" y="105643"/>
                    <a:pt x="822965" y="111746"/>
                    <a:pt x="806320" y="139488"/>
                  </a:cubicBezTo>
                  <a:cubicBezTo>
                    <a:pt x="788565" y="168893"/>
                    <a:pt x="787456" y="203293"/>
                    <a:pt x="780798" y="235473"/>
                  </a:cubicBezTo>
                  <a:cubicBezTo>
                    <a:pt x="780243" y="238247"/>
                    <a:pt x="780798" y="241021"/>
                    <a:pt x="780243" y="243795"/>
                  </a:cubicBezTo>
                  <a:cubicBezTo>
                    <a:pt x="770256" y="278194"/>
                    <a:pt x="775804" y="299832"/>
                    <a:pt x="814088" y="317587"/>
                  </a:cubicBezTo>
                  <a:cubicBezTo>
                    <a:pt x="862358" y="340335"/>
                    <a:pt x="888434" y="421894"/>
                    <a:pt x="872899" y="472938"/>
                  </a:cubicBezTo>
                  <a:cubicBezTo>
                    <a:pt x="870125" y="481815"/>
                    <a:pt x="869015" y="494022"/>
                    <a:pt x="854590" y="492912"/>
                  </a:cubicBezTo>
                  <a:cubicBezTo>
                    <a:pt x="791340" y="434655"/>
                    <a:pt x="760824" y="359199"/>
                    <a:pt x="745844" y="277639"/>
                  </a:cubicBezTo>
                  <a:cubicBezTo>
                    <a:pt x="731973" y="205512"/>
                    <a:pt x="734748" y="134494"/>
                    <a:pt x="771921" y="67915"/>
                  </a:cubicBezTo>
                  <a:cubicBezTo>
                    <a:pt x="796888" y="22974"/>
                    <a:pt x="835899" y="-1057"/>
                    <a:pt x="880294" y="35"/>
                  </a:cubicBezTo>
                  <a:close/>
                </a:path>
              </a:pathLst>
            </a:custGeom>
            <a:solidFill>
              <a:srgbClr val="E11B1B"/>
            </a:solidFill>
            <a:ln w="554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5B5F506-3432-A8F7-397C-E3DEFCE85D47}"/>
                </a:ext>
              </a:extLst>
            </p:cNvPr>
            <p:cNvSpPr/>
            <p:nvPr/>
          </p:nvSpPr>
          <p:spPr>
            <a:xfrm>
              <a:off x="8102377" y="2368285"/>
              <a:ext cx="1387076" cy="1237484"/>
            </a:xfrm>
            <a:custGeom>
              <a:avLst/>
              <a:gdLst>
                <a:gd name="connsiteX0" fmla="*/ 757001 w 1387076"/>
                <a:gd name="connsiteY0" fmla="*/ 1144901 h 1237484"/>
                <a:gd name="connsiteX1" fmla="*/ 767890 w 1387076"/>
                <a:gd name="connsiteY1" fmla="*/ 1150796 h 1237484"/>
                <a:gd name="connsiteX2" fmla="*/ 754574 w 1387076"/>
                <a:gd name="connsiteY2" fmla="*/ 1169661 h 1237484"/>
                <a:gd name="connsiteX3" fmla="*/ 722948 w 1387076"/>
                <a:gd name="connsiteY3" fmla="*/ 1217376 h 1237484"/>
                <a:gd name="connsiteX4" fmla="*/ 700755 w 1387076"/>
                <a:gd name="connsiteY4" fmla="*/ 1236794 h 1237484"/>
                <a:gd name="connsiteX5" fmla="*/ 687439 w 1387076"/>
                <a:gd name="connsiteY5" fmla="*/ 1209053 h 1237484"/>
                <a:gd name="connsiteX6" fmla="*/ 744032 w 1387076"/>
                <a:gd name="connsiteY6" fmla="*/ 1145248 h 1237484"/>
                <a:gd name="connsiteX7" fmla="*/ 757001 w 1387076"/>
                <a:gd name="connsiteY7" fmla="*/ 1144901 h 1237484"/>
                <a:gd name="connsiteX8" fmla="*/ 1223401 w 1387076"/>
                <a:gd name="connsiteY8" fmla="*/ 912221 h 1237484"/>
                <a:gd name="connsiteX9" fmla="*/ 1258910 w 1387076"/>
                <a:gd name="connsiteY9" fmla="*/ 923318 h 1237484"/>
                <a:gd name="connsiteX10" fmla="*/ 1225621 w 1387076"/>
                <a:gd name="connsiteY10" fmla="*/ 1005987 h 1237484"/>
                <a:gd name="connsiteX11" fmla="*/ 1232834 w 1387076"/>
                <a:gd name="connsiteY11" fmla="*/ 959936 h 1237484"/>
                <a:gd name="connsiteX12" fmla="*/ 1228395 w 1387076"/>
                <a:gd name="connsiteY12" fmla="*/ 958827 h 1237484"/>
                <a:gd name="connsiteX13" fmla="*/ 1189002 w 1387076"/>
                <a:gd name="connsiteY13" fmla="*/ 943847 h 1237484"/>
                <a:gd name="connsiteX14" fmla="*/ 1223401 w 1387076"/>
                <a:gd name="connsiteY14" fmla="*/ 912221 h 1237484"/>
                <a:gd name="connsiteX15" fmla="*/ 364132 w 1387076"/>
                <a:gd name="connsiteY15" fmla="*/ 890150 h 1237484"/>
                <a:gd name="connsiteX16" fmla="*/ 403923 w 1387076"/>
                <a:gd name="connsiteY16" fmla="*/ 891693 h 1237484"/>
                <a:gd name="connsiteX17" fmla="*/ 416129 w 1387076"/>
                <a:gd name="connsiteY17" fmla="*/ 918325 h 1237484"/>
                <a:gd name="connsiteX18" fmla="*/ 404478 w 1387076"/>
                <a:gd name="connsiteY18" fmla="*/ 928866 h 1237484"/>
                <a:gd name="connsiteX19" fmla="*/ 284636 w 1387076"/>
                <a:gd name="connsiteY19" fmla="*/ 953278 h 1237484"/>
                <a:gd name="connsiteX20" fmla="*/ 263552 w 1387076"/>
                <a:gd name="connsiteY20" fmla="*/ 956607 h 1237484"/>
                <a:gd name="connsiteX21" fmla="*/ 243024 w 1387076"/>
                <a:gd name="connsiteY21" fmla="*/ 944956 h 1237484"/>
                <a:gd name="connsiteX22" fmla="*/ 254120 w 1387076"/>
                <a:gd name="connsiteY22" fmla="*/ 927757 h 1237484"/>
                <a:gd name="connsiteX23" fmla="*/ 364132 w 1387076"/>
                <a:gd name="connsiteY23" fmla="*/ 890150 h 1237484"/>
                <a:gd name="connsiteX24" fmla="*/ 765116 w 1387076"/>
                <a:gd name="connsiteY24" fmla="*/ 712484 h 1237484"/>
                <a:gd name="connsiteX25" fmla="*/ 759013 w 1387076"/>
                <a:gd name="connsiteY25" fmla="*/ 780173 h 1237484"/>
                <a:gd name="connsiteX26" fmla="*/ 756239 w 1387076"/>
                <a:gd name="connsiteY26" fmla="*/ 781282 h 1237484"/>
                <a:gd name="connsiteX27" fmla="*/ 707413 w 1387076"/>
                <a:gd name="connsiteY27" fmla="*/ 794043 h 1237484"/>
                <a:gd name="connsiteX28" fmla="*/ 719065 w 1387076"/>
                <a:gd name="connsiteY28" fmla="*/ 742999 h 1237484"/>
                <a:gd name="connsiteX29" fmla="*/ 765116 w 1387076"/>
                <a:gd name="connsiteY29" fmla="*/ 712484 h 1237484"/>
                <a:gd name="connsiteX30" fmla="*/ 96619 w 1387076"/>
                <a:gd name="connsiteY30" fmla="*/ 415306 h 1237484"/>
                <a:gd name="connsiteX31" fmla="*/ 142601 w 1387076"/>
                <a:gd name="connsiteY31" fmla="*/ 422310 h 1237484"/>
                <a:gd name="connsiteX32" fmla="*/ 171452 w 1387076"/>
                <a:gd name="connsiteY32" fmla="*/ 455601 h 1237484"/>
                <a:gd name="connsiteX33" fmla="*/ 125401 w 1387076"/>
                <a:gd name="connsiteY33" fmla="*/ 430632 h 1237484"/>
                <a:gd name="connsiteX34" fmla="*/ 44396 w 1387076"/>
                <a:gd name="connsiteY34" fmla="*/ 467807 h 1237484"/>
                <a:gd name="connsiteX35" fmla="*/ 10 w 1387076"/>
                <a:gd name="connsiteY35" fmla="*/ 495548 h 1237484"/>
                <a:gd name="connsiteX36" fmla="*/ 51054 w 1387076"/>
                <a:gd name="connsiteY36" fmla="*/ 422865 h 1237484"/>
                <a:gd name="connsiteX37" fmla="*/ 96619 w 1387076"/>
                <a:gd name="connsiteY37" fmla="*/ 415306 h 1237484"/>
                <a:gd name="connsiteX38" fmla="*/ 479034 w 1387076"/>
                <a:gd name="connsiteY38" fmla="*/ 406637 h 1237484"/>
                <a:gd name="connsiteX39" fmla="*/ 489922 w 1387076"/>
                <a:gd name="connsiteY39" fmla="*/ 411769 h 1237484"/>
                <a:gd name="connsiteX40" fmla="*/ 476051 w 1387076"/>
                <a:gd name="connsiteY40" fmla="*/ 432852 h 1237484"/>
                <a:gd name="connsiteX41" fmla="*/ 414465 w 1387076"/>
                <a:gd name="connsiteY41" fmla="*/ 473355 h 1237484"/>
                <a:gd name="connsiteX42" fmla="*/ 387278 w 1387076"/>
                <a:gd name="connsiteY42" fmla="*/ 473355 h 1237484"/>
                <a:gd name="connsiteX43" fmla="*/ 388943 w 1387076"/>
                <a:gd name="connsiteY43" fmla="*/ 437846 h 1237484"/>
                <a:gd name="connsiteX44" fmla="*/ 466065 w 1387076"/>
                <a:gd name="connsiteY44" fmla="*/ 407330 h 1237484"/>
                <a:gd name="connsiteX45" fmla="*/ 479034 w 1387076"/>
                <a:gd name="connsiteY45" fmla="*/ 406637 h 1237484"/>
                <a:gd name="connsiteX46" fmla="*/ 1015897 w 1387076"/>
                <a:gd name="connsiteY46" fmla="*/ 285268 h 1237484"/>
                <a:gd name="connsiteX47" fmla="*/ 1048632 w 1387076"/>
                <a:gd name="connsiteY47" fmla="*/ 335203 h 1237484"/>
                <a:gd name="connsiteX48" fmla="*/ 877190 w 1387076"/>
                <a:gd name="connsiteY48" fmla="*/ 379589 h 1237484"/>
                <a:gd name="connsiteX49" fmla="*/ 837242 w 1387076"/>
                <a:gd name="connsiteY49" fmla="*/ 345745 h 1237484"/>
                <a:gd name="connsiteX50" fmla="*/ 917692 w 1387076"/>
                <a:gd name="connsiteY50" fmla="*/ 345190 h 1237484"/>
                <a:gd name="connsiteX51" fmla="*/ 1015897 w 1387076"/>
                <a:gd name="connsiteY51" fmla="*/ 285268 h 1237484"/>
                <a:gd name="connsiteX52" fmla="*/ 1212790 w 1387076"/>
                <a:gd name="connsiteY52" fmla="*/ 16941 h 1237484"/>
                <a:gd name="connsiteX53" fmla="*/ 1240046 w 1387076"/>
                <a:gd name="connsiteY53" fmla="*/ 17842 h 1237484"/>
                <a:gd name="connsiteX54" fmla="*/ 1266123 w 1387076"/>
                <a:gd name="connsiteY54" fmla="*/ 18397 h 1237484"/>
                <a:gd name="connsiteX55" fmla="*/ 1251142 w 1387076"/>
                <a:gd name="connsiteY55" fmla="*/ 63893 h 1237484"/>
                <a:gd name="connsiteX56" fmla="*/ 1297194 w 1387076"/>
                <a:gd name="connsiteY56" fmla="*/ 109944 h 1237484"/>
                <a:gd name="connsiteX57" fmla="*/ 1387076 w 1387076"/>
                <a:gd name="connsiteY57" fmla="*/ 141014 h 1237484"/>
                <a:gd name="connsiteX58" fmla="*/ 1242820 w 1387076"/>
                <a:gd name="connsiteY58" fmla="*/ 152111 h 1237484"/>
                <a:gd name="connsiteX59" fmla="*/ 1187893 w 1387076"/>
                <a:gd name="connsiteY59" fmla="*/ 88305 h 1237484"/>
                <a:gd name="connsiteX60" fmla="*/ 1191776 w 1387076"/>
                <a:gd name="connsiteY60" fmla="*/ 33932 h 1237484"/>
                <a:gd name="connsiteX61" fmla="*/ 1212790 w 1387076"/>
                <a:gd name="connsiteY61" fmla="*/ 16941 h 1237484"/>
                <a:gd name="connsiteX62" fmla="*/ 367868 w 1387076"/>
                <a:gd name="connsiteY62" fmla="*/ 1067 h 1237484"/>
                <a:gd name="connsiteX63" fmla="*/ 396641 w 1387076"/>
                <a:gd name="connsiteY63" fmla="*/ 1960 h 1237484"/>
                <a:gd name="connsiteX64" fmla="*/ 448309 w 1387076"/>
                <a:gd name="connsiteY64" fmla="*/ 37816 h 1237484"/>
                <a:gd name="connsiteX65" fmla="*/ 444980 w 1387076"/>
                <a:gd name="connsiteY65" fmla="*/ 136575 h 1237484"/>
                <a:gd name="connsiteX66" fmla="*/ 371188 w 1387076"/>
                <a:gd name="connsiteY66" fmla="*/ 178187 h 1237484"/>
                <a:gd name="connsiteX67" fmla="*/ 333460 w 1387076"/>
                <a:gd name="connsiteY67" fmla="*/ 159877 h 1237484"/>
                <a:gd name="connsiteX68" fmla="*/ 342337 w 1387076"/>
                <a:gd name="connsiteY68" fmla="*/ 146562 h 1237484"/>
                <a:gd name="connsiteX69" fmla="*/ 384504 w 1387076"/>
                <a:gd name="connsiteY69" fmla="*/ 45583 h 1237484"/>
                <a:gd name="connsiteX70" fmla="*/ 337898 w 1387076"/>
                <a:gd name="connsiteY70" fmla="*/ 12294 h 1237484"/>
                <a:gd name="connsiteX71" fmla="*/ 367868 w 1387076"/>
                <a:gd name="connsiteY71" fmla="*/ 1067 h 123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387076" h="1237484">
                  <a:moveTo>
                    <a:pt x="757001" y="1144901"/>
                  </a:moveTo>
                  <a:cubicBezTo>
                    <a:pt x="761509" y="1144693"/>
                    <a:pt x="765671" y="1145526"/>
                    <a:pt x="767890" y="1150796"/>
                  </a:cubicBezTo>
                  <a:cubicBezTo>
                    <a:pt x="771219" y="1159119"/>
                    <a:pt x="760123" y="1164112"/>
                    <a:pt x="754574" y="1169661"/>
                  </a:cubicBezTo>
                  <a:cubicBezTo>
                    <a:pt x="740149" y="1182976"/>
                    <a:pt x="728497" y="1197957"/>
                    <a:pt x="722948" y="1217376"/>
                  </a:cubicBezTo>
                  <a:cubicBezTo>
                    <a:pt x="720174" y="1227363"/>
                    <a:pt x="714626" y="1240678"/>
                    <a:pt x="700755" y="1236794"/>
                  </a:cubicBezTo>
                  <a:cubicBezTo>
                    <a:pt x="689104" y="1232911"/>
                    <a:pt x="687994" y="1220705"/>
                    <a:pt x="687439" y="1209053"/>
                  </a:cubicBezTo>
                  <a:cubicBezTo>
                    <a:pt x="686330" y="1163003"/>
                    <a:pt x="701865" y="1145248"/>
                    <a:pt x="744032" y="1145248"/>
                  </a:cubicBezTo>
                  <a:cubicBezTo>
                    <a:pt x="747639" y="1146358"/>
                    <a:pt x="752493" y="1145109"/>
                    <a:pt x="757001" y="1144901"/>
                  </a:cubicBezTo>
                  <a:close/>
                  <a:moveTo>
                    <a:pt x="1223401" y="912221"/>
                  </a:moveTo>
                  <a:cubicBezTo>
                    <a:pt x="1237272" y="910557"/>
                    <a:pt x="1248924" y="914441"/>
                    <a:pt x="1258910" y="923318"/>
                  </a:cubicBezTo>
                  <a:cubicBezTo>
                    <a:pt x="1261130" y="956053"/>
                    <a:pt x="1241711" y="980465"/>
                    <a:pt x="1225621" y="1005987"/>
                  </a:cubicBezTo>
                  <a:cubicBezTo>
                    <a:pt x="1216743" y="988787"/>
                    <a:pt x="1235053" y="976026"/>
                    <a:pt x="1232834" y="959936"/>
                  </a:cubicBezTo>
                  <a:cubicBezTo>
                    <a:pt x="1231723" y="959936"/>
                    <a:pt x="1229505" y="958272"/>
                    <a:pt x="1228395" y="958827"/>
                  </a:cubicBezTo>
                  <a:cubicBezTo>
                    <a:pt x="1210640" y="964930"/>
                    <a:pt x="1191776" y="965485"/>
                    <a:pt x="1189002" y="943847"/>
                  </a:cubicBezTo>
                  <a:cubicBezTo>
                    <a:pt x="1186783" y="923873"/>
                    <a:pt x="1203427" y="913886"/>
                    <a:pt x="1223401" y="912221"/>
                  </a:cubicBezTo>
                  <a:close/>
                  <a:moveTo>
                    <a:pt x="364132" y="890150"/>
                  </a:moveTo>
                  <a:cubicBezTo>
                    <a:pt x="377291" y="890029"/>
                    <a:pt x="390607" y="890722"/>
                    <a:pt x="403923" y="891693"/>
                  </a:cubicBezTo>
                  <a:cubicBezTo>
                    <a:pt x="417239" y="892248"/>
                    <a:pt x="423897" y="903899"/>
                    <a:pt x="416129" y="918325"/>
                  </a:cubicBezTo>
                  <a:cubicBezTo>
                    <a:pt x="412246" y="921653"/>
                    <a:pt x="408362" y="925537"/>
                    <a:pt x="404478" y="928866"/>
                  </a:cubicBezTo>
                  <a:cubicBezTo>
                    <a:pt x="363421" y="932750"/>
                    <a:pt x="321809" y="932750"/>
                    <a:pt x="284636" y="953278"/>
                  </a:cubicBezTo>
                  <a:cubicBezTo>
                    <a:pt x="277978" y="957162"/>
                    <a:pt x="270765" y="957717"/>
                    <a:pt x="263552" y="956607"/>
                  </a:cubicBezTo>
                  <a:cubicBezTo>
                    <a:pt x="255785" y="954943"/>
                    <a:pt x="245798" y="952724"/>
                    <a:pt x="243024" y="944956"/>
                  </a:cubicBezTo>
                  <a:cubicBezTo>
                    <a:pt x="239695" y="936634"/>
                    <a:pt x="249127" y="932195"/>
                    <a:pt x="254120" y="927757"/>
                  </a:cubicBezTo>
                  <a:cubicBezTo>
                    <a:pt x="286577" y="898212"/>
                    <a:pt x="324652" y="890514"/>
                    <a:pt x="364132" y="890150"/>
                  </a:cubicBezTo>
                  <a:close/>
                  <a:moveTo>
                    <a:pt x="765116" y="712484"/>
                  </a:moveTo>
                  <a:cubicBezTo>
                    <a:pt x="760677" y="734677"/>
                    <a:pt x="759013" y="757425"/>
                    <a:pt x="759013" y="780173"/>
                  </a:cubicBezTo>
                  <a:cubicBezTo>
                    <a:pt x="757903" y="780728"/>
                    <a:pt x="756794" y="780728"/>
                    <a:pt x="756239" y="781282"/>
                  </a:cubicBezTo>
                  <a:cubicBezTo>
                    <a:pt x="741259" y="791269"/>
                    <a:pt x="725723" y="814017"/>
                    <a:pt x="707413" y="794043"/>
                  </a:cubicBezTo>
                  <a:cubicBezTo>
                    <a:pt x="692433" y="777399"/>
                    <a:pt x="709078" y="759089"/>
                    <a:pt x="719065" y="742999"/>
                  </a:cubicBezTo>
                  <a:cubicBezTo>
                    <a:pt x="730161" y="726355"/>
                    <a:pt x="744588" y="714703"/>
                    <a:pt x="765116" y="712484"/>
                  </a:cubicBezTo>
                  <a:close/>
                  <a:moveTo>
                    <a:pt x="96619" y="415306"/>
                  </a:moveTo>
                  <a:cubicBezTo>
                    <a:pt x="111808" y="415097"/>
                    <a:pt x="127066" y="417317"/>
                    <a:pt x="142601" y="422310"/>
                  </a:cubicBezTo>
                  <a:cubicBezTo>
                    <a:pt x="158136" y="427858"/>
                    <a:pt x="166459" y="437290"/>
                    <a:pt x="171452" y="455601"/>
                  </a:cubicBezTo>
                  <a:cubicBezTo>
                    <a:pt x="153698" y="445613"/>
                    <a:pt x="139827" y="437845"/>
                    <a:pt x="125401" y="430632"/>
                  </a:cubicBezTo>
                  <a:cubicBezTo>
                    <a:pt x="84343" y="411214"/>
                    <a:pt x="54383" y="424529"/>
                    <a:pt x="44396" y="467807"/>
                  </a:cubicBezTo>
                  <a:cubicBezTo>
                    <a:pt x="38848" y="493884"/>
                    <a:pt x="26087" y="504425"/>
                    <a:pt x="10" y="495548"/>
                  </a:cubicBezTo>
                  <a:cubicBezTo>
                    <a:pt x="-545" y="463368"/>
                    <a:pt x="20538" y="432852"/>
                    <a:pt x="51054" y="422865"/>
                  </a:cubicBezTo>
                  <a:cubicBezTo>
                    <a:pt x="66312" y="418149"/>
                    <a:pt x="81431" y="415514"/>
                    <a:pt x="96619" y="415306"/>
                  </a:cubicBezTo>
                  <a:close/>
                  <a:moveTo>
                    <a:pt x="479034" y="406637"/>
                  </a:moveTo>
                  <a:cubicBezTo>
                    <a:pt x="483542" y="406360"/>
                    <a:pt x="487703" y="407053"/>
                    <a:pt x="489922" y="411769"/>
                  </a:cubicBezTo>
                  <a:cubicBezTo>
                    <a:pt x="494361" y="421756"/>
                    <a:pt x="482154" y="427304"/>
                    <a:pt x="476051" y="432852"/>
                  </a:cubicBezTo>
                  <a:cubicBezTo>
                    <a:pt x="457742" y="450052"/>
                    <a:pt x="437768" y="464477"/>
                    <a:pt x="414465" y="473355"/>
                  </a:cubicBezTo>
                  <a:cubicBezTo>
                    <a:pt x="406143" y="476683"/>
                    <a:pt x="395046" y="485006"/>
                    <a:pt x="387278" y="473355"/>
                  </a:cubicBezTo>
                  <a:cubicBezTo>
                    <a:pt x="379511" y="462258"/>
                    <a:pt x="380066" y="448942"/>
                    <a:pt x="388943" y="437846"/>
                  </a:cubicBezTo>
                  <a:cubicBezTo>
                    <a:pt x="408362" y="413433"/>
                    <a:pt x="434994" y="405666"/>
                    <a:pt x="466065" y="407330"/>
                  </a:cubicBezTo>
                  <a:cubicBezTo>
                    <a:pt x="469671" y="408163"/>
                    <a:pt x="474526" y="406914"/>
                    <a:pt x="479034" y="406637"/>
                  </a:cubicBezTo>
                  <a:close/>
                  <a:moveTo>
                    <a:pt x="1015897" y="285268"/>
                  </a:moveTo>
                  <a:cubicBezTo>
                    <a:pt x="1026994" y="301913"/>
                    <a:pt x="1037535" y="318558"/>
                    <a:pt x="1048632" y="335203"/>
                  </a:cubicBezTo>
                  <a:cubicBezTo>
                    <a:pt x="1000917" y="387912"/>
                    <a:pt x="941550" y="392905"/>
                    <a:pt x="877190" y="379589"/>
                  </a:cubicBezTo>
                  <a:cubicBezTo>
                    <a:pt x="858326" y="375706"/>
                    <a:pt x="843345" y="367383"/>
                    <a:pt x="837242" y="345745"/>
                  </a:cubicBezTo>
                  <a:cubicBezTo>
                    <a:pt x="864983" y="345745"/>
                    <a:pt x="891615" y="346300"/>
                    <a:pt x="917692" y="345190"/>
                  </a:cubicBezTo>
                  <a:cubicBezTo>
                    <a:pt x="962634" y="342971"/>
                    <a:pt x="985937" y="309680"/>
                    <a:pt x="1015897" y="285268"/>
                  </a:cubicBezTo>
                  <a:close/>
                  <a:moveTo>
                    <a:pt x="1212790" y="16941"/>
                  </a:moveTo>
                  <a:cubicBezTo>
                    <a:pt x="1220627" y="13820"/>
                    <a:pt x="1229504" y="13681"/>
                    <a:pt x="1240046" y="17842"/>
                  </a:cubicBezTo>
                  <a:cubicBezTo>
                    <a:pt x="1246704" y="20616"/>
                    <a:pt x="1256136" y="18397"/>
                    <a:pt x="1266123" y="18397"/>
                  </a:cubicBezTo>
                  <a:cubicBezTo>
                    <a:pt x="1262794" y="35597"/>
                    <a:pt x="1241156" y="45029"/>
                    <a:pt x="1251142" y="63893"/>
                  </a:cubicBezTo>
                  <a:cubicBezTo>
                    <a:pt x="1261684" y="83312"/>
                    <a:pt x="1277774" y="98292"/>
                    <a:pt x="1297194" y="109944"/>
                  </a:cubicBezTo>
                  <a:cubicBezTo>
                    <a:pt x="1324935" y="127144"/>
                    <a:pt x="1356006" y="133802"/>
                    <a:pt x="1387076" y="141014"/>
                  </a:cubicBezTo>
                  <a:cubicBezTo>
                    <a:pt x="1340471" y="164317"/>
                    <a:pt x="1292755" y="171530"/>
                    <a:pt x="1242820" y="152111"/>
                  </a:cubicBezTo>
                  <a:cubicBezTo>
                    <a:pt x="1222292" y="132692"/>
                    <a:pt x="1198989" y="116602"/>
                    <a:pt x="1187893" y="88305"/>
                  </a:cubicBezTo>
                  <a:cubicBezTo>
                    <a:pt x="1180125" y="68331"/>
                    <a:pt x="1177906" y="51132"/>
                    <a:pt x="1191776" y="33932"/>
                  </a:cubicBezTo>
                  <a:cubicBezTo>
                    <a:pt x="1198156" y="26165"/>
                    <a:pt x="1204953" y="20061"/>
                    <a:pt x="1212790" y="16941"/>
                  </a:cubicBezTo>
                  <a:close/>
                  <a:moveTo>
                    <a:pt x="367868" y="1067"/>
                  </a:moveTo>
                  <a:cubicBezTo>
                    <a:pt x="377690" y="-623"/>
                    <a:pt x="387313" y="-294"/>
                    <a:pt x="396641" y="1960"/>
                  </a:cubicBezTo>
                  <a:cubicBezTo>
                    <a:pt x="415297" y="6468"/>
                    <a:pt x="432774" y="18674"/>
                    <a:pt x="448309" y="37816"/>
                  </a:cubicBezTo>
                  <a:cubicBezTo>
                    <a:pt x="472166" y="66667"/>
                    <a:pt x="470502" y="108834"/>
                    <a:pt x="444980" y="136575"/>
                  </a:cubicBezTo>
                  <a:cubicBezTo>
                    <a:pt x="425006" y="158768"/>
                    <a:pt x="398374" y="169310"/>
                    <a:pt x="371188" y="178187"/>
                  </a:cubicBezTo>
                  <a:cubicBezTo>
                    <a:pt x="355098" y="183735"/>
                    <a:pt x="343447" y="169864"/>
                    <a:pt x="333460" y="159877"/>
                  </a:cubicBezTo>
                  <a:cubicBezTo>
                    <a:pt x="325137" y="151000"/>
                    <a:pt x="335679" y="149336"/>
                    <a:pt x="342337" y="146562"/>
                  </a:cubicBezTo>
                  <a:cubicBezTo>
                    <a:pt x="383394" y="131581"/>
                    <a:pt x="402258" y="84421"/>
                    <a:pt x="384504" y="45583"/>
                  </a:cubicBezTo>
                  <a:cubicBezTo>
                    <a:pt x="376181" y="26719"/>
                    <a:pt x="360646" y="18397"/>
                    <a:pt x="337898" y="12294"/>
                  </a:cubicBezTo>
                  <a:cubicBezTo>
                    <a:pt x="348024" y="6468"/>
                    <a:pt x="358046" y="2758"/>
                    <a:pt x="367868" y="1067"/>
                  </a:cubicBezTo>
                  <a:close/>
                </a:path>
              </a:pathLst>
            </a:custGeom>
            <a:solidFill>
              <a:srgbClr val="BE0101"/>
            </a:solidFill>
            <a:ln w="554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1065617-60F0-56C2-C25A-842D36EA715E}"/>
                </a:ext>
              </a:extLst>
            </p:cNvPr>
            <p:cNvSpPr/>
            <p:nvPr/>
          </p:nvSpPr>
          <p:spPr>
            <a:xfrm>
              <a:off x="7951495" y="2086701"/>
              <a:ext cx="1637147" cy="1764674"/>
            </a:xfrm>
            <a:custGeom>
              <a:avLst/>
              <a:gdLst>
                <a:gd name="connsiteX0" fmla="*/ 794148 w 1637147"/>
                <a:gd name="connsiteY0" fmla="*/ 1321018 h 1764674"/>
                <a:gd name="connsiteX1" fmla="*/ 820130 w 1637147"/>
                <a:gd name="connsiteY1" fmla="*/ 1323263 h 1764674"/>
                <a:gd name="connsiteX2" fmla="*/ 829562 w 1637147"/>
                <a:gd name="connsiteY2" fmla="*/ 1344902 h 1764674"/>
                <a:gd name="connsiteX3" fmla="*/ 789059 w 1637147"/>
                <a:gd name="connsiteY3" fmla="*/ 1420358 h 1764674"/>
                <a:gd name="connsiteX4" fmla="*/ 829007 w 1637147"/>
                <a:gd name="connsiteY4" fmla="*/ 1624535 h 1764674"/>
                <a:gd name="connsiteX5" fmla="*/ 948295 w 1637147"/>
                <a:gd name="connsiteY5" fmla="*/ 1747706 h 1764674"/>
                <a:gd name="connsiteX6" fmla="*/ 956617 w 1637147"/>
                <a:gd name="connsiteY6" fmla="*/ 1759913 h 1764674"/>
                <a:gd name="connsiteX7" fmla="*/ 944411 w 1637147"/>
                <a:gd name="connsiteY7" fmla="*/ 1764351 h 1764674"/>
                <a:gd name="connsiteX8" fmla="*/ 849536 w 1637147"/>
                <a:gd name="connsiteY8" fmla="*/ 1742713 h 1764674"/>
                <a:gd name="connsiteX9" fmla="*/ 829562 w 1637147"/>
                <a:gd name="connsiteY9" fmla="*/ 1747706 h 1764674"/>
                <a:gd name="connsiteX10" fmla="*/ 810698 w 1637147"/>
                <a:gd name="connsiteY10" fmla="*/ 1747151 h 1764674"/>
                <a:gd name="connsiteX11" fmla="*/ 659784 w 1637147"/>
                <a:gd name="connsiteY11" fmla="*/ 1534098 h 1764674"/>
                <a:gd name="connsiteX12" fmla="*/ 730247 w 1637147"/>
                <a:gd name="connsiteY12" fmla="*/ 1354334 h 1764674"/>
                <a:gd name="connsiteX13" fmla="*/ 794148 w 1637147"/>
                <a:gd name="connsiteY13" fmla="*/ 1321018 h 1764674"/>
                <a:gd name="connsiteX14" fmla="*/ 1417980 w 1637147"/>
                <a:gd name="connsiteY14" fmla="*/ 1146266 h 1764674"/>
                <a:gd name="connsiteX15" fmla="*/ 1492023 w 1637147"/>
                <a:gd name="connsiteY15" fmla="*/ 1190660 h 1764674"/>
                <a:gd name="connsiteX16" fmla="*/ 1467611 w 1637147"/>
                <a:gd name="connsiteY16" fmla="*/ 1488048 h 1764674"/>
                <a:gd name="connsiteX17" fmla="*/ 1333343 w 1637147"/>
                <a:gd name="connsiteY17" fmla="*/ 1546859 h 1764674"/>
                <a:gd name="connsiteX18" fmla="*/ 1161902 w 1637147"/>
                <a:gd name="connsiteY18" fmla="*/ 1521337 h 1764674"/>
                <a:gd name="connsiteX19" fmla="*/ 1118626 w 1637147"/>
                <a:gd name="connsiteY19" fmla="*/ 1403159 h 1764674"/>
                <a:gd name="connsiteX20" fmla="*/ 1202959 w 1637147"/>
                <a:gd name="connsiteY20" fmla="*/ 1287755 h 1764674"/>
                <a:gd name="connsiteX21" fmla="*/ 1292840 w 1637147"/>
                <a:gd name="connsiteY21" fmla="*/ 1224504 h 1764674"/>
                <a:gd name="connsiteX22" fmla="*/ 1286183 w 1637147"/>
                <a:gd name="connsiteY22" fmla="*/ 1292193 h 1764674"/>
                <a:gd name="connsiteX23" fmla="*/ 1257332 w 1637147"/>
                <a:gd name="connsiteY23" fmla="*/ 1338800 h 1764674"/>
                <a:gd name="connsiteX24" fmla="*/ 1256777 w 1637147"/>
                <a:gd name="connsiteY24" fmla="*/ 1367096 h 1764674"/>
                <a:gd name="connsiteX25" fmla="*/ 1283409 w 1637147"/>
                <a:gd name="connsiteY25" fmla="*/ 1359883 h 1764674"/>
                <a:gd name="connsiteX26" fmla="*/ 1374955 w 1637147"/>
                <a:gd name="connsiteY26" fmla="*/ 1265007 h 1764674"/>
                <a:gd name="connsiteX27" fmla="*/ 1408244 w 1637147"/>
                <a:gd name="connsiteY27" fmla="*/ 1182338 h 1764674"/>
                <a:gd name="connsiteX28" fmla="*/ 1386051 w 1637147"/>
                <a:gd name="connsiteY28" fmla="*/ 1151822 h 1764674"/>
                <a:gd name="connsiteX29" fmla="*/ 1417980 w 1637147"/>
                <a:gd name="connsiteY29" fmla="*/ 1146266 h 1764674"/>
                <a:gd name="connsiteX30" fmla="*/ 851754 w 1637147"/>
                <a:gd name="connsiteY30" fmla="*/ 1091902 h 1764674"/>
                <a:gd name="connsiteX31" fmla="*/ 1013209 w 1637147"/>
                <a:gd name="connsiteY31" fmla="*/ 1242261 h 1764674"/>
                <a:gd name="connsiteX32" fmla="*/ 1041505 w 1637147"/>
                <a:gd name="connsiteY32" fmla="*/ 1257241 h 1764674"/>
                <a:gd name="connsiteX33" fmla="*/ 1023750 w 1637147"/>
                <a:gd name="connsiteY33" fmla="*/ 1302737 h 1764674"/>
                <a:gd name="connsiteX34" fmla="*/ 1009880 w 1637147"/>
                <a:gd name="connsiteY34" fmla="*/ 1301627 h 1764674"/>
                <a:gd name="connsiteX35" fmla="*/ 857302 w 1637147"/>
                <a:gd name="connsiteY35" fmla="*/ 1218958 h 1764674"/>
                <a:gd name="connsiteX36" fmla="*/ 851754 w 1637147"/>
                <a:gd name="connsiteY36" fmla="*/ 1091902 h 1764674"/>
                <a:gd name="connsiteX37" fmla="*/ 455124 w 1637147"/>
                <a:gd name="connsiteY37" fmla="*/ 1048417 h 1764674"/>
                <a:gd name="connsiteX38" fmla="*/ 534395 w 1637147"/>
                <a:gd name="connsiteY38" fmla="*/ 1069708 h 1764674"/>
                <a:gd name="connsiteX39" fmla="*/ 542717 w 1637147"/>
                <a:gd name="connsiteY39" fmla="*/ 1085243 h 1764674"/>
                <a:gd name="connsiteX40" fmla="*/ 555478 w 1637147"/>
                <a:gd name="connsiteY40" fmla="*/ 1117978 h 1764674"/>
                <a:gd name="connsiteX41" fmla="*/ 401235 w 1637147"/>
                <a:gd name="connsiteY41" fmla="*/ 1158481 h 1764674"/>
                <a:gd name="connsiteX42" fmla="*/ 326334 w 1637147"/>
                <a:gd name="connsiteY42" fmla="*/ 1193990 h 1764674"/>
                <a:gd name="connsiteX43" fmla="*/ 300257 w 1637147"/>
                <a:gd name="connsiteY43" fmla="*/ 1240596 h 1764674"/>
                <a:gd name="connsiteX44" fmla="*/ 345198 w 1637147"/>
                <a:gd name="connsiteY44" fmla="*/ 1264453 h 1764674"/>
                <a:gd name="connsiteX45" fmla="*/ 554368 w 1637147"/>
                <a:gd name="connsiteY45" fmla="*/ 1186777 h 1764674"/>
                <a:gd name="connsiteX46" fmla="*/ 566020 w 1637147"/>
                <a:gd name="connsiteY46" fmla="*/ 1176235 h 1764674"/>
                <a:gd name="connsiteX47" fmla="*/ 600974 w 1637147"/>
                <a:gd name="connsiteY47" fmla="*/ 1143500 h 1764674"/>
                <a:gd name="connsiteX48" fmla="*/ 621502 w 1637147"/>
                <a:gd name="connsiteY48" fmla="*/ 1126855 h 1764674"/>
                <a:gd name="connsiteX49" fmla="*/ 637592 w 1637147"/>
                <a:gd name="connsiteY49" fmla="*/ 1169577 h 1764674"/>
                <a:gd name="connsiteX50" fmla="*/ 584884 w 1637147"/>
                <a:gd name="connsiteY50" fmla="*/ 1228944 h 1764674"/>
                <a:gd name="connsiteX51" fmla="*/ 528292 w 1637147"/>
                <a:gd name="connsiteY51" fmla="*/ 1278324 h 1764674"/>
                <a:gd name="connsiteX52" fmla="*/ 517195 w 1637147"/>
                <a:gd name="connsiteY52" fmla="*/ 1306620 h 1764674"/>
                <a:gd name="connsiteX53" fmla="*/ 552149 w 1637147"/>
                <a:gd name="connsiteY53" fmla="*/ 1331032 h 1764674"/>
                <a:gd name="connsiteX54" fmla="*/ 608741 w 1637147"/>
                <a:gd name="connsiteY54" fmla="*/ 1331587 h 1764674"/>
                <a:gd name="connsiteX55" fmla="*/ 484460 w 1637147"/>
                <a:gd name="connsiteY55" fmla="*/ 1414256 h 1764674"/>
                <a:gd name="connsiteX56" fmla="*/ 324114 w 1637147"/>
                <a:gd name="connsiteY56" fmla="*/ 1426462 h 1764674"/>
                <a:gd name="connsiteX57" fmla="*/ 177085 w 1637147"/>
                <a:gd name="connsiteY57" fmla="*/ 1263344 h 1764674"/>
                <a:gd name="connsiteX58" fmla="*/ 251987 w 1637147"/>
                <a:gd name="connsiteY58" fmla="*/ 1138507 h 1764674"/>
                <a:gd name="connsiteX59" fmla="*/ 396797 w 1637147"/>
                <a:gd name="connsiteY59" fmla="*/ 1068044 h 1764674"/>
                <a:gd name="connsiteX60" fmla="*/ 367946 w 1637147"/>
                <a:gd name="connsiteY60" fmla="*/ 1062496 h 1764674"/>
                <a:gd name="connsiteX61" fmla="*/ 455124 w 1637147"/>
                <a:gd name="connsiteY61" fmla="*/ 1048417 h 1764674"/>
                <a:gd name="connsiteX62" fmla="*/ 1158990 w 1637147"/>
                <a:gd name="connsiteY62" fmla="*/ 789591 h 1764674"/>
                <a:gd name="connsiteX63" fmla="*/ 1233475 w 1637147"/>
                <a:gd name="connsiteY63" fmla="*/ 800063 h 1764674"/>
                <a:gd name="connsiteX64" fmla="*/ 1366079 w 1637147"/>
                <a:gd name="connsiteY64" fmla="*/ 847223 h 1764674"/>
                <a:gd name="connsiteX65" fmla="*/ 1284519 w 1637147"/>
                <a:gd name="connsiteY65" fmla="*/ 853881 h 1764674"/>
                <a:gd name="connsiteX66" fmla="*/ 1196857 w 1637147"/>
                <a:gd name="connsiteY66" fmla="*/ 943208 h 1764674"/>
                <a:gd name="connsiteX67" fmla="*/ 1236249 w 1637147"/>
                <a:gd name="connsiteY67" fmla="*/ 1012007 h 1764674"/>
                <a:gd name="connsiteX68" fmla="*/ 1301719 w 1637147"/>
                <a:gd name="connsiteY68" fmla="*/ 1050844 h 1764674"/>
                <a:gd name="connsiteX69" fmla="*/ 1156353 w 1637147"/>
                <a:gd name="connsiteY69" fmla="*/ 1086353 h 1764674"/>
                <a:gd name="connsiteX70" fmla="*/ 1118070 w 1637147"/>
                <a:gd name="connsiteY70" fmla="*/ 1080805 h 1764674"/>
                <a:gd name="connsiteX71" fmla="*/ 1100316 w 1637147"/>
                <a:gd name="connsiteY71" fmla="*/ 1081360 h 1764674"/>
                <a:gd name="connsiteX72" fmla="*/ 1070910 w 1637147"/>
                <a:gd name="connsiteY72" fmla="*/ 1089128 h 1764674"/>
                <a:gd name="connsiteX73" fmla="*/ 963829 w 1637147"/>
                <a:gd name="connsiteY73" fmla="*/ 1010342 h 1764674"/>
                <a:gd name="connsiteX74" fmla="*/ 1085336 w 1637147"/>
                <a:gd name="connsiteY74" fmla="*/ 804502 h 1764674"/>
                <a:gd name="connsiteX75" fmla="*/ 1158990 w 1637147"/>
                <a:gd name="connsiteY75" fmla="*/ 789591 h 1764674"/>
                <a:gd name="connsiteX76" fmla="*/ 966048 w 1637147"/>
                <a:gd name="connsiteY76" fmla="*/ 674673 h 1764674"/>
                <a:gd name="connsiteX77" fmla="*/ 1179101 w 1637147"/>
                <a:gd name="connsiteY77" fmla="*/ 694646 h 1764674"/>
                <a:gd name="connsiteX78" fmla="*/ 1055375 w 1637147"/>
                <a:gd name="connsiteY78" fmla="*/ 753458 h 1764674"/>
                <a:gd name="connsiteX79" fmla="*/ 991016 w 1637147"/>
                <a:gd name="connsiteY79" fmla="*/ 784528 h 1764674"/>
                <a:gd name="connsiteX80" fmla="*/ 959945 w 1637147"/>
                <a:gd name="connsiteY80" fmla="*/ 775096 h 1764674"/>
                <a:gd name="connsiteX81" fmla="*/ 954952 w 1637147"/>
                <a:gd name="connsiteY81" fmla="*/ 681885 h 1764674"/>
                <a:gd name="connsiteX82" fmla="*/ 966048 w 1637147"/>
                <a:gd name="connsiteY82" fmla="*/ 674673 h 1764674"/>
                <a:gd name="connsiteX83" fmla="*/ 265186 w 1637147"/>
                <a:gd name="connsiteY83" fmla="*/ 662283 h 1764674"/>
                <a:gd name="connsiteX84" fmla="*/ 364500 w 1637147"/>
                <a:gd name="connsiteY84" fmla="*/ 689470 h 1764674"/>
                <a:gd name="connsiteX85" fmla="*/ 372822 w 1637147"/>
                <a:gd name="connsiteY85" fmla="*/ 722760 h 1764674"/>
                <a:gd name="connsiteX86" fmla="*/ 341752 w 1637147"/>
                <a:gd name="connsiteY86" fmla="*/ 715547 h 1764674"/>
                <a:gd name="connsiteX87" fmla="*/ 265186 w 1637147"/>
                <a:gd name="connsiteY87" fmla="*/ 662283 h 1764674"/>
                <a:gd name="connsiteX88" fmla="*/ 111754 w 1637147"/>
                <a:gd name="connsiteY88" fmla="*/ 620784 h 1764674"/>
                <a:gd name="connsiteX89" fmla="*/ 165988 w 1637147"/>
                <a:gd name="connsiteY89" fmla="*/ 621409 h 1764674"/>
                <a:gd name="connsiteX90" fmla="*/ 117719 w 1637147"/>
                <a:gd name="connsiteY90" fmla="*/ 683549 h 1764674"/>
                <a:gd name="connsiteX91" fmla="*/ 150453 w 1637147"/>
                <a:gd name="connsiteY91" fmla="*/ 754012 h 1764674"/>
                <a:gd name="connsiteX92" fmla="*/ 269186 w 1637147"/>
                <a:gd name="connsiteY92" fmla="*/ 820592 h 1764674"/>
                <a:gd name="connsiteX93" fmla="*/ 287495 w 1637147"/>
                <a:gd name="connsiteY93" fmla="*/ 839456 h 1764674"/>
                <a:gd name="connsiteX94" fmla="*/ 362397 w 1637147"/>
                <a:gd name="connsiteY94" fmla="*/ 983156 h 1764674"/>
                <a:gd name="connsiteX95" fmla="*/ 368500 w 1637147"/>
                <a:gd name="connsiteY95" fmla="*/ 989259 h 1764674"/>
                <a:gd name="connsiteX96" fmla="*/ 263638 w 1637147"/>
                <a:gd name="connsiteY96" fmla="*/ 1021994 h 1764674"/>
                <a:gd name="connsiteX97" fmla="*/ 162105 w 1637147"/>
                <a:gd name="connsiteY97" fmla="*/ 1018665 h 1764674"/>
                <a:gd name="connsiteX98" fmla="*/ 3424 w 1637147"/>
                <a:gd name="connsiteY98" fmla="*/ 841676 h 1764674"/>
                <a:gd name="connsiteX99" fmla="*/ 66675 w 1637147"/>
                <a:gd name="connsiteY99" fmla="*/ 641382 h 1764674"/>
                <a:gd name="connsiteX100" fmla="*/ 111754 w 1637147"/>
                <a:gd name="connsiteY100" fmla="*/ 620784 h 1764674"/>
                <a:gd name="connsiteX101" fmla="*/ 711798 w 1637147"/>
                <a:gd name="connsiteY101" fmla="*/ 611352 h 1764674"/>
                <a:gd name="connsiteX102" fmla="*/ 743562 w 1637147"/>
                <a:gd name="connsiteY102" fmla="*/ 624183 h 1764674"/>
                <a:gd name="connsiteX103" fmla="*/ 763536 w 1637147"/>
                <a:gd name="connsiteY103" fmla="*/ 707961 h 1764674"/>
                <a:gd name="connsiteX104" fmla="*/ 701395 w 1637147"/>
                <a:gd name="connsiteY104" fmla="*/ 802838 h 1764674"/>
                <a:gd name="connsiteX105" fmla="*/ 700841 w 1637147"/>
                <a:gd name="connsiteY105" fmla="*/ 842230 h 1764674"/>
                <a:gd name="connsiteX106" fmla="*/ 779071 w 1637147"/>
                <a:gd name="connsiteY106" fmla="*/ 843895 h 1764674"/>
                <a:gd name="connsiteX107" fmla="*/ 825122 w 1637147"/>
                <a:gd name="connsiteY107" fmla="*/ 822257 h 1764674"/>
                <a:gd name="connsiteX108" fmla="*/ 787948 w 1637147"/>
                <a:gd name="connsiteY108" fmla="*/ 903261 h 1764674"/>
                <a:gd name="connsiteX109" fmla="*/ 711383 w 1637147"/>
                <a:gd name="connsiteY109" fmla="*/ 947647 h 1764674"/>
                <a:gd name="connsiteX110" fmla="*/ 681422 w 1637147"/>
                <a:gd name="connsiteY110" fmla="*/ 975943 h 1764674"/>
                <a:gd name="connsiteX111" fmla="*/ 640920 w 1637147"/>
                <a:gd name="connsiteY111" fmla="*/ 992588 h 1764674"/>
                <a:gd name="connsiteX112" fmla="*/ 516084 w 1637147"/>
                <a:gd name="connsiteY112" fmla="*/ 962628 h 1764674"/>
                <a:gd name="connsiteX113" fmla="*/ 503323 w 1637147"/>
                <a:gd name="connsiteY113" fmla="*/ 963737 h 1764674"/>
                <a:gd name="connsiteX114" fmla="*/ 442847 w 1637147"/>
                <a:gd name="connsiteY114" fmla="*/ 942099 h 1764674"/>
                <a:gd name="connsiteX115" fmla="*/ 418989 w 1637147"/>
                <a:gd name="connsiteY115" fmla="*/ 751794 h 1764674"/>
                <a:gd name="connsiteX116" fmla="*/ 477801 w 1637147"/>
                <a:gd name="connsiteY116" fmla="*/ 688543 h 1764674"/>
                <a:gd name="connsiteX117" fmla="*/ 556586 w 1637147"/>
                <a:gd name="connsiteY117" fmla="*/ 744025 h 1764674"/>
                <a:gd name="connsiteX118" fmla="*/ 655345 w 1637147"/>
                <a:gd name="connsiteY118" fmla="*/ 690207 h 1764674"/>
                <a:gd name="connsiteX119" fmla="*/ 677538 w 1637147"/>
                <a:gd name="connsiteY119" fmla="*/ 611422 h 1764674"/>
                <a:gd name="connsiteX120" fmla="*/ 711798 w 1637147"/>
                <a:gd name="connsiteY120" fmla="*/ 611352 h 1764674"/>
                <a:gd name="connsiteX121" fmla="*/ 1314964 w 1637147"/>
                <a:gd name="connsiteY121" fmla="*/ 215969 h 1764674"/>
                <a:gd name="connsiteX122" fmla="*/ 1413793 w 1637147"/>
                <a:gd name="connsiteY122" fmla="*/ 240243 h 1764674"/>
                <a:gd name="connsiteX123" fmla="*/ 1454851 w 1637147"/>
                <a:gd name="connsiteY123" fmla="*/ 270204 h 1764674"/>
                <a:gd name="connsiteX124" fmla="*/ 1377729 w 1637147"/>
                <a:gd name="connsiteY124" fmla="*/ 260217 h 1764674"/>
                <a:gd name="connsiteX125" fmla="*/ 1320027 w 1637147"/>
                <a:gd name="connsiteY125" fmla="*/ 329570 h 1764674"/>
                <a:gd name="connsiteX126" fmla="*/ 1392155 w 1637147"/>
                <a:gd name="connsiteY126" fmla="*/ 410575 h 1764674"/>
                <a:gd name="connsiteX127" fmla="*/ 1394373 w 1637147"/>
                <a:gd name="connsiteY127" fmla="*/ 408910 h 1764674"/>
                <a:gd name="connsiteX128" fmla="*/ 1536410 w 1637147"/>
                <a:gd name="connsiteY128" fmla="*/ 399478 h 1764674"/>
                <a:gd name="connsiteX129" fmla="*/ 1550835 w 1637147"/>
                <a:gd name="connsiteY129" fmla="*/ 343441 h 1764674"/>
                <a:gd name="connsiteX130" fmla="*/ 1635724 w 1637147"/>
                <a:gd name="connsiteY130" fmla="*/ 440535 h 1764674"/>
                <a:gd name="connsiteX131" fmla="*/ 1600769 w 1637147"/>
                <a:gd name="connsiteY131" fmla="*/ 509334 h 1764674"/>
                <a:gd name="connsiteX132" fmla="*/ 1511997 w 1637147"/>
                <a:gd name="connsiteY132" fmla="*/ 564816 h 1764674"/>
                <a:gd name="connsiteX133" fmla="*/ 1514771 w 1637147"/>
                <a:gd name="connsiteY133" fmla="*/ 601435 h 1764674"/>
                <a:gd name="connsiteX134" fmla="*/ 1513107 w 1637147"/>
                <a:gd name="connsiteY134" fmla="*/ 627512 h 1764674"/>
                <a:gd name="connsiteX135" fmla="*/ 1365523 w 1637147"/>
                <a:gd name="connsiteY135" fmla="*/ 643047 h 1764674"/>
                <a:gd name="connsiteX136" fmla="*/ 1187978 w 1637147"/>
                <a:gd name="connsiteY136" fmla="*/ 530417 h 1764674"/>
                <a:gd name="connsiteX137" fmla="*/ 1225706 w 1637147"/>
                <a:gd name="connsiteY137" fmla="*/ 252449 h 1764674"/>
                <a:gd name="connsiteX138" fmla="*/ 1314964 w 1637147"/>
                <a:gd name="connsiteY138" fmla="*/ 215969 h 1764674"/>
                <a:gd name="connsiteX139" fmla="*/ 404565 w 1637147"/>
                <a:gd name="connsiteY139" fmla="*/ 179420 h 1764674"/>
                <a:gd name="connsiteX140" fmla="*/ 509427 w 1637147"/>
                <a:gd name="connsiteY140" fmla="*/ 194747 h 1764674"/>
                <a:gd name="connsiteX141" fmla="*/ 578226 w 1637147"/>
                <a:gd name="connsiteY141" fmla="*/ 250230 h 1764674"/>
                <a:gd name="connsiteX142" fmla="*/ 507763 w 1637147"/>
                <a:gd name="connsiteY142" fmla="*/ 244127 h 1764674"/>
                <a:gd name="connsiteX143" fmla="*/ 468370 w 1637147"/>
                <a:gd name="connsiteY143" fmla="*/ 294061 h 1764674"/>
                <a:gd name="connsiteX144" fmla="*/ 465596 w 1637147"/>
                <a:gd name="connsiteY144" fmla="*/ 311261 h 1764674"/>
                <a:gd name="connsiteX145" fmla="*/ 418990 w 1637147"/>
                <a:gd name="connsiteY145" fmla="*/ 355647 h 1764674"/>
                <a:gd name="connsiteX146" fmla="*/ 404009 w 1637147"/>
                <a:gd name="connsiteY146" fmla="*/ 351208 h 1764674"/>
                <a:gd name="connsiteX147" fmla="*/ 381262 w 1637147"/>
                <a:gd name="connsiteY147" fmla="*/ 345660 h 1764674"/>
                <a:gd name="connsiteX148" fmla="*/ 371274 w 1637147"/>
                <a:gd name="connsiteY148" fmla="*/ 369518 h 1764674"/>
                <a:gd name="connsiteX149" fmla="*/ 467815 w 1637147"/>
                <a:gd name="connsiteY149" fmla="*/ 449414 h 1764674"/>
                <a:gd name="connsiteX150" fmla="*/ 660340 w 1637147"/>
                <a:gd name="connsiteY150" fmla="*/ 342331 h 1764674"/>
                <a:gd name="connsiteX151" fmla="*/ 645360 w 1637147"/>
                <a:gd name="connsiteY151" fmla="*/ 409465 h 1764674"/>
                <a:gd name="connsiteX152" fmla="*/ 475028 w 1637147"/>
                <a:gd name="connsiteY152" fmla="*/ 503787 h 1764674"/>
                <a:gd name="connsiteX153" fmla="*/ 445068 w 1637147"/>
                <a:gd name="connsiteY153" fmla="*/ 500458 h 1764674"/>
                <a:gd name="connsiteX154" fmla="*/ 403455 w 1637147"/>
                <a:gd name="connsiteY154" fmla="*/ 513773 h 1764674"/>
                <a:gd name="connsiteX155" fmla="*/ 400125 w 1637147"/>
                <a:gd name="connsiteY155" fmla="*/ 557605 h 1764674"/>
                <a:gd name="connsiteX156" fmla="*/ 427312 w 1637147"/>
                <a:gd name="connsiteY156" fmla="*/ 601991 h 1764674"/>
                <a:gd name="connsiteX157" fmla="*/ 213704 w 1637147"/>
                <a:gd name="connsiteY157" fmla="*/ 427774 h 1764674"/>
                <a:gd name="connsiteX158" fmla="*/ 304695 w 1637147"/>
                <a:gd name="connsiteY158" fmla="*/ 211947 h 1764674"/>
                <a:gd name="connsiteX159" fmla="*/ 404565 w 1637147"/>
                <a:gd name="connsiteY159" fmla="*/ 179420 h 1764674"/>
                <a:gd name="connsiteX160" fmla="*/ 818811 w 1637147"/>
                <a:gd name="connsiteY160" fmla="*/ 2015 h 1764674"/>
                <a:gd name="connsiteX161" fmla="*/ 851199 w 1637147"/>
                <a:gd name="connsiteY161" fmla="*/ 3332 h 1764674"/>
                <a:gd name="connsiteX162" fmla="*/ 935534 w 1637147"/>
                <a:gd name="connsiteY162" fmla="*/ 109304 h 1764674"/>
                <a:gd name="connsiteX163" fmla="*/ 898915 w 1637147"/>
                <a:gd name="connsiteY163" fmla="*/ 132052 h 1764674"/>
                <a:gd name="connsiteX164" fmla="*/ 923327 w 1637147"/>
                <a:gd name="connsiteY164" fmla="*/ 357867 h 1764674"/>
                <a:gd name="connsiteX165" fmla="*/ 1010990 w 1637147"/>
                <a:gd name="connsiteY165" fmla="*/ 482703 h 1764674"/>
                <a:gd name="connsiteX166" fmla="*/ 1027080 w 1637147"/>
                <a:gd name="connsiteY166" fmla="*/ 489916 h 1764674"/>
                <a:gd name="connsiteX167" fmla="*/ 1003777 w 1637147"/>
                <a:gd name="connsiteY167" fmla="*/ 509890 h 1764674"/>
                <a:gd name="connsiteX168" fmla="*/ 966049 w 1637147"/>
                <a:gd name="connsiteY168" fmla="*/ 504896 h 1764674"/>
                <a:gd name="connsiteX169" fmla="*/ 954953 w 1637147"/>
                <a:gd name="connsiteY169" fmla="*/ 499348 h 1764674"/>
                <a:gd name="connsiteX170" fmla="*/ 873392 w 1637147"/>
                <a:gd name="connsiteY170" fmla="*/ 451633 h 1764674"/>
                <a:gd name="connsiteX171" fmla="*/ 837883 w 1637147"/>
                <a:gd name="connsiteY171" fmla="*/ 417788 h 1764674"/>
                <a:gd name="connsiteX172" fmla="*/ 834554 w 1637147"/>
                <a:gd name="connsiteY172" fmla="*/ 400034 h 1764674"/>
                <a:gd name="connsiteX173" fmla="*/ 842877 w 1637147"/>
                <a:gd name="connsiteY173" fmla="*/ 388938 h 1764674"/>
                <a:gd name="connsiteX174" fmla="*/ 842877 w 1637147"/>
                <a:gd name="connsiteY174" fmla="*/ 274642 h 1764674"/>
                <a:gd name="connsiteX175" fmla="*/ 761317 w 1637147"/>
                <a:gd name="connsiteY175" fmla="*/ 205289 h 1764674"/>
                <a:gd name="connsiteX176" fmla="*/ 753550 w 1637147"/>
                <a:gd name="connsiteY176" fmla="*/ 189754 h 1764674"/>
                <a:gd name="connsiteX177" fmla="*/ 772969 w 1637147"/>
                <a:gd name="connsiteY177" fmla="*/ 67692 h 1764674"/>
                <a:gd name="connsiteX178" fmla="*/ 793497 w 1637147"/>
                <a:gd name="connsiteY178" fmla="*/ 22751 h 1764674"/>
                <a:gd name="connsiteX179" fmla="*/ 818811 w 1637147"/>
                <a:gd name="connsiteY179" fmla="*/ 2015 h 1764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1637147" h="1764674">
                  <a:moveTo>
                    <a:pt x="794148" y="1321018"/>
                  </a:moveTo>
                  <a:cubicBezTo>
                    <a:pt x="802340" y="1320281"/>
                    <a:pt x="810975" y="1320905"/>
                    <a:pt x="820130" y="1323263"/>
                  </a:cubicBezTo>
                  <a:cubicBezTo>
                    <a:pt x="832336" y="1326592"/>
                    <a:pt x="839549" y="1329367"/>
                    <a:pt x="829562" y="1344902"/>
                  </a:cubicBezTo>
                  <a:cubicBezTo>
                    <a:pt x="814027" y="1368759"/>
                    <a:pt x="799046" y="1393726"/>
                    <a:pt x="789059" y="1420358"/>
                  </a:cubicBezTo>
                  <a:cubicBezTo>
                    <a:pt x="759653" y="1495815"/>
                    <a:pt x="785175" y="1563504"/>
                    <a:pt x="829007" y="1624535"/>
                  </a:cubicBezTo>
                  <a:cubicBezTo>
                    <a:pt x="862852" y="1671140"/>
                    <a:pt x="906128" y="1709423"/>
                    <a:pt x="948295" y="1747706"/>
                  </a:cubicBezTo>
                  <a:cubicBezTo>
                    <a:pt x="952178" y="1751035"/>
                    <a:pt x="958836" y="1753255"/>
                    <a:pt x="956617" y="1759913"/>
                  </a:cubicBezTo>
                  <a:cubicBezTo>
                    <a:pt x="954397" y="1765461"/>
                    <a:pt x="948850" y="1764351"/>
                    <a:pt x="944411" y="1764351"/>
                  </a:cubicBezTo>
                  <a:cubicBezTo>
                    <a:pt x="911121" y="1765461"/>
                    <a:pt x="877832" y="1764906"/>
                    <a:pt x="849536" y="1742713"/>
                  </a:cubicBezTo>
                  <a:cubicBezTo>
                    <a:pt x="841768" y="1737165"/>
                    <a:pt x="834000" y="1728842"/>
                    <a:pt x="829562" y="1747706"/>
                  </a:cubicBezTo>
                  <a:cubicBezTo>
                    <a:pt x="827343" y="1757693"/>
                    <a:pt x="816801" y="1748816"/>
                    <a:pt x="810698" y="1747151"/>
                  </a:cubicBezTo>
                  <a:cubicBezTo>
                    <a:pt x="707499" y="1717191"/>
                    <a:pt x="665332" y="1670586"/>
                    <a:pt x="659784" y="1534098"/>
                  </a:cubicBezTo>
                  <a:cubicBezTo>
                    <a:pt x="664223" y="1472512"/>
                    <a:pt x="673655" y="1404268"/>
                    <a:pt x="730247" y="1354334"/>
                  </a:cubicBezTo>
                  <a:cubicBezTo>
                    <a:pt x="748972" y="1337689"/>
                    <a:pt x="769570" y="1323229"/>
                    <a:pt x="794148" y="1321018"/>
                  </a:cubicBezTo>
                  <a:close/>
                  <a:moveTo>
                    <a:pt x="1417980" y="1146266"/>
                  </a:moveTo>
                  <a:cubicBezTo>
                    <a:pt x="1447810" y="1145616"/>
                    <a:pt x="1471633" y="1159867"/>
                    <a:pt x="1492023" y="1190660"/>
                  </a:cubicBezTo>
                  <a:cubicBezTo>
                    <a:pt x="1558048" y="1287200"/>
                    <a:pt x="1548060" y="1413146"/>
                    <a:pt x="1467611" y="1488048"/>
                  </a:cubicBezTo>
                  <a:cubicBezTo>
                    <a:pt x="1429883" y="1523002"/>
                    <a:pt x="1383277" y="1541866"/>
                    <a:pt x="1333343" y="1546859"/>
                  </a:cubicBezTo>
                  <a:cubicBezTo>
                    <a:pt x="1274532" y="1552962"/>
                    <a:pt x="1215165" y="1555182"/>
                    <a:pt x="1161902" y="1521337"/>
                  </a:cubicBezTo>
                  <a:cubicBezTo>
                    <a:pt x="1121954" y="1495815"/>
                    <a:pt x="1105310" y="1448655"/>
                    <a:pt x="1118626" y="1403159"/>
                  </a:cubicBezTo>
                  <a:cubicBezTo>
                    <a:pt x="1133051" y="1354890"/>
                    <a:pt x="1158573" y="1314942"/>
                    <a:pt x="1202959" y="1287755"/>
                  </a:cubicBezTo>
                  <a:cubicBezTo>
                    <a:pt x="1234029" y="1268336"/>
                    <a:pt x="1267319" y="1252246"/>
                    <a:pt x="1292840" y="1224504"/>
                  </a:cubicBezTo>
                  <a:cubicBezTo>
                    <a:pt x="1309485" y="1250026"/>
                    <a:pt x="1302828" y="1270555"/>
                    <a:pt x="1286183" y="1292193"/>
                  </a:cubicBezTo>
                  <a:cubicBezTo>
                    <a:pt x="1275086" y="1306620"/>
                    <a:pt x="1261216" y="1319381"/>
                    <a:pt x="1257332" y="1338800"/>
                  </a:cubicBezTo>
                  <a:cubicBezTo>
                    <a:pt x="1255113" y="1348232"/>
                    <a:pt x="1248454" y="1359883"/>
                    <a:pt x="1256777" y="1367096"/>
                  </a:cubicBezTo>
                  <a:cubicBezTo>
                    <a:pt x="1266209" y="1375418"/>
                    <a:pt x="1275641" y="1365431"/>
                    <a:pt x="1283409" y="1359883"/>
                  </a:cubicBezTo>
                  <a:cubicBezTo>
                    <a:pt x="1318918" y="1333251"/>
                    <a:pt x="1351097" y="1302736"/>
                    <a:pt x="1374955" y="1265007"/>
                  </a:cubicBezTo>
                  <a:cubicBezTo>
                    <a:pt x="1383832" y="1236710"/>
                    <a:pt x="1397703" y="1210079"/>
                    <a:pt x="1408244" y="1182338"/>
                  </a:cubicBezTo>
                  <a:cubicBezTo>
                    <a:pt x="1411019" y="1165138"/>
                    <a:pt x="1399367" y="1157925"/>
                    <a:pt x="1386051" y="1151822"/>
                  </a:cubicBezTo>
                  <a:cubicBezTo>
                    <a:pt x="1397425" y="1148355"/>
                    <a:pt x="1408036" y="1146482"/>
                    <a:pt x="1417980" y="1146266"/>
                  </a:cubicBezTo>
                  <a:close/>
                  <a:moveTo>
                    <a:pt x="851754" y="1091902"/>
                  </a:moveTo>
                  <a:cubicBezTo>
                    <a:pt x="858966" y="1176236"/>
                    <a:pt x="934978" y="1225061"/>
                    <a:pt x="1013209" y="1242261"/>
                  </a:cubicBezTo>
                  <a:cubicBezTo>
                    <a:pt x="1024306" y="1245035"/>
                    <a:pt x="1040395" y="1242261"/>
                    <a:pt x="1041505" y="1257241"/>
                  </a:cubicBezTo>
                  <a:cubicBezTo>
                    <a:pt x="1042614" y="1273886"/>
                    <a:pt x="1035402" y="1289976"/>
                    <a:pt x="1023750" y="1302737"/>
                  </a:cubicBezTo>
                  <a:cubicBezTo>
                    <a:pt x="1018757" y="1308285"/>
                    <a:pt x="1014873" y="1305511"/>
                    <a:pt x="1009880" y="1301627"/>
                  </a:cubicBezTo>
                  <a:cubicBezTo>
                    <a:pt x="963275" y="1266118"/>
                    <a:pt x="909455" y="1244480"/>
                    <a:pt x="857302" y="1218958"/>
                  </a:cubicBezTo>
                  <a:cubicBezTo>
                    <a:pt x="787949" y="1185114"/>
                    <a:pt x="786284" y="1135733"/>
                    <a:pt x="851754" y="1091902"/>
                  </a:cubicBezTo>
                  <a:close/>
                  <a:moveTo>
                    <a:pt x="455124" y="1048417"/>
                  </a:moveTo>
                  <a:cubicBezTo>
                    <a:pt x="482518" y="1049596"/>
                    <a:pt x="508596" y="1056670"/>
                    <a:pt x="534395" y="1069708"/>
                  </a:cubicBezTo>
                  <a:cubicBezTo>
                    <a:pt x="541052" y="1073037"/>
                    <a:pt x="546046" y="1079140"/>
                    <a:pt x="542717" y="1085243"/>
                  </a:cubicBezTo>
                  <a:cubicBezTo>
                    <a:pt x="535504" y="1099114"/>
                    <a:pt x="543827" y="1107437"/>
                    <a:pt x="555478" y="1117978"/>
                  </a:cubicBezTo>
                  <a:cubicBezTo>
                    <a:pt x="499995" y="1126301"/>
                    <a:pt x="450061" y="1141281"/>
                    <a:pt x="401235" y="1158481"/>
                  </a:cubicBezTo>
                  <a:cubicBezTo>
                    <a:pt x="374604" y="1167358"/>
                    <a:pt x="350191" y="1180674"/>
                    <a:pt x="326334" y="1193990"/>
                  </a:cubicBezTo>
                  <a:cubicBezTo>
                    <a:pt x="309134" y="1203422"/>
                    <a:pt x="293599" y="1217293"/>
                    <a:pt x="300257" y="1240596"/>
                  </a:cubicBezTo>
                  <a:cubicBezTo>
                    <a:pt x="306360" y="1262234"/>
                    <a:pt x="327443" y="1265563"/>
                    <a:pt x="345198" y="1264453"/>
                  </a:cubicBezTo>
                  <a:cubicBezTo>
                    <a:pt x="422319" y="1258350"/>
                    <a:pt x="491673" y="1231719"/>
                    <a:pt x="554368" y="1186777"/>
                  </a:cubicBezTo>
                  <a:cubicBezTo>
                    <a:pt x="553813" y="1177899"/>
                    <a:pt x="559362" y="1176790"/>
                    <a:pt x="566020" y="1176235"/>
                  </a:cubicBezTo>
                  <a:cubicBezTo>
                    <a:pt x="584884" y="1173461"/>
                    <a:pt x="590432" y="1155706"/>
                    <a:pt x="600974" y="1143500"/>
                  </a:cubicBezTo>
                  <a:cubicBezTo>
                    <a:pt x="606522" y="1136842"/>
                    <a:pt x="599864" y="1114095"/>
                    <a:pt x="621502" y="1126855"/>
                  </a:cubicBezTo>
                  <a:cubicBezTo>
                    <a:pt x="637592" y="1136288"/>
                    <a:pt x="650353" y="1147384"/>
                    <a:pt x="637592" y="1169577"/>
                  </a:cubicBezTo>
                  <a:cubicBezTo>
                    <a:pt x="624276" y="1193436"/>
                    <a:pt x="607077" y="1213964"/>
                    <a:pt x="584884" y="1228944"/>
                  </a:cubicBezTo>
                  <a:cubicBezTo>
                    <a:pt x="563800" y="1243370"/>
                    <a:pt x="551594" y="1266673"/>
                    <a:pt x="528292" y="1278324"/>
                  </a:cubicBezTo>
                  <a:cubicBezTo>
                    <a:pt x="519414" y="1282763"/>
                    <a:pt x="511647" y="1294969"/>
                    <a:pt x="517195" y="1306620"/>
                  </a:cubicBezTo>
                  <a:cubicBezTo>
                    <a:pt x="523853" y="1320491"/>
                    <a:pt x="536614" y="1329923"/>
                    <a:pt x="552149" y="1331032"/>
                  </a:cubicBezTo>
                  <a:cubicBezTo>
                    <a:pt x="569348" y="1332697"/>
                    <a:pt x="587103" y="1331587"/>
                    <a:pt x="608741" y="1331587"/>
                  </a:cubicBezTo>
                  <a:cubicBezTo>
                    <a:pt x="575452" y="1377638"/>
                    <a:pt x="531620" y="1399276"/>
                    <a:pt x="484460" y="1414256"/>
                  </a:cubicBezTo>
                  <a:cubicBezTo>
                    <a:pt x="432305" y="1430901"/>
                    <a:pt x="379042" y="1438669"/>
                    <a:pt x="324114" y="1426462"/>
                  </a:cubicBezTo>
                  <a:cubicBezTo>
                    <a:pt x="243665" y="1409263"/>
                    <a:pt x="169873" y="1348787"/>
                    <a:pt x="177085" y="1263344"/>
                  </a:cubicBezTo>
                  <a:cubicBezTo>
                    <a:pt x="181524" y="1209525"/>
                    <a:pt x="214259" y="1171796"/>
                    <a:pt x="251987" y="1138507"/>
                  </a:cubicBezTo>
                  <a:cubicBezTo>
                    <a:pt x="291934" y="1103553"/>
                    <a:pt x="344088" y="1078586"/>
                    <a:pt x="396797" y="1068044"/>
                  </a:cubicBezTo>
                  <a:cubicBezTo>
                    <a:pt x="387919" y="1066379"/>
                    <a:pt x="381816" y="1065270"/>
                    <a:pt x="367946" y="1062496"/>
                  </a:cubicBezTo>
                  <a:cubicBezTo>
                    <a:pt x="399016" y="1051954"/>
                    <a:pt x="427729" y="1047238"/>
                    <a:pt x="455124" y="1048417"/>
                  </a:cubicBezTo>
                  <a:close/>
                  <a:moveTo>
                    <a:pt x="1158990" y="789591"/>
                  </a:moveTo>
                  <a:cubicBezTo>
                    <a:pt x="1183818" y="789660"/>
                    <a:pt x="1208786" y="793960"/>
                    <a:pt x="1233475" y="800063"/>
                  </a:cubicBezTo>
                  <a:cubicBezTo>
                    <a:pt x="1276197" y="811160"/>
                    <a:pt x="1317809" y="825030"/>
                    <a:pt x="1366079" y="847223"/>
                  </a:cubicBezTo>
                  <a:cubicBezTo>
                    <a:pt x="1333344" y="849443"/>
                    <a:pt x="1308931" y="846669"/>
                    <a:pt x="1284519" y="853881"/>
                  </a:cubicBezTo>
                  <a:cubicBezTo>
                    <a:pt x="1239024" y="867197"/>
                    <a:pt x="1200740" y="906590"/>
                    <a:pt x="1196857" y="943208"/>
                  </a:cubicBezTo>
                  <a:cubicBezTo>
                    <a:pt x="1193528" y="977053"/>
                    <a:pt x="1209063" y="997026"/>
                    <a:pt x="1236249" y="1012007"/>
                  </a:cubicBezTo>
                  <a:cubicBezTo>
                    <a:pt x="1257888" y="1024213"/>
                    <a:pt x="1282300" y="1030316"/>
                    <a:pt x="1301719" y="1050844"/>
                  </a:cubicBezTo>
                  <a:cubicBezTo>
                    <a:pt x="1251785" y="1063606"/>
                    <a:pt x="1204069" y="1075812"/>
                    <a:pt x="1156353" y="1086353"/>
                  </a:cubicBezTo>
                  <a:cubicBezTo>
                    <a:pt x="1144702" y="1089128"/>
                    <a:pt x="1130831" y="1092456"/>
                    <a:pt x="1118070" y="1080805"/>
                  </a:cubicBezTo>
                  <a:cubicBezTo>
                    <a:pt x="1111967" y="1074702"/>
                    <a:pt x="1106419" y="1080250"/>
                    <a:pt x="1100316" y="1081360"/>
                  </a:cubicBezTo>
                  <a:cubicBezTo>
                    <a:pt x="1090329" y="1083579"/>
                    <a:pt x="1080897" y="1086908"/>
                    <a:pt x="1070910" y="1089128"/>
                  </a:cubicBezTo>
                  <a:cubicBezTo>
                    <a:pt x="1012653" y="1103553"/>
                    <a:pt x="967712" y="1070263"/>
                    <a:pt x="963829" y="1010342"/>
                  </a:cubicBezTo>
                  <a:cubicBezTo>
                    <a:pt x="958835" y="933221"/>
                    <a:pt x="1015427" y="835572"/>
                    <a:pt x="1085336" y="804502"/>
                  </a:cubicBezTo>
                  <a:cubicBezTo>
                    <a:pt x="1109471" y="793683"/>
                    <a:pt x="1134161" y="789522"/>
                    <a:pt x="1158990" y="789591"/>
                  </a:cubicBezTo>
                  <a:close/>
                  <a:moveTo>
                    <a:pt x="966048" y="674673"/>
                  </a:moveTo>
                  <a:cubicBezTo>
                    <a:pt x="1034292" y="681330"/>
                    <a:pt x="1102535" y="687434"/>
                    <a:pt x="1179101" y="694646"/>
                  </a:cubicBezTo>
                  <a:cubicBezTo>
                    <a:pt x="1136380" y="724052"/>
                    <a:pt x="1093658" y="734039"/>
                    <a:pt x="1055375" y="753458"/>
                  </a:cubicBezTo>
                  <a:cubicBezTo>
                    <a:pt x="1034292" y="764000"/>
                    <a:pt x="1010989" y="771767"/>
                    <a:pt x="991016" y="784528"/>
                  </a:cubicBezTo>
                  <a:cubicBezTo>
                    <a:pt x="973815" y="795070"/>
                    <a:pt x="966048" y="791741"/>
                    <a:pt x="959945" y="775096"/>
                  </a:cubicBezTo>
                  <a:cubicBezTo>
                    <a:pt x="948849" y="744581"/>
                    <a:pt x="955507" y="712956"/>
                    <a:pt x="954952" y="681885"/>
                  </a:cubicBezTo>
                  <a:cubicBezTo>
                    <a:pt x="954397" y="675227"/>
                    <a:pt x="959390" y="674118"/>
                    <a:pt x="966048" y="674673"/>
                  </a:cubicBezTo>
                  <a:close/>
                  <a:moveTo>
                    <a:pt x="265186" y="662283"/>
                  </a:moveTo>
                  <a:cubicBezTo>
                    <a:pt x="306243" y="660063"/>
                    <a:pt x="338423" y="665057"/>
                    <a:pt x="364500" y="689470"/>
                  </a:cubicBezTo>
                  <a:cubicBezTo>
                    <a:pt x="373377" y="697792"/>
                    <a:pt x="385029" y="709999"/>
                    <a:pt x="372822" y="722760"/>
                  </a:cubicBezTo>
                  <a:cubicBezTo>
                    <a:pt x="361726" y="734411"/>
                    <a:pt x="347855" y="723869"/>
                    <a:pt x="341752" y="715547"/>
                  </a:cubicBezTo>
                  <a:cubicBezTo>
                    <a:pt x="324552" y="689470"/>
                    <a:pt x="290708" y="688360"/>
                    <a:pt x="265186" y="662283"/>
                  </a:cubicBezTo>
                  <a:close/>
                  <a:moveTo>
                    <a:pt x="111754" y="620784"/>
                  </a:moveTo>
                  <a:cubicBezTo>
                    <a:pt x="128537" y="619328"/>
                    <a:pt x="146846" y="621409"/>
                    <a:pt x="165988" y="621409"/>
                  </a:cubicBezTo>
                  <a:cubicBezTo>
                    <a:pt x="139357" y="638053"/>
                    <a:pt x="116054" y="654143"/>
                    <a:pt x="117719" y="683549"/>
                  </a:cubicBezTo>
                  <a:cubicBezTo>
                    <a:pt x="119383" y="710181"/>
                    <a:pt x="127705" y="736258"/>
                    <a:pt x="150453" y="754012"/>
                  </a:cubicBezTo>
                  <a:cubicBezTo>
                    <a:pt x="179859" y="793961"/>
                    <a:pt x="219806" y="816154"/>
                    <a:pt x="269186" y="820592"/>
                  </a:cubicBezTo>
                  <a:cubicBezTo>
                    <a:pt x="281947" y="821702"/>
                    <a:pt x="290269" y="822811"/>
                    <a:pt x="287495" y="839456"/>
                  </a:cubicBezTo>
                  <a:cubicBezTo>
                    <a:pt x="277509" y="906590"/>
                    <a:pt x="302476" y="953196"/>
                    <a:pt x="362397" y="983156"/>
                  </a:cubicBezTo>
                  <a:cubicBezTo>
                    <a:pt x="364616" y="984266"/>
                    <a:pt x="366835" y="985930"/>
                    <a:pt x="368500" y="989259"/>
                  </a:cubicBezTo>
                  <a:cubicBezTo>
                    <a:pt x="329662" y="991479"/>
                    <a:pt x="297482" y="1009788"/>
                    <a:pt x="263638" y="1021994"/>
                  </a:cubicBezTo>
                  <a:cubicBezTo>
                    <a:pt x="228684" y="1034200"/>
                    <a:pt x="195394" y="1033645"/>
                    <a:pt x="162105" y="1018665"/>
                  </a:cubicBezTo>
                  <a:cubicBezTo>
                    <a:pt x="82210" y="983156"/>
                    <a:pt x="18959" y="932112"/>
                    <a:pt x="3424" y="841676"/>
                  </a:cubicBezTo>
                  <a:cubicBezTo>
                    <a:pt x="-9337" y="766218"/>
                    <a:pt x="13966" y="697975"/>
                    <a:pt x="66675" y="641382"/>
                  </a:cubicBezTo>
                  <a:cubicBezTo>
                    <a:pt x="79713" y="627234"/>
                    <a:pt x="94971" y="622241"/>
                    <a:pt x="111754" y="620784"/>
                  </a:cubicBezTo>
                  <a:close/>
                  <a:moveTo>
                    <a:pt x="711798" y="611352"/>
                  </a:moveTo>
                  <a:cubicBezTo>
                    <a:pt x="722895" y="612809"/>
                    <a:pt x="733575" y="616415"/>
                    <a:pt x="743562" y="624183"/>
                  </a:cubicBezTo>
                  <a:cubicBezTo>
                    <a:pt x="772413" y="646931"/>
                    <a:pt x="769084" y="678001"/>
                    <a:pt x="763536" y="707961"/>
                  </a:cubicBezTo>
                  <a:cubicBezTo>
                    <a:pt x="755769" y="747354"/>
                    <a:pt x="734685" y="780090"/>
                    <a:pt x="701395" y="802838"/>
                  </a:cubicBezTo>
                  <a:cubicBezTo>
                    <a:pt x="679757" y="817263"/>
                    <a:pt x="686415" y="829469"/>
                    <a:pt x="700841" y="842230"/>
                  </a:cubicBezTo>
                  <a:cubicBezTo>
                    <a:pt x="725808" y="863869"/>
                    <a:pt x="752995" y="852772"/>
                    <a:pt x="779071" y="843895"/>
                  </a:cubicBezTo>
                  <a:cubicBezTo>
                    <a:pt x="793497" y="838901"/>
                    <a:pt x="807367" y="830579"/>
                    <a:pt x="825122" y="822257"/>
                  </a:cubicBezTo>
                  <a:cubicBezTo>
                    <a:pt x="829005" y="859430"/>
                    <a:pt x="814580" y="885507"/>
                    <a:pt x="787948" y="903261"/>
                  </a:cubicBezTo>
                  <a:cubicBezTo>
                    <a:pt x="763536" y="919906"/>
                    <a:pt x="736904" y="933222"/>
                    <a:pt x="711383" y="947647"/>
                  </a:cubicBezTo>
                  <a:cubicBezTo>
                    <a:pt x="699176" y="954860"/>
                    <a:pt x="686415" y="964292"/>
                    <a:pt x="681422" y="975943"/>
                  </a:cubicBezTo>
                  <a:cubicBezTo>
                    <a:pt x="672545" y="997027"/>
                    <a:pt x="658674" y="997582"/>
                    <a:pt x="640920" y="992588"/>
                  </a:cubicBezTo>
                  <a:cubicBezTo>
                    <a:pt x="599308" y="982046"/>
                    <a:pt x="554922" y="985375"/>
                    <a:pt x="516084" y="962628"/>
                  </a:cubicBezTo>
                  <a:cubicBezTo>
                    <a:pt x="511645" y="959853"/>
                    <a:pt x="507761" y="961518"/>
                    <a:pt x="503323" y="963737"/>
                  </a:cubicBezTo>
                  <a:cubicBezTo>
                    <a:pt x="475582" y="978163"/>
                    <a:pt x="455608" y="963182"/>
                    <a:pt x="442847" y="942099"/>
                  </a:cubicBezTo>
                  <a:cubicBezTo>
                    <a:pt x="406228" y="882733"/>
                    <a:pt x="395132" y="818928"/>
                    <a:pt x="418989" y="751794"/>
                  </a:cubicBezTo>
                  <a:cubicBezTo>
                    <a:pt x="428976" y="723497"/>
                    <a:pt x="448950" y="702413"/>
                    <a:pt x="477801" y="688543"/>
                  </a:cubicBezTo>
                  <a:cubicBezTo>
                    <a:pt x="476691" y="745135"/>
                    <a:pt x="503877" y="761226"/>
                    <a:pt x="556586" y="744025"/>
                  </a:cubicBezTo>
                  <a:cubicBezTo>
                    <a:pt x="593204" y="731819"/>
                    <a:pt x="625385" y="713510"/>
                    <a:pt x="655345" y="690207"/>
                  </a:cubicBezTo>
                  <a:cubicBezTo>
                    <a:pt x="690299" y="663020"/>
                    <a:pt x="696957" y="640273"/>
                    <a:pt x="677538" y="611422"/>
                  </a:cubicBezTo>
                  <a:cubicBezTo>
                    <a:pt x="689190" y="610589"/>
                    <a:pt x="700702" y="609896"/>
                    <a:pt x="711798" y="611352"/>
                  </a:cubicBezTo>
                  <a:close/>
                  <a:moveTo>
                    <a:pt x="1314964" y="215969"/>
                  </a:moveTo>
                  <a:cubicBezTo>
                    <a:pt x="1349849" y="211669"/>
                    <a:pt x="1386329" y="217495"/>
                    <a:pt x="1413793" y="240243"/>
                  </a:cubicBezTo>
                  <a:cubicBezTo>
                    <a:pt x="1424890" y="249675"/>
                    <a:pt x="1437096" y="257443"/>
                    <a:pt x="1454851" y="270204"/>
                  </a:cubicBezTo>
                  <a:cubicBezTo>
                    <a:pt x="1424890" y="265765"/>
                    <a:pt x="1401587" y="259662"/>
                    <a:pt x="1377729" y="260217"/>
                  </a:cubicBezTo>
                  <a:cubicBezTo>
                    <a:pt x="1324466" y="261327"/>
                    <a:pt x="1310595" y="276862"/>
                    <a:pt x="1320027" y="329570"/>
                  </a:cubicBezTo>
                  <a:cubicBezTo>
                    <a:pt x="1327240" y="371182"/>
                    <a:pt x="1356645" y="404472"/>
                    <a:pt x="1392155" y="410575"/>
                  </a:cubicBezTo>
                  <a:cubicBezTo>
                    <a:pt x="1392709" y="410020"/>
                    <a:pt x="1393819" y="408910"/>
                    <a:pt x="1394373" y="408910"/>
                  </a:cubicBezTo>
                  <a:cubicBezTo>
                    <a:pt x="1442644" y="418897"/>
                    <a:pt x="1489250" y="409465"/>
                    <a:pt x="1536410" y="399478"/>
                  </a:cubicBezTo>
                  <a:cubicBezTo>
                    <a:pt x="1573028" y="387272"/>
                    <a:pt x="1573028" y="387272"/>
                    <a:pt x="1550835" y="343441"/>
                  </a:cubicBezTo>
                  <a:cubicBezTo>
                    <a:pt x="1595221" y="364524"/>
                    <a:pt x="1625737" y="393930"/>
                    <a:pt x="1635724" y="440535"/>
                  </a:cubicBezTo>
                  <a:cubicBezTo>
                    <a:pt x="1641827" y="469941"/>
                    <a:pt x="1627956" y="493244"/>
                    <a:pt x="1600769" y="509334"/>
                  </a:cubicBezTo>
                  <a:cubicBezTo>
                    <a:pt x="1570809" y="527088"/>
                    <a:pt x="1536410" y="538185"/>
                    <a:pt x="1511997" y="564816"/>
                  </a:cubicBezTo>
                  <a:cubicBezTo>
                    <a:pt x="1498682" y="578687"/>
                    <a:pt x="1498682" y="592003"/>
                    <a:pt x="1514771" y="601435"/>
                  </a:cubicBezTo>
                  <a:cubicBezTo>
                    <a:pt x="1535300" y="613086"/>
                    <a:pt x="1526423" y="619744"/>
                    <a:pt x="1513107" y="627512"/>
                  </a:cubicBezTo>
                  <a:cubicBezTo>
                    <a:pt x="1465947" y="654698"/>
                    <a:pt x="1416013" y="654143"/>
                    <a:pt x="1365523" y="643047"/>
                  </a:cubicBezTo>
                  <a:cubicBezTo>
                    <a:pt x="1292840" y="626957"/>
                    <a:pt x="1228480" y="594777"/>
                    <a:pt x="1187978" y="530417"/>
                  </a:cubicBezTo>
                  <a:cubicBezTo>
                    <a:pt x="1131941" y="441645"/>
                    <a:pt x="1139154" y="325686"/>
                    <a:pt x="1225706" y="252449"/>
                  </a:cubicBezTo>
                  <a:cubicBezTo>
                    <a:pt x="1246789" y="234694"/>
                    <a:pt x="1280079" y="220269"/>
                    <a:pt x="1314964" y="215969"/>
                  </a:cubicBezTo>
                  <a:close/>
                  <a:moveTo>
                    <a:pt x="404565" y="179420"/>
                  </a:moveTo>
                  <a:cubicBezTo>
                    <a:pt x="438687" y="175883"/>
                    <a:pt x="473641" y="180322"/>
                    <a:pt x="509427" y="194747"/>
                  </a:cubicBezTo>
                  <a:cubicBezTo>
                    <a:pt x="536059" y="205289"/>
                    <a:pt x="554368" y="224708"/>
                    <a:pt x="578226" y="250230"/>
                  </a:cubicBezTo>
                  <a:cubicBezTo>
                    <a:pt x="550484" y="243572"/>
                    <a:pt x="528846" y="243017"/>
                    <a:pt x="507763" y="244127"/>
                  </a:cubicBezTo>
                  <a:cubicBezTo>
                    <a:pt x="478357" y="245791"/>
                    <a:pt x="463931" y="264656"/>
                    <a:pt x="468370" y="294061"/>
                  </a:cubicBezTo>
                  <a:cubicBezTo>
                    <a:pt x="469480" y="300719"/>
                    <a:pt x="472254" y="307932"/>
                    <a:pt x="465596" y="311261"/>
                  </a:cubicBezTo>
                  <a:cubicBezTo>
                    <a:pt x="445068" y="321248"/>
                    <a:pt x="429531" y="334564"/>
                    <a:pt x="418990" y="355647"/>
                  </a:cubicBezTo>
                  <a:cubicBezTo>
                    <a:pt x="415106" y="364524"/>
                    <a:pt x="408448" y="355092"/>
                    <a:pt x="404009" y="351208"/>
                  </a:cubicBezTo>
                  <a:cubicBezTo>
                    <a:pt x="397351" y="345105"/>
                    <a:pt x="389584" y="342331"/>
                    <a:pt x="381262" y="345660"/>
                  </a:cubicBezTo>
                  <a:cubicBezTo>
                    <a:pt x="370165" y="350099"/>
                    <a:pt x="371274" y="360086"/>
                    <a:pt x="371274" y="369518"/>
                  </a:cubicBezTo>
                  <a:cubicBezTo>
                    <a:pt x="370165" y="416123"/>
                    <a:pt x="406783" y="446638"/>
                    <a:pt x="467815" y="449414"/>
                  </a:cubicBezTo>
                  <a:cubicBezTo>
                    <a:pt x="553813" y="452743"/>
                    <a:pt x="614844" y="411684"/>
                    <a:pt x="660340" y="342331"/>
                  </a:cubicBezTo>
                  <a:cubicBezTo>
                    <a:pt x="667553" y="367298"/>
                    <a:pt x="664224" y="385053"/>
                    <a:pt x="645360" y="409465"/>
                  </a:cubicBezTo>
                  <a:cubicBezTo>
                    <a:pt x="602083" y="464394"/>
                    <a:pt x="541607" y="489361"/>
                    <a:pt x="475028" y="503787"/>
                  </a:cubicBezTo>
                  <a:cubicBezTo>
                    <a:pt x="465041" y="506006"/>
                    <a:pt x="455054" y="503232"/>
                    <a:pt x="445068" y="500458"/>
                  </a:cubicBezTo>
                  <a:cubicBezTo>
                    <a:pt x="428976" y="495464"/>
                    <a:pt x="414551" y="498793"/>
                    <a:pt x="403455" y="513773"/>
                  </a:cubicBezTo>
                  <a:cubicBezTo>
                    <a:pt x="392913" y="528199"/>
                    <a:pt x="390693" y="542070"/>
                    <a:pt x="400125" y="557605"/>
                  </a:cubicBezTo>
                  <a:cubicBezTo>
                    <a:pt x="407893" y="570366"/>
                    <a:pt x="415661" y="582572"/>
                    <a:pt x="427312" y="601991"/>
                  </a:cubicBezTo>
                  <a:cubicBezTo>
                    <a:pt x="326334" y="572030"/>
                    <a:pt x="252542" y="519877"/>
                    <a:pt x="213704" y="427774"/>
                  </a:cubicBezTo>
                  <a:cubicBezTo>
                    <a:pt x="180414" y="347879"/>
                    <a:pt x="218143" y="258552"/>
                    <a:pt x="304695" y="211947"/>
                  </a:cubicBezTo>
                  <a:cubicBezTo>
                    <a:pt x="337153" y="194470"/>
                    <a:pt x="370443" y="182957"/>
                    <a:pt x="404565" y="179420"/>
                  </a:cubicBezTo>
                  <a:close/>
                  <a:moveTo>
                    <a:pt x="818811" y="2015"/>
                  </a:moveTo>
                  <a:cubicBezTo>
                    <a:pt x="828313" y="-1106"/>
                    <a:pt x="838993" y="-552"/>
                    <a:pt x="851199" y="3332"/>
                  </a:cubicBezTo>
                  <a:cubicBezTo>
                    <a:pt x="901689" y="19422"/>
                    <a:pt x="927766" y="54931"/>
                    <a:pt x="935534" y="109304"/>
                  </a:cubicBezTo>
                  <a:cubicBezTo>
                    <a:pt x="912231" y="99872"/>
                    <a:pt x="904464" y="113743"/>
                    <a:pt x="898915" y="132052"/>
                  </a:cubicBezTo>
                  <a:cubicBezTo>
                    <a:pt x="874502" y="210837"/>
                    <a:pt x="896141" y="284629"/>
                    <a:pt x="923327" y="357867"/>
                  </a:cubicBezTo>
                  <a:cubicBezTo>
                    <a:pt x="941637" y="406692"/>
                    <a:pt x="967713" y="451078"/>
                    <a:pt x="1010990" y="482703"/>
                  </a:cubicBezTo>
                  <a:cubicBezTo>
                    <a:pt x="1016538" y="484922"/>
                    <a:pt x="1021532" y="487697"/>
                    <a:pt x="1027080" y="489916"/>
                  </a:cubicBezTo>
                  <a:cubicBezTo>
                    <a:pt x="1032073" y="511554"/>
                    <a:pt x="1014319" y="508780"/>
                    <a:pt x="1003777" y="509890"/>
                  </a:cubicBezTo>
                  <a:cubicBezTo>
                    <a:pt x="991571" y="510444"/>
                    <a:pt x="978810" y="506561"/>
                    <a:pt x="966049" y="504896"/>
                  </a:cubicBezTo>
                  <a:cubicBezTo>
                    <a:pt x="962165" y="503232"/>
                    <a:pt x="958836" y="501012"/>
                    <a:pt x="954953" y="499348"/>
                  </a:cubicBezTo>
                  <a:cubicBezTo>
                    <a:pt x="921663" y="493800"/>
                    <a:pt x="898360" y="471052"/>
                    <a:pt x="873392" y="451633"/>
                  </a:cubicBezTo>
                  <a:cubicBezTo>
                    <a:pt x="860631" y="441646"/>
                    <a:pt x="849535" y="428885"/>
                    <a:pt x="837883" y="417788"/>
                  </a:cubicBezTo>
                  <a:cubicBezTo>
                    <a:pt x="832890" y="413350"/>
                    <a:pt x="825122" y="407802"/>
                    <a:pt x="834554" y="400034"/>
                  </a:cubicBezTo>
                  <a:cubicBezTo>
                    <a:pt x="837328" y="396705"/>
                    <a:pt x="840103" y="392821"/>
                    <a:pt x="842877" y="388938"/>
                  </a:cubicBezTo>
                  <a:cubicBezTo>
                    <a:pt x="869509" y="351209"/>
                    <a:pt x="860076" y="311816"/>
                    <a:pt x="842877" y="274642"/>
                  </a:cubicBezTo>
                  <a:cubicBezTo>
                    <a:pt x="826787" y="240243"/>
                    <a:pt x="806258" y="207508"/>
                    <a:pt x="761317" y="205289"/>
                  </a:cubicBezTo>
                  <a:cubicBezTo>
                    <a:pt x="749666" y="204734"/>
                    <a:pt x="751330" y="198631"/>
                    <a:pt x="753550" y="189754"/>
                  </a:cubicBezTo>
                  <a:cubicBezTo>
                    <a:pt x="760762" y="149252"/>
                    <a:pt x="765756" y="108195"/>
                    <a:pt x="772969" y="67692"/>
                  </a:cubicBezTo>
                  <a:cubicBezTo>
                    <a:pt x="775743" y="51602"/>
                    <a:pt x="784065" y="36622"/>
                    <a:pt x="793497" y="22751"/>
                  </a:cubicBezTo>
                  <a:cubicBezTo>
                    <a:pt x="800988" y="11932"/>
                    <a:pt x="809310" y="5135"/>
                    <a:pt x="818811" y="2015"/>
                  </a:cubicBezTo>
                  <a:close/>
                </a:path>
              </a:pathLst>
            </a:custGeom>
            <a:solidFill>
              <a:srgbClr val="F34E34"/>
            </a:solidFill>
            <a:ln w="554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56B4005-BD34-995B-9978-1C82BDBCEB07}"/>
              </a:ext>
            </a:extLst>
          </p:cNvPr>
          <p:cNvGrpSpPr/>
          <p:nvPr/>
        </p:nvGrpSpPr>
        <p:grpSpPr>
          <a:xfrm>
            <a:off x="1942343" y="2342167"/>
            <a:ext cx="1720547" cy="1661771"/>
            <a:chOff x="2679364" y="2112041"/>
            <a:chExt cx="1786540" cy="172550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E6F195A-EEDD-C792-0FC3-551869DD6291}"/>
                </a:ext>
              </a:extLst>
            </p:cNvPr>
            <p:cNvSpPr/>
            <p:nvPr/>
          </p:nvSpPr>
          <p:spPr>
            <a:xfrm>
              <a:off x="2679364" y="2112041"/>
              <a:ext cx="1786540" cy="1725509"/>
            </a:xfrm>
            <a:custGeom>
              <a:avLst/>
              <a:gdLst>
                <a:gd name="connsiteX0" fmla="*/ 1773049 w 1786539"/>
                <a:gd name="connsiteY0" fmla="*/ 704868 h 1725508"/>
                <a:gd name="connsiteX1" fmla="*/ 1760843 w 1786539"/>
                <a:gd name="connsiteY1" fmla="*/ 683785 h 1725508"/>
                <a:gd name="connsiteX2" fmla="*/ 1695373 w 1786539"/>
                <a:gd name="connsiteY2" fmla="*/ 596677 h 1725508"/>
                <a:gd name="connsiteX3" fmla="*/ 1617142 w 1786539"/>
                <a:gd name="connsiteY3" fmla="*/ 634405 h 1725508"/>
                <a:gd name="connsiteX4" fmla="*/ 1571092 w 1786539"/>
                <a:gd name="connsiteY4" fmla="*/ 695991 h 1725508"/>
                <a:gd name="connsiteX5" fmla="*/ 1491197 w 1786539"/>
                <a:gd name="connsiteY5" fmla="*/ 763125 h 1725508"/>
                <a:gd name="connsiteX6" fmla="*/ 1412967 w 1786539"/>
                <a:gd name="connsiteY6" fmla="*/ 818052 h 1725508"/>
                <a:gd name="connsiteX7" fmla="*/ 1386890 w 1786539"/>
                <a:gd name="connsiteY7" fmla="*/ 814724 h 1725508"/>
                <a:gd name="connsiteX8" fmla="*/ 1519493 w 1786539"/>
                <a:gd name="connsiteY8" fmla="*/ 718739 h 1725508"/>
                <a:gd name="connsiteX9" fmla="*/ 1515055 w 1786539"/>
                <a:gd name="connsiteY9" fmla="*/ 669914 h 1725508"/>
                <a:gd name="connsiteX10" fmla="*/ 1512280 w 1786539"/>
                <a:gd name="connsiteY10" fmla="*/ 632741 h 1725508"/>
                <a:gd name="connsiteX11" fmla="*/ 1537802 w 1786539"/>
                <a:gd name="connsiteY11" fmla="*/ 607773 h 1725508"/>
                <a:gd name="connsiteX12" fmla="*/ 1550563 w 1786539"/>
                <a:gd name="connsiteY12" fmla="*/ 574484 h 1725508"/>
                <a:gd name="connsiteX13" fmla="*/ 1516719 w 1786539"/>
                <a:gd name="connsiteY13" fmla="*/ 554510 h 1725508"/>
                <a:gd name="connsiteX14" fmla="*/ 1456798 w 1786539"/>
                <a:gd name="connsiteY14" fmla="*/ 563387 h 1725508"/>
                <a:gd name="connsiteX15" fmla="*/ 1402425 w 1786539"/>
                <a:gd name="connsiteY15" fmla="*/ 567826 h 1725508"/>
                <a:gd name="connsiteX16" fmla="*/ 1341394 w 1786539"/>
                <a:gd name="connsiteY16" fmla="*/ 451313 h 1725508"/>
                <a:gd name="connsiteX17" fmla="*/ 1320311 w 1786539"/>
                <a:gd name="connsiteY17" fmla="*/ 363095 h 1725508"/>
                <a:gd name="connsiteX18" fmla="*/ 1270376 w 1786539"/>
                <a:gd name="connsiteY18" fmla="*/ 226608 h 1725508"/>
                <a:gd name="connsiteX19" fmla="*/ 1244854 w 1786539"/>
                <a:gd name="connsiteY19" fmla="*/ 147268 h 1725508"/>
                <a:gd name="connsiteX20" fmla="*/ 1137218 w 1786539"/>
                <a:gd name="connsiteY20" fmla="*/ 25206 h 1725508"/>
                <a:gd name="connsiteX21" fmla="*/ 1056213 w 1786539"/>
                <a:gd name="connsiteY21" fmla="*/ 17439 h 1725508"/>
                <a:gd name="connsiteX22" fmla="*/ 1061207 w 1786539"/>
                <a:gd name="connsiteY22" fmla="*/ 93450 h 1725508"/>
                <a:gd name="connsiteX23" fmla="*/ 1156637 w 1786539"/>
                <a:gd name="connsiteY23" fmla="*/ 163913 h 1725508"/>
                <a:gd name="connsiteX24" fmla="*/ 1207126 w 1786539"/>
                <a:gd name="connsiteY24" fmla="*/ 238814 h 1725508"/>
                <a:gd name="connsiteX25" fmla="*/ 1239306 w 1786539"/>
                <a:gd name="connsiteY25" fmla="*/ 304838 h 1725508"/>
                <a:gd name="connsiteX26" fmla="*/ 1247628 w 1786539"/>
                <a:gd name="connsiteY26" fmla="*/ 323703 h 1725508"/>
                <a:gd name="connsiteX27" fmla="*/ 1277589 w 1786539"/>
                <a:gd name="connsiteY27" fmla="*/ 456861 h 1725508"/>
                <a:gd name="connsiteX28" fmla="*/ 1294234 w 1786539"/>
                <a:gd name="connsiteY28" fmla="*/ 500137 h 1725508"/>
                <a:gd name="connsiteX29" fmla="*/ 1272041 w 1786539"/>
                <a:gd name="connsiteY29" fmla="*/ 516782 h 1725508"/>
                <a:gd name="connsiteX30" fmla="*/ 1222661 w 1786539"/>
                <a:gd name="connsiteY30" fmla="*/ 476834 h 1725508"/>
                <a:gd name="connsiteX31" fmla="*/ 1160521 w 1786539"/>
                <a:gd name="connsiteY31" fmla="*/ 464628 h 1725508"/>
                <a:gd name="connsiteX32" fmla="*/ 1022924 w 1786539"/>
                <a:gd name="connsiteY32" fmla="*/ 452977 h 1725508"/>
                <a:gd name="connsiteX33" fmla="*/ 1072303 w 1786539"/>
                <a:gd name="connsiteY33" fmla="*/ 429120 h 1725508"/>
                <a:gd name="connsiteX34" fmla="*/ 1103929 w 1786539"/>
                <a:gd name="connsiteY34" fmla="*/ 395275 h 1725508"/>
                <a:gd name="connsiteX35" fmla="*/ 1071749 w 1786539"/>
                <a:gd name="connsiteY35" fmla="*/ 248246 h 1725508"/>
                <a:gd name="connsiteX36" fmla="*/ 1024588 w 1786539"/>
                <a:gd name="connsiteY36" fmla="*/ 246027 h 1725508"/>
                <a:gd name="connsiteX37" fmla="*/ 953571 w 1786539"/>
                <a:gd name="connsiteY37" fmla="*/ 257123 h 1725508"/>
                <a:gd name="connsiteX38" fmla="*/ 926939 w 1786539"/>
                <a:gd name="connsiteY38" fmla="*/ 250466 h 1725508"/>
                <a:gd name="connsiteX39" fmla="*/ 802658 w 1786539"/>
                <a:gd name="connsiteY39" fmla="*/ 214402 h 1725508"/>
                <a:gd name="connsiteX40" fmla="*/ 686145 w 1786539"/>
                <a:gd name="connsiteY40" fmla="*/ 261562 h 1725508"/>
                <a:gd name="connsiteX41" fmla="*/ 656739 w 1786539"/>
                <a:gd name="connsiteY41" fmla="*/ 275987 h 1725508"/>
                <a:gd name="connsiteX42" fmla="*/ 582947 w 1786539"/>
                <a:gd name="connsiteY42" fmla="*/ 267665 h 1725508"/>
                <a:gd name="connsiteX43" fmla="*/ 518032 w 1786539"/>
                <a:gd name="connsiteY43" fmla="*/ 315935 h 1725508"/>
                <a:gd name="connsiteX44" fmla="*/ 555760 w 1786539"/>
                <a:gd name="connsiteY44" fmla="*/ 378076 h 1725508"/>
                <a:gd name="connsiteX45" fmla="*/ 607914 w 1786539"/>
                <a:gd name="connsiteY45" fmla="*/ 395275 h 1725508"/>
                <a:gd name="connsiteX46" fmla="*/ 637320 w 1786539"/>
                <a:gd name="connsiteY46" fmla="*/ 402488 h 1725508"/>
                <a:gd name="connsiteX47" fmla="*/ 677267 w 1786539"/>
                <a:gd name="connsiteY47" fmla="*/ 467402 h 1725508"/>
                <a:gd name="connsiteX48" fmla="*/ 632326 w 1786539"/>
                <a:gd name="connsiteY48" fmla="*/ 494034 h 1725508"/>
                <a:gd name="connsiteX49" fmla="*/ 610688 w 1786539"/>
                <a:gd name="connsiteY49" fmla="*/ 497918 h 1725508"/>
                <a:gd name="connsiteX50" fmla="*/ 544109 w 1786539"/>
                <a:gd name="connsiteY50" fmla="*/ 533427 h 1725508"/>
                <a:gd name="connsiteX51" fmla="*/ 502497 w 1786539"/>
                <a:gd name="connsiteY51" fmla="*/ 466848 h 1725508"/>
                <a:gd name="connsiteX52" fmla="*/ 436473 w 1786539"/>
                <a:gd name="connsiteY52" fmla="*/ 435777 h 1725508"/>
                <a:gd name="connsiteX53" fmla="*/ 408177 w 1786539"/>
                <a:gd name="connsiteY53" fmla="*/ 425791 h 1725508"/>
                <a:gd name="connsiteX54" fmla="*/ 360462 w 1786539"/>
                <a:gd name="connsiteY54" fmla="*/ 363095 h 1725508"/>
                <a:gd name="connsiteX55" fmla="*/ 304979 w 1786539"/>
                <a:gd name="connsiteY55" fmla="*/ 345896 h 1725508"/>
                <a:gd name="connsiteX56" fmla="*/ 172376 w 1786539"/>
                <a:gd name="connsiteY56" fmla="*/ 343121 h 1725508"/>
                <a:gd name="connsiteX57" fmla="*/ 118003 w 1786539"/>
                <a:gd name="connsiteY57" fmla="*/ 380295 h 1725508"/>
                <a:gd name="connsiteX58" fmla="*/ 80829 w 1786539"/>
                <a:gd name="connsiteY58" fmla="*/ 410810 h 1725508"/>
                <a:gd name="connsiteX59" fmla="*/ 18689 w 1786539"/>
                <a:gd name="connsiteY59" fmla="*/ 442435 h 1725508"/>
                <a:gd name="connsiteX60" fmla="*/ 41437 w 1786539"/>
                <a:gd name="connsiteY60" fmla="*/ 516782 h 1725508"/>
                <a:gd name="connsiteX61" fmla="*/ 116893 w 1786539"/>
                <a:gd name="connsiteY61" fmla="*/ 604999 h 1725508"/>
                <a:gd name="connsiteX62" fmla="*/ 172376 w 1786539"/>
                <a:gd name="connsiteY62" fmla="*/ 666585 h 1725508"/>
                <a:gd name="connsiteX63" fmla="*/ 266141 w 1786539"/>
                <a:gd name="connsiteY63" fmla="*/ 709307 h 1725508"/>
                <a:gd name="connsiteX64" fmla="*/ 276128 w 1786539"/>
                <a:gd name="connsiteY64" fmla="*/ 732609 h 1725508"/>
                <a:gd name="connsiteX65" fmla="*/ 273909 w 1786539"/>
                <a:gd name="connsiteY65" fmla="*/ 834697 h 1725508"/>
                <a:gd name="connsiteX66" fmla="*/ 273909 w 1786539"/>
                <a:gd name="connsiteY66" fmla="*/ 834697 h 1725508"/>
                <a:gd name="connsiteX67" fmla="*/ 273354 w 1786539"/>
                <a:gd name="connsiteY67" fmla="*/ 860219 h 1725508"/>
                <a:gd name="connsiteX68" fmla="*/ 273354 w 1786539"/>
                <a:gd name="connsiteY68" fmla="*/ 860219 h 1725508"/>
                <a:gd name="connsiteX69" fmla="*/ 272244 w 1786539"/>
                <a:gd name="connsiteY69" fmla="*/ 865768 h 1725508"/>
                <a:gd name="connsiteX70" fmla="*/ 272244 w 1786539"/>
                <a:gd name="connsiteY70" fmla="*/ 865768 h 1725508"/>
                <a:gd name="connsiteX71" fmla="*/ 225084 w 1786539"/>
                <a:gd name="connsiteY71" fmla="*/ 864103 h 1725508"/>
                <a:gd name="connsiteX72" fmla="*/ 79165 w 1786539"/>
                <a:gd name="connsiteY72" fmla="*/ 993378 h 1725508"/>
                <a:gd name="connsiteX73" fmla="*/ 64739 w 1786539"/>
                <a:gd name="connsiteY73" fmla="*/ 1087698 h 1725508"/>
                <a:gd name="connsiteX74" fmla="*/ 76946 w 1786539"/>
                <a:gd name="connsiteY74" fmla="*/ 1113775 h 1725508"/>
                <a:gd name="connsiteX75" fmla="*/ 102468 w 1786539"/>
                <a:gd name="connsiteY75" fmla="*/ 1163709 h 1725508"/>
                <a:gd name="connsiteX76" fmla="*/ 80275 w 1786539"/>
                <a:gd name="connsiteY76" fmla="*/ 1216972 h 1725508"/>
                <a:gd name="connsiteX77" fmla="*/ 83604 w 1786539"/>
                <a:gd name="connsiteY77" fmla="*/ 1257475 h 1725508"/>
                <a:gd name="connsiteX78" fmla="*/ 125215 w 1786539"/>
                <a:gd name="connsiteY78" fmla="*/ 1273565 h 1725508"/>
                <a:gd name="connsiteX79" fmla="*/ 156286 w 1786539"/>
                <a:gd name="connsiteY79" fmla="*/ 1280777 h 1725508"/>
                <a:gd name="connsiteX80" fmla="*/ 201781 w 1786539"/>
                <a:gd name="connsiteY80" fmla="*/ 1321280 h 1725508"/>
                <a:gd name="connsiteX81" fmla="*/ 322734 w 1786539"/>
                <a:gd name="connsiteY81" fmla="*/ 1327383 h 1725508"/>
                <a:gd name="connsiteX82" fmla="*/ 447015 w 1786539"/>
                <a:gd name="connsiteY82" fmla="*/ 1283551 h 1725508"/>
                <a:gd name="connsiteX83" fmla="*/ 493065 w 1786539"/>
                <a:gd name="connsiteY83" fmla="*/ 1249152 h 1725508"/>
                <a:gd name="connsiteX84" fmla="*/ 500278 w 1786539"/>
                <a:gd name="connsiteY84" fmla="*/ 1214198 h 1725508"/>
                <a:gd name="connsiteX85" fmla="*/ 519697 w 1786539"/>
                <a:gd name="connsiteY85" fmla="*/ 1137077 h 1725508"/>
                <a:gd name="connsiteX86" fmla="*/ 565747 w 1786539"/>
                <a:gd name="connsiteY86" fmla="*/ 1094911 h 1725508"/>
                <a:gd name="connsiteX87" fmla="*/ 544664 w 1786539"/>
                <a:gd name="connsiteY87" fmla="*/ 1058847 h 1725508"/>
                <a:gd name="connsiteX88" fmla="*/ 572405 w 1786539"/>
                <a:gd name="connsiteY88" fmla="*/ 1082705 h 1725508"/>
                <a:gd name="connsiteX89" fmla="*/ 663952 w 1786539"/>
                <a:gd name="connsiteY89" fmla="*/ 1139297 h 1725508"/>
                <a:gd name="connsiteX90" fmla="*/ 767704 w 1786539"/>
                <a:gd name="connsiteY90" fmla="*/ 1144290 h 1725508"/>
                <a:gd name="connsiteX91" fmla="*/ 810980 w 1786539"/>
                <a:gd name="connsiteY91" fmla="*/ 1102123 h 1725508"/>
                <a:gd name="connsiteX92" fmla="*/ 874785 w 1786539"/>
                <a:gd name="connsiteY92" fmla="*/ 1080485 h 1725508"/>
                <a:gd name="connsiteX93" fmla="*/ 926939 w 1786539"/>
                <a:gd name="connsiteY93" fmla="*/ 1082705 h 1725508"/>
                <a:gd name="connsiteX94" fmla="*/ 960229 w 1786539"/>
                <a:gd name="connsiteY94" fmla="*/ 1054963 h 1725508"/>
                <a:gd name="connsiteX95" fmla="*/ 902527 w 1786539"/>
                <a:gd name="connsiteY95" fmla="*/ 933456 h 1725508"/>
                <a:gd name="connsiteX96" fmla="*/ 901417 w 1786539"/>
                <a:gd name="connsiteY96" fmla="*/ 900167 h 1725508"/>
                <a:gd name="connsiteX97" fmla="*/ 926384 w 1786539"/>
                <a:gd name="connsiteY97" fmla="*/ 889070 h 1725508"/>
                <a:gd name="connsiteX98" fmla="*/ 947468 w 1786539"/>
                <a:gd name="connsiteY98" fmla="*/ 851342 h 1725508"/>
                <a:gd name="connsiteX99" fmla="*/ 968551 w 1786539"/>
                <a:gd name="connsiteY99" fmla="*/ 836362 h 1725508"/>
                <a:gd name="connsiteX100" fmla="*/ 1032356 w 1786539"/>
                <a:gd name="connsiteY100" fmla="*/ 849123 h 1725508"/>
                <a:gd name="connsiteX101" fmla="*/ 1051220 w 1786539"/>
                <a:gd name="connsiteY101" fmla="*/ 825265 h 1725508"/>
                <a:gd name="connsiteX102" fmla="*/ 993518 w 1786539"/>
                <a:gd name="connsiteY102" fmla="*/ 706533 h 1725508"/>
                <a:gd name="connsiteX103" fmla="*/ 874785 w 1786539"/>
                <a:gd name="connsiteY103" fmla="*/ 699875 h 1725508"/>
                <a:gd name="connsiteX104" fmla="*/ 849818 w 1786539"/>
                <a:gd name="connsiteY104" fmla="*/ 725951 h 1725508"/>
                <a:gd name="connsiteX105" fmla="*/ 738298 w 1786539"/>
                <a:gd name="connsiteY105" fmla="*/ 782544 h 1725508"/>
                <a:gd name="connsiteX106" fmla="*/ 693912 w 1786539"/>
                <a:gd name="connsiteY106" fmla="*/ 783653 h 1725508"/>
                <a:gd name="connsiteX107" fmla="*/ 693912 w 1786539"/>
                <a:gd name="connsiteY107" fmla="*/ 783653 h 1725508"/>
                <a:gd name="connsiteX108" fmla="*/ 666726 w 1786539"/>
                <a:gd name="connsiteY108" fmla="*/ 778105 h 1725508"/>
                <a:gd name="connsiteX109" fmla="*/ 666726 w 1786539"/>
                <a:gd name="connsiteY109" fmla="*/ 778105 h 1725508"/>
                <a:gd name="connsiteX110" fmla="*/ 666726 w 1786539"/>
                <a:gd name="connsiteY110" fmla="*/ 778105 h 1725508"/>
                <a:gd name="connsiteX111" fmla="*/ 657848 w 1786539"/>
                <a:gd name="connsiteY111" fmla="*/ 755912 h 1725508"/>
                <a:gd name="connsiteX112" fmla="*/ 559644 w 1786539"/>
                <a:gd name="connsiteY112" fmla="*/ 843575 h 1725508"/>
                <a:gd name="connsiteX113" fmla="*/ 543554 w 1786539"/>
                <a:gd name="connsiteY113" fmla="*/ 902386 h 1725508"/>
                <a:gd name="connsiteX114" fmla="*/ 501387 w 1786539"/>
                <a:gd name="connsiteY114" fmla="*/ 941224 h 1725508"/>
                <a:gd name="connsiteX115" fmla="*/ 425931 w 1786539"/>
                <a:gd name="connsiteY115" fmla="*/ 876309 h 1725508"/>
                <a:gd name="connsiteX116" fmla="*/ 337714 w 1786539"/>
                <a:gd name="connsiteY116" fmla="*/ 879083 h 1725508"/>
                <a:gd name="connsiteX117" fmla="*/ 317740 w 1786539"/>
                <a:gd name="connsiteY117" fmla="*/ 866322 h 1725508"/>
                <a:gd name="connsiteX118" fmla="*/ 349365 w 1786539"/>
                <a:gd name="connsiteY118" fmla="*/ 773112 h 1725508"/>
                <a:gd name="connsiteX119" fmla="*/ 456447 w 1786539"/>
                <a:gd name="connsiteY119" fmla="*/ 735383 h 1725508"/>
                <a:gd name="connsiteX120" fmla="*/ 523581 w 1786539"/>
                <a:gd name="connsiteY120" fmla="*/ 688778 h 1725508"/>
                <a:gd name="connsiteX121" fmla="*/ 652300 w 1786539"/>
                <a:gd name="connsiteY121" fmla="*/ 553401 h 1725508"/>
                <a:gd name="connsiteX122" fmla="*/ 692802 w 1786539"/>
                <a:gd name="connsiteY122" fmla="*/ 535646 h 1725508"/>
                <a:gd name="connsiteX123" fmla="*/ 717215 w 1786539"/>
                <a:gd name="connsiteY123" fmla="*/ 537865 h 1725508"/>
                <a:gd name="connsiteX124" fmla="*/ 877560 w 1786539"/>
                <a:gd name="connsiteY124" fmla="*/ 537865 h 1725508"/>
                <a:gd name="connsiteX125" fmla="*/ 893095 w 1786539"/>
                <a:gd name="connsiteY125" fmla="*/ 526214 h 1725508"/>
                <a:gd name="connsiteX126" fmla="*/ 954680 w 1786539"/>
                <a:gd name="connsiteY126" fmla="*/ 541749 h 1725508"/>
                <a:gd name="connsiteX127" fmla="*/ 960229 w 1786539"/>
                <a:gd name="connsiteY127" fmla="*/ 554510 h 1725508"/>
                <a:gd name="connsiteX128" fmla="*/ 955235 w 1786539"/>
                <a:gd name="connsiteY128" fmla="*/ 614431 h 1725508"/>
                <a:gd name="connsiteX129" fmla="*/ 955790 w 1786539"/>
                <a:gd name="connsiteY129" fmla="*/ 632741 h 1725508"/>
                <a:gd name="connsiteX130" fmla="*/ 1021259 w 1786539"/>
                <a:gd name="connsiteY130" fmla="*/ 724842 h 1725508"/>
                <a:gd name="connsiteX131" fmla="*/ 1141102 w 1786539"/>
                <a:gd name="connsiteY131" fmla="*/ 806956 h 1725508"/>
                <a:gd name="connsiteX132" fmla="*/ 1240416 w 1786539"/>
                <a:gd name="connsiteY132" fmla="*/ 811395 h 1725508"/>
                <a:gd name="connsiteX133" fmla="*/ 1329743 w 1786539"/>
                <a:gd name="connsiteY133" fmla="*/ 811395 h 1725508"/>
                <a:gd name="connsiteX134" fmla="*/ 1230984 w 1786539"/>
                <a:gd name="connsiteY134" fmla="*/ 917366 h 1725508"/>
                <a:gd name="connsiteX135" fmla="*/ 1198249 w 1786539"/>
                <a:gd name="connsiteY135" fmla="*/ 993932 h 1725508"/>
                <a:gd name="connsiteX136" fmla="*/ 1257615 w 1786539"/>
                <a:gd name="connsiteY136" fmla="*/ 1046641 h 1725508"/>
                <a:gd name="connsiteX137" fmla="*/ 1274815 w 1786539"/>
                <a:gd name="connsiteY137" fmla="*/ 1097130 h 1725508"/>
                <a:gd name="connsiteX138" fmla="*/ 1247628 w 1786539"/>
                <a:gd name="connsiteY138" fmla="*/ 1107672 h 1725508"/>
                <a:gd name="connsiteX139" fmla="*/ 1173282 w 1786539"/>
                <a:gd name="connsiteY139" fmla="*/ 1101569 h 1725508"/>
                <a:gd name="connsiteX140" fmla="*/ 1101154 w 1786539"/>
                <a:gd name="connsiteY140" fmla="*/ 1073272 h 1725508"/>
                <a:gd name="connsiteX141" fmla="*/ 1042898 w 1786539"/>
                <a:gd name="connsiteY141" fmla="*/ 1060512 h 1725508"/>
                <a:gd name="connsiteX142" fmla="*/ 904746 w 1786539"/>
                <a:gd name="connsiteY142" fmla="*/ 1156496 h 1725508"/>
                <a:gd name="connsiteX143" fmla="*/ 861470 w 1786539"/>
                <a:gd name="connsiteY143" fmla="*/ 1206986 h 1725508"/>
                <a:gd name="connsiteX144" fmla="*/ 837057 w 1786539"/>
                <a:gd name="connsiteY144" fmla="*/ 1203657 h 1725508"/>
                <a:gd name="connsiteX145" fmla="*/ 784349 w 1786539"/>
                <a:gd name="connsiteY145" fmla="*/ 1200882 h 1725508"/>
                <a:gd name="connsiteX146" fmla="*/ 770478 w 1786539"/>
                <a:gd name="connsiteY146" fmla="*/ 1271900 h 1725508"/>
                <a:gd name="connsiteX147" fmla="*/ 770478 w 1786539"/>
                <a:gd name="connsiteY147" fmla="*/ 1271900 h 1725508"/>
                <a:gd name="connsiteX148" fmla="*/ 770478 w 1786539"/>
                <a:gd name="connsiteY148" fmla="*/ 1271900 h 1725508"/>
                <a:gd name="connsiteX149" fmla="*/ 754388 w 1786539"/>
                <a:gd name="connsiteY149" fmla="*/ 1288545 h 1725508"/>
                <a:gd name="connsiteX150" fmla="*/ 714995 w 1786539"/>
                <a:gd name="connsiteY150" fmla="*/ 1256365 h 1725508"/>
                <a:gd name="connsiteX151" fmla="*/ 655629 w 1786539"/>
                <a:gd name="connsiteY151" fmla="*/ 1223075 h 1725508"/>
                <a:gd name="connsiteX152" fmla="*/ 603475 w 1786539"/>
                <a:gd name="connsiteY152" fmla="*/ 1282997 h 1725508"/>
                <a:gd name="connsiteX153" fmla="*/ 529129 w 1786539"/>
                <a:gd name="connsiteY153" fmla="*/ 1332376 h 1725508"/>
                <a:gd name="connsiteX154" fmla="*/ 455337 w 1786539"/>
                <a:gd name="connsiteY154" fmla="*/ 1342363 h 1725508"/>
                <a:gd name="connsiteX155" fmla="*/ 428705 w 1786539"/>
                <a:gd name="connsiteY155" fmla="*/ 1367330 h 1725508"/>
                <a:gd name="connsiteX156" fmla="*/ 446460 w 1786539"/>
                <a:gd name="connsiteY156" fmla="*/ 1402284 h 1725508"/>
                <a:gd name="connsiteX157" fmla="*/ 486962 w 1786539"/>
                <a:gd name="connsiteY157" fmla="*/ 1471638 h 1725508"/>
                <a:gd name="connsiteX158" fmla="*/ 494730 w 1786539"/>
                <a:gd name="connsiteY158" fmla="*/ 1506592 h 1725508"/>
                <a:gd name="connsiteX159" fmla="*/ 485298 w 1786539"/>
                <a:gd name="connsiteY159" fmla="*/ 1529339 h 1725508"/>
                <a:gd name="connsiteX160" fmla="*/ 459221 w 1786539"/>
                <a:gd name="connsiteY160" fmla="*/ 1568732 h 1725508"/>
                <a:gd name="connsiteX161" fmla="*/ 520252 w 1786539"/>
                <a:gd name="connsiteY161" fmla="*/ 1640305 h 1725508"/>
                <a:gd name="connsiteX162" fmla="*/ 550767 w 1786539"/>
                <a:gd name="connsiteY162" fmla="*/ 1642524 h 1725508"/>
                <a:gd name="connsiteX163" fmla="*/ 605695 w 1786539"/>
                <a:gd name="connsiteY163" fmla="*/ 1664162 h 1725508"/>
                <a:gd name="connsiteX164" fmla="*/ 700015 w 1786539"/>
                <a:gd name="connsiteY164" fmla="*/ 1656949 h 1725508"/>
                <a:gd name="connsiteX165" fmla="*/ 782684 w 1786539"/>
                <a:gd name="connsiteY165" fmla="*/ 1629763 h 1725508"/>
                <a:gd name="connsiteX166" fmla="*/ 853702 w 1786539"/>
                <a:gd name="connsiteY166" fmla="*/ 1626434 h 1725508"/>
                <a:gd name="connsiteX167" fmla="*/ 884217 w 1786539"/>
                <a:gd name="connsiteY167" fmla="*/ 1559300 h 1725508"/>
                <a:gd name="connsiteX168" fmla="*/ 864244 w 1786539"/>
                <a:gd name="connsiteY168" fmla="*/ 1510475 h 1725508"/>
                <a:gd name="connsiteX169" fmla="*/ 891430 w 1786539"/>
                <a:gd name="connsiteY169" fmla="*/ 1407833 h 1725508"/>
                <a:gd name="connsiteX170" fmla="*/ 936371 w 1786539"/>
                <a:gd name="connsiteY170" fmla="*/ 1405613 h 1725508"/>
                <a:gd name="connsiteX171" fmla="*/ 1010163 w 1786539"/>
                <a:gd name="connsiteY171" fmla="*/ 1476631 h 1725508"/>
                <a:gd name="connsiteX172" fmla="*/ 1020705 w 1786539"/>
                <a:gd name="connsiteY172" fmla="*/ 1530449 h 1725508"/>
                <a:gd name="connsiteX173" fmla="*/ 1093942 w 1786539"/>
                <a:gd name="connsiteY173" fmla="*/ 1650846 h 1725508"/>
                <a:gd name="connsiteX174" fmla="*/ 1207681 w 1786539"/>
                <a:gd name="connsiteY174" fmla="*/ 1693013 h 1725508"/>
                <a:gd name="connsiteX175" fmla="*/ 1308659 w 1786539"/>
                <a:gd name="connsiteY175" fmla="*/ 1712432 h 1725508"/>
                <a:gd name="connsiteX176" fmla="*/ 1349716 w 1786539"/>
                <a:gd name="connsiteY176" fmla="*/ 1726858 h 1725508"/>
                <a:gd name="connsiteX177" fmla="*/ 1451250 w 1786539"/>
                <a:gd name="connsiteY177" fmla="*/ 1663053 h 1725508"/>
                <a:gd name="connsiteX178" fmla="*/ 1397431 w 1786539"/>
                <a:gd name="connsiteY178" fmla="*/ 1458877 h 1725508"/>
                <a:gd name="connsiteX179" fmla="*/ 1362477 w 1786539"/>
                <a:gd name="connsiteY179" fmla="*/ 1413936 h 1725508"/>
                <a:gd name="connsiteX180" fmla="*/ 1277034 w 1786539"/>
                <a:gd name="connsiteY180" fmla="*/ 1326273 h 1725508"/>
                <a:gd name="connsiteX181" fmla="*/ 1252067 w 1786539"/>
                <a:gd name="connsiteY181" fmla="*/ 1306854 h 1725508"/>
                <a:gd name="connsiteX182" fmla="*/ 1279808 w 1786539"/>
                <a:gd name="connsiteY182" fmla="*/ 1278558 h 1725508"/>
                <a:gd name="connsiteX183" fmla="*/ 1319756 w 1786539"/>
                <a:gd name="connsiteY183" fmla="*/ 1261913 h 1725508"/>
                <a:gd name="connsiteX184" fmla="*/ 1360258 w 1786539"/>
                <a:gd name="connsiteY184" fmla="*/ 1263578 h 1725508"/>
                <a:gd name="connsiteX185" fmla="*/ 1381342 w 1786539"/>
                <a:gd name="connsiteY185" fmla="*/ 1289100 h 1725508"/>
                <a:gd name="connsiteX186" fmla="*/ 1510061 w 1786539"/>
                <a:gd name="connsiteY186" fmla="*/ 1339589 h 1725508"/>
                <a:gd name="connsiteX187" fmla="*/ 1579969 w 1786539"/>
                <a:gd name="connsiteY187" fmla="*/ 1348466 h 1725508"/>
                <a:gd name="connsiteX188" fmla="*/ 1625465 w 1786539"/>
                <a:gd name="connsiteY188" fmla="*/ 1332376 h 1725508"/>
                <a:gd name="connsiteX189" fmla="*/ 1591621 w 1786539"/>
                <a:gd name="connsiteY189" fmla="*/ 1097130 h 1725508"/>
                <a:gd name="connsiteX190" fmla="*/ 1510616 w 1786539"/>
                <a:gd name="connsiteY190" fmla="*/ 1021674 h 1725508"/>
                <a:gd name="connsiteX191" fmla="*/ 1486204 w 1786539"/>
                <a:gd name="connsiteY191" fmla="*/ 981726 h 1725508"/>
                <a:gd name="connsiteX192" fmla="*/ 1527261 w 1786539"/>
                <a:gd name="connsiteY192" fmla="*/ 976733 h 1725508"/>
                <a:gd name="connsiteX193" fmla="*/ 1615478 w 1786539"/>
                <a:gd name="connsiteY193" fmla="*/ 935676 h 1725508"/>
                <a:gd name="connsiteX194" fmla="*/ 1703695 w 1786539"/>
                <a:gd name="connsiteY194" fmla="*/ 846903 h 1725508"/>
                <a:gd name="connsiteX195" fmla="*/ 1771939 w 1786539"/>
                <a:gd name="connsiteY195" fmla="*/ 790866 h 1725508"/>
                <a:gd name="connsiteX196" fmla="*/ 1773049 w 1786539"/>
                <a:gd name="connsiteY196" fmla="*/ 704868 h 1725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1786539" h="1725508">
                  <a:moveTo>
                    <a:pt x="1773049" y="704868"/>
                  </a:moveTo>
                  <a:cubicBezTo>
                    <a:pt x="1768055" y="698210"/>
                    <a:pt x="1759733" y="692107"/>
                    <a:pt x="1760843" y="683785"/>
                  </a:cubicBezTo>
                  <a:cubicBezTo>
                    <a:pt x="1767500" y="633295"/>
                    <a:pt x="1732546" y="614431"/>
                    <a:pt x="1695373" y="596677"/>
                  </a:cubicBezTo>
                  <a:cubicBezTo>
                    <a:pt x="1651542" y="576148"/>
                    <a:pt x="1626575" y="586690"/>
                    <a:pt x="1617142" y="634405"/>
                  </a:cubicBezTo>
                  <a:cubicBezTo>
                    <a:pt x="1611040" y="663256"/>
                    <a:pt x="1596614" y="683230"/>
                    <a:pt x="1571092" y="695991"/>
                  </a:cubicBezTo>
                  <a:cubicBezTo>
                    <a:pt x="1538912" y="712081"/>
                    <a:pt x="1512835" y="735383"/>
                    <a:pt x="1491197" y="763125"/>
                  </a:cubicBezTo>
                  <a:cubicBezTo>
                    <a:pt x="1470668" y="789756"/>
                    <a:pt x="1443482" y="806401"/>
                    <a:pt x="1412967" y="818052"/>
                  </a:cubicBezTo>
                  <a:cubicBezTo>
                    <a:pt x="1403535" y="821381"/>
                    <a:pt x="1394103" y="825265"/>
                    <a:pt x="1386890" y="814724"/>
                  </a:cubicBezTo>
                  <a:cubicBezTo>
                    <a:pt x="1442927" y="797524"/>
                    <a:pt x="1484539" y="762015"/>
                    <a:pt x="1519493" y="718739"/>
                  </a:cubicBezTo>
                  <a:cubicBezTo>
                    <a:pt x="1531699" y="703204"/>
                    <a:pt x="1535583" y="681565"/>
                    <a:pt x="1515055" y="669914"/>
                  </a:cubicBezTo>
                  <a:cubicBezTo>
                    <a:pt x="1492307" y="656598"/>
                    <a:pt x="1502294" y="644947"/>
                    <a:pt x="1512280" y="632741"/>
                  </a:cubicBezTo>
                  <a:cubicBezTo>
                    <a:pt x="1519493" y="623309"/>
                    <a:pt x="1529480" y="616096"/>
                    <a:pt x="1537802" y="607773"/>
                  </a:cubicBezTo>
                  <a:cubicBezTo>
                    <a:pt x="1546680" y="598896"/>
                    <a:pt x="1557776" y="590019"/>
                    <a:pt x="1550563" y="574484"/>
                  </a:cubicBezTo>
                  <a:cubicBezTo>
                    <a:pt x="1543906" y="560613"/>
                    <a:pt x="1531699" y="555065"/>
                    <a:pt x="1516719" y="554510"/>
                  </a:cubicBezTo>
                  <a:cubicBezTo>
                    <a:pt x="1496190" y="553955"/>
                    <a:pt x="1476772" y="560613"/>
                    <a:pt x="1456798" y="563387"/>
                  </a:cubicBezTo>
                  <a:cubicBezTo>
                    <a:pt x="1439043" y="565607"/>
                    <a:pt x="1421844" y="575039"/>
                    <a:pt x="1402425" y="567826"/>
                  </a:cubicBezTo>
                  <a:cubicBezTo>
                    <a:pt x="1353600" y="548407"/>
                    <a:pt x="1326414" y="501802"/>
                    <a:pt x="1341394" y="451313"/>
                  </a:cubicBezTo>
                  <a:cubicBezTo>
                    <a:pt x="1351936" y="415804"/>
                    <a:pt x="1342504" y="388617"/>
                    <a:pt x="1320311" y="363095"/>
                  </a:cubicBezTo>
                  <a:cubicBezTo>
                    <a:pt x="1285911" y="324257"/>
                    <a:pt x="1267047" y="280426"/>
                    <a:pt x="1270376" y="226608"/>
                  </a:cubicBezTo>
                  <a:cubicBezTo>
                    <a:pt x="1272041" y="198312"/>
                    <a:pt x="1266493" y="169461"/>
                    <a:pt x="1244854" y="147268"/>
                  </a:cubicBezTo>
                  <a:cubicBezTo>
                    <a:pt x="1206571" y="108985"/>
                    <a:pt x="1167179" y="71812"/>
                    <a:pt x="1137218" y="25206"/>
                  </a:cubicBezTo>
                  <a:cubicBezTo>
                    <a:pt x="1116690" y="-6974"/>
                    <a:pt x="1082290" y="-6974"/>
                    <a:pt x="1056213" y="17439"/>
                  </a:cubicBezTo>
                  <a:cubicBezTo>
                    <a:pt x="1031246" y="40741"/>
                    <a:pt x="1032911" y="64599"/>
                    <a:pt x="1061207" y="93450"/>
                  </a:cubicBezTo>
                  <a:cubicBezTo>
                    <a:pt x="1089503" y="122301"/>
                    <a:pt x="1124457" y="141165"/>
                    <a:pt x="1156637" y="163913"/>
                  </a:cubicBezTo>
                  <a:cubicBezTo>
                    <a:pt x="1182714" y="182777"/>
                    <a:pt x="1204352" y="202196"/>
                    <a:pt x="1207126" y="238814"/>
                  </a:cubicBezTo>
                  <a:cubicBezTo>
                    <a:pt x="1208791" y="263226"/>
                    <a:pt x="1219887" y="287084"/>
                    <a:pt x="1239306" y="304838"/>
                  </a:cubicBezTo>
                  <a:cubicBezTo>
                    <a:pt x="1244854" y="309832"/>
                    <a:pt x="1250403" y="314271"/>
                    <a:pt x="1247628" y="323703"/>
                  </a:cubicBezTo>
                  <a:cubicBezTo>
                    <a:pt x="1233203" y="373637"/>
                    <a:pt x="1251512" y="416358"/>
                    <a:pt x="1277589" y="456861"/>
                  </a:cubicBezTo>
                  <a:cubicBezTo>
                    <a:pt x="1285911" y="470177"/>
                    <a:pt x="1291460" y="484602"/>
                    <a:pt x="1294234" y="500137"/>
                  </a:cubicBezTo>
                  <a:cubicBezTo>
                    <a:pt x="1298118" y="522330"/>
                    <a:pt x="1290350" y="523995"/>
                    <a:pt x="1272041" y="516782"/>
                  </a:cubicBezTo>
                  <a:cubicBezTo>
                    <a:pt x="1251512" y="508460"/>
                    <a:pt x="1239861" y="489041"/>
                    <a:pt x="1222661" y="476834"/>
                  </a:cubicBezTo>
                  <a:cubicBezTo>
                    <a:pt x="1204352" y="463519"/>
                    <a:pt x="1186043" y="446874"/>
                    <a:pt x="1160521" y="464628"/>
                  </a:cubicBezTo>
                  <a:cubicBezTo>
                    <a:pt x="1120573" y="492924"/>
                    <a:pt x="1059542" y="487376"/>
                    <a:pt x="1022924" y="452977"/>
                  </a:cubicBezTo>
                  <a:cubicBezTo>
                    <a:pt x="1039569" y="445209"/>
                    <a:pt x="1056213" y="437442"/>
                    <a:pt x="1072303" y="429120"/>
                  </a:cubicBezTo>
                  <a:cubicBezTo>
                    <a:pt x="1086729" y="421907"/>
                    <a:pt x="1097271" y="410255"/>
                    <a:pt x="1103929" y="395275"/>
                  </a:cubicBezTo>
                  <a:cubicBezTo>
                    <a:pt x="1121683" y="356992"/>
                    <a:pt x="1103929" y="275987"/>
                    <a:pt x="1071749" y="248246"/>
                  </a:cubicBezTo>
                  <a:cubicBezTo>
                    <a:pt x="1056213" y="234930"/>
                    <a:pt x="1034575" y="230492"/>
                    <a:pt x="1024588" y="246027"/>
                  </a:cubicBezTo>
                  <a:cubicBezTo>
                    <a:pt x="1002950" y="279871"/>
                    <a:pt x="980202" y="272659"/>
                    <a:pt x="953571" y="257123"/>
                  </a:cubicBezTo>
                  <a:cubicBezTo>
                    <a:pt x="945803" y="252685"/>
                    <a:pt x="935816" y="252130"/>
                    <a:pt x="926939" y="250466"/>
                  </a:cubicBezTo>
                  <a:cubicBezTo>
                    <a:pt x="884772" y="242143"/>
                    <a:pt x="842051" y="235485"/>
                    <a:pt x="802658" y="214402"/>
                  </a:cubicBezTo>
                  <a:cubicBezTo>
                    <a:pt x="771033" y="197757"/>
                    <a:pt x="698906" y="228273"/>
                    <a:pt x="686145" y="261562"/>
                  </a:cubicBezTo>
                  <a:cubicBezTo>
                    <a:pt x="679487" y="278207"/>
                    <a:pt x="670609" y="278762"/>
                    <a:pt x="656739" y="275987"/>
                  </a:cubicBezTo>
                  <a:cubicBezTo>
                    <a:pt x="632326" y="270439"/>
                    <a:pt x="607914" y="265446"/>
                    <a:pt x="582947" y="267665"/>
                  </a:cubicBezTo>
                  <a:cubicBezTo>
                    <a:pt x="553541" y="269884"/>
                    <a:pt x="523581" y="292078"/>
                    <a:pt x="518032" y="315935"/>
                  </a:cubicBezTo>
                  <a:cubicBezTo>
                    <a:pt x="513039" y="337018"/>
                    <a:pt x="528574" y="361986"/>
                    <a:pt x="555760" y="378076"/>
                  </a:cubicBezTo>
                  <a:cubicBezTo>
                    <a:pt x="571850" y="387508"/>
                    <a:pt x="590160" y="391391"/>
                    <a:pt x="607914" y="395275"/>
                  </a:cubicBezTo>
                  <a:cubicBezTo>
                    <a:pt x="617901" y="397494"/>
                    <a:pt x="627888" y="399159"/>
                    <a:pt x="637320" y="402488"/>
                  </a:cubicBezTo>
                  <a:cubicBezTo>
                    <a:pt x="656184" y="409701"/>
                    <a:pt x="682816" y="450203"/>
                    <a:pt x="677267" y="467402"/>
                  </a:cubicBezTo>
                  <a:cubicBezTo>
                    <a:pt x="671164" y="487931"/>
                    <a:pt x="648971" y="487931"/>
                    <a:pt x="632326" y="494034"/>
                  </a:cubicBezTo>
                  <a:cubicBezTo>
                    <a:pt x="625669" y="496808"/>
                    <a:pt x="617901" y="496808"/>
                    <a:pt x="610688" y="497918"/>
                  </a:cubicBezTo>
                  <a:cubicBezTo>
                    <a:pt x="584057" y="500692"/>
                    <a:pt x="560754" y="510124"/>
                    <a:pt x="544109" y="533427"/>
                  </a:cubicBezTo>
                  <a:cubicBezTo>
                    <a:pt x="529129" y="510124"/>
                    <a:pt x="512484" y="490150"/>
                    <a:pt x="502497" y="466848"/>
                  </a:cubicBezTo>
                  <a:cubicBezTo>
                    <a:pt x="488626" y="435777"/>
                    <a:pt x="466988" y="428010"/>
                    <a:pt x="436473" y="435777"/>
                  </a:cubicBezTo>
                  <a:cubicBezTo>
                    <a:pt x="424822" y="439106"/>
                    <a:pt x="410951" y="437997"/>
                    <a:pt x="408177" y="425791"/>
                  </a:cubicBezTo>
                  <a:cubicBezTo>
                    <a:pt x="401519" y="396940"/>
                    <a:pt x="377661" y="382514"/>
                    <a:pt x="360462" y="363095"/>
                  </a:cubicBezTo>
                  <a:cubicBezTo>
                    <a:pt x="345481" y="345896"/>
                    <a:pt x="325508" y="339238"/>
                    <a:pt x="304979" y="345896"/>
                  </a:cubicBezTo>
                  <a:cubicBezTo>
                    <a:pt x="260038" y="360876"/>
                    <a:pt x="216762" y="358102"/>
                    <a:pt x="172376" y="343121"/>
                  </a:cubicBezTo>
                  <a:cubicBezTo>
                    <a:pt x="148518" y="335354"/>
                    <a:pt x="118558" y="355882"/>
                    <a:pt x="118003" y="380295"/>
                  </a:cubicBezTo>
                  <a:cubicBezTo>
                    <a:pt x="117448" y="407481"/>
                    <a:pt x="101913" y="417468"/>
                    <a:pt x="80829" y="410810"/>
                  </a:cubicBezTo>
                  <a:cubicBezTo>
                    <a:pt x="47540" y="400823"/>
                    <a:pt x="34224" y="421352"/>
                    <a:pt x="18689" y="442435"/>
                  </a:cubicBezTo>
                  <a:cubicBezTo>
                    <a:pt x="-11272" y="484047"/>
                    <a:pt x="-6278" y="497363"/>
                    <a:pt x="41437" y="516782"/>
                  </a:cubicBezTo>
                  <a:cubicBezTo>
                    <a:pt x="80275" y="532872"/>
                    <a:pt x="110790" y="560613"/>
                    <a:pt x="116893" y="604999"/>
                  </a:cubicBezTo>
                  <a:cubicBezTo>
                    <a:pt x="122441" y="648831"/>
                    <a:pt x="129099" y="658817"/>
                    <a:pt x="172376" y="666585"/>
                  </a:cubicBezTo>
                  <a:cubicBezTo>
                    <a:pt x="207330" y="672688"/>
                    <a:pt x="240619" y="682120"/>
                    <a:pt x="266141" y="709307"/>
                  </a:cubicBezTo>
                  <a:cubicBezTo>
                    <a:pt x="272799" y="716519"/>
                    <a:pt x="278347" y="720958"/>
                    <a:pt x="276128" y="732609"/>
                  </a:cubicBezTo>
                  <a:cubicBezTo>
                    <a:pt x="269470" y="766454"/>
                    <a:pt x="273354" y="800853"/>
                    <a:pt x="273909" y="834697"/>
                  </a:cubicBezTo>
                  <a:cubicBezTo>
                    <a:pt x="273909" y="834697"/>
                    <a:pt x="273909" y="834697"/>
                    <a:pt x="273909" y="834697"/>
                  </a:cubicBezTo>
                  <a:cubicBezTo>
                    <a:pt x="273909" y="843020"/>
                    <a:pt x="273909" y="851897"/>
                    <a:pt x="273354" y="860219"/>
                  </a:cubicBezTo>
                  <a:cubicBezTo>
                    <a:pt x="273354" y="860219"/>
                    <a:pt x="273354" y="860219"/>
                    <a:pt x="273354" y="860219"/>
                  </a:cubicBezTo>
                  <a:cubicBezTo>
                    <a:pt x="272799" y="861884"/>
                    <a:pt x="272799" y="864103"/>
                    <a:pt x="272244" y="865768"/>
                  </a:cubicBezTo>
                  <a:cubicBezTo>
                    <a:pt x="272244" y="865768"/>
                    <a:pt x="272244" y="865768"/>
                    <a:pt x="272244" y="865768"/>
                  </a:cubicBezTo>
                  <a:cubicBezTo>
                    <a:pt x="256709" y="865213"/>
                    <a:pt x="240619" y="865213"/>
                    <a:pt x="225084" y="864103"/>
                  </a:cubicBezTo>
                  <a:cubicBezTo>
                    <a:pt x="141305" y="855226"/>
                    <a:pt x="79165" y="910154"/>
                    <a:pt x="79165" y="993378"/>
                  </a:cubicBezTo>
                  <a:cubicBezTo>
                    <a:pt x="79165" y="1025557"/>
                    <a:pt x="80275" y="1057737"/>
                    <a:pt x="64739" y="1087698"/>
                  </a:cubicBezTo>
                  <a:cubicBezTo>
                    <a:pt x="58082" y="1101014"/>
                    <a:pt x="61410" y="1108781"/>
                    <a:pt x="76946" y="1113775"/>
                  </a:cubicBezTo>
                  <a:cubicBezTo>
                    <a:pt x="100803" y="1120988"/>
                    <a:pt x="109126" y="1138187"/>
                    <a:pt x="102468" y="1163709"/>
                  </a:cubicBezTo>
                  <a:cubicBezTo>
                    <a:pt x="97474" y="1182573"/>
                    <a:pt x="89707" y="1200328"/>
                    <a:pt x="80275" y="1216972"/>
                  </a:cubicBezTo>
                  <a:cubicBezTo>
                    <a:pt x="72507" y="1231953"/>
                    <a:pt x="71397" y="1245269"/>
                    <a:pt x="83604" y="1257475"/>
                  </a:cubicBezTo>
                  <a:cubicBezTo>
                    <a:pt x="94700" y="1269126"/>
                    <a:pt x="103022" y="1287435"/>
                    <a:pt x="125215" y="1273565"/>
                  </a:cubicBezTo>
                  <a:cubicBezTo>
                    <a:pt x="135202" y="1267462"/>
                    <a:pt x="146299" y="1274674"/>
                    <a:pt x="156286" y="1280777"/>
                  </a:cubicBezTo>
                  <a:cubicBezTo>
                    <a:pt x="174040" y="1291319"/>
                    <a:pt x="187356" y="1306854"/>
                    <a:pt x="201781" y="1321280"/>
                  </a:cubicBezTo>
                  <a:cubicBezTo>
                    <a:pt x="246168" y="1363447"/>
                    <a:pt x="275573" y="1366775"/>
                    <a:pt x="322734" y="1327383"/>
                  </a:cubicBezTo>
                  <a:cubicBezTo>
                    <a:pt x="359352" y="1296867"/>
                    <a:pt x="399854" y="1280777"/>
                    <a:pt x="447015" y="1283551"/>
                  </a:cubicBezTo>
                  <a:cubicBezTo>
                    <a:pt x="473646" y="1285216"/>
                    <a:pt x="486407" y="1271345"/>
                    <a:pt x="493065" y="1249152"/>
                  </a:cubicBezTo>
                  <a:cubicBezTo>
                    <a:pt x="496394" y="1238056"/>
                    <a:pt x="497504" y="1225850"/>
                    <a:pt x="500278" y="1214198"/>
                  </a:cubicBezTo>
                  <a:cubicBezTo>
                    <a:pt x="505826" y="1188122"/>
                    <a:pt x="508600" y="1161490"/>
                    <a:pt x="519697" y="1137077"/>
                  </a:cubicBezTo>
                  <a:cubicBezTo>
                    <a:pt x="529129" y="1115994"/>
                    <a:pt x="553541" y="1112110"/>
                    <a:pt x="565747" y="1094911"/>
                  </a:cubicBezTo>
                  <a:cubicBezTo>
                    <a:pt x="566302" y="1078266"/>
                    <a:pt x="554651" y="1068279"/>
                    <a:pt x="544664" y="1058847"/>
                  </a:cubicBezTo>
                  <a:cubicBezTo>
                    <a:pt x="553541" y="1065505"/>
                    <a:pt x="560199" y="1077156"/>
                    <a:pt x="572405" y="1082705"/>
                  </a:cubicBezTo>
                  <a:cubicBezTo>
                    <a:pt x="601256" y="1104343"/>
                    <a:pt x="629552" y="1127091"/>
                    <a:pt x="663952" y="1139297"/>
                  </a:cubicBezTo>
                  <a:cubicBezTo>
                    <a:pt x="697796" y="1150948"/>
                    <a:pt x="732195" y="1163154"/>
                    <a:pt x="767704" y="1144290"/>
                  </a:cubicBezTo>
                  <a:cubicBezTo>
                    <a:pt x="786568" y="1134303"/>
                    <a:pt x="797665" y="1117104"/>
                    <a:pt x="810980" y="1102123"/>
                  </a:cubicBezTo>
                  <a:cubicBezTo>
                    <a:pt x="828735" y="1082150"/>
                    <a:pt x="848154" y="1074382"/>
                    <a:pt x="874785" y="1080485"/>
                  </a:cubicBezTo>
                  <a:cubicBezTo>
                    <a:pt x="891430" y="1084369"/>
                    <a:pt x="909739" y="1083814"/>
                    <a:pt x="926939" y="1082705"/>
                  </a:cubicBezTo>
                  <a:cubicBezTo>
                    <a:pt x="943029" y="1081595"/>
                    <a:pt x="957454" y="1073827"/>
                    <a:pt x="960229" y="1054963"/>
                  </a:cubicBezTo>
                  <a:cubicBezTo>
                    <a:pt x="964112" y="1029996"/>
                    <a:pt x="925829" y="941779"/>
                    <a:pt x="902527" y="933456"/>
                  </a:cubicBezTo>
                  <a:cubicBezTo>
                    <a:pt x="868682" y="921250"/>
                    <a:pt x="889766" y="910154"/>
                    <a:pt x="901417" y="900167"/>
                  </a:cubicBezTo>
                  <a:cubicBezTo>
                    <a:pt x="908075" y="894619"/>
                    <a:pt x="918062" y="892954"/>
                    <a:pt x="926384" y="889070"/>
                  </a:cubicBezTo>
                  <a:cubicBezTo>
                    <a:pt x="942474" y="881857"/>
                    <a:pt x="952461" y="868542"/>
                    <a:pt x="947468" y="851342"/>
                  </a:cubicBezTo>
                  <a:cubicBezTo>
                    <a:pt x="938590" y="821936"/>
                    <a:pt x="954126" y="829704"/>
                    <a:pt x="968551" y="836362"/>
                  </a:cubicBezTo>
                  <a:cubicBezTo>
                    <a:pt x="989080" y="845239"/>
                    <a:pt x="1009053" y="855226"/>
                    <a:pt x="1032356" y="849123"/>
                  </a:cubicBezTo>
                  <a:cubicBezTo>
                    <a:pt x="1043452" y="845794"/>
                    <a:pt x="1058988" y="841910"/>
                    <a:pt x="1051220" y="825265"/>
                  </a:cubicBezTo>
                  <a:cubicBezTo>
                    <a:pt x="1032356" y="785318"/>
                    <a:pt x="1022924" y="740932"/>
                    <a:pt x="993518" y="706533"/>
                  </a:cubicBezTo>
                  <a:cubicBezTo>
                    <a:pt x="956900" y="663811"/>
                    <a:pt x="914733" y="661037"/>
                    <a:pt x="874785" y="699875"/>
                  </a:cubicBezTo>
                  <a:cubicBezTo>
                    <a:pt x="866463" y="708197"/>
                    <a:pt x="857031" y="716519"/>
                    <a:pt x="849818" y="725951"/>
                  </a:cubicBezTo>
                  <a:cubicBezTo>
                    <a:pt x="821522" y="763125"/>
                    <a:pt x="784349" y="780879"/>
                    <a:pt x="738298" y="782544"/>
                  </a:cubicBezTo>
                  <a:cubicBezTo>
                    <a:pt x="723318" y="783099"/>
                    <a:pt x="708892" y="783653"/>
                    <a:pt x="693912" y="783653"/>
                  </a:cubicBezTo>
                  <a:lnTo>
                    <a:pt x="693912" y="783653"/>
                  </a:lnTo>
                  <a:cubicBezTo>
                    <a:pt x="685035" y="781989"/>
                    <a:pt x="675603" y="779770"/>
                    <a:pt x="666726" y="778105"/>
                  </a:cubicBezTo>
                  <a:lnTo>
                    <a:pt x="666726" y="778105"/>
                  </a:lnTo>
                  <a:lnTo>
                    <a:pt x="666726" y="778105"/>
                  </a:lnTo>
                  <a:cubicBezTo>
                    <a:pt x="662287" y="771447"/>
                    <a:pt x="672829" y="759796"/>
                    <a:pt x="657848" y="755912"/>
                  </a:cubicBezTo>
                  <a:cubicBezTo>
                    <a:pt x="601811" y="742041"/>
                    <a:pt x="549657" y="788092"/>
                    <a:pt x="559644" y="843575"/>
                  </a:cubicBezTo>
                  <a:cubicBezTo>
                    <a:pt x="564083" y="866322"/>
                    <a:pt x="559089" y="886296"/>
                    <a:pt x="543554" y="902386"/>
                  </a:cubicBezTo>
                  <a:cubicBezTo>
                    <a:pt x="530238" y="916257"/>
                    <a:pt x="515258" y="928463"/>
                    <a:pt x="501387" y="941224"/>
                  </a:cubicBezTo>
                  <a:cubicBezTo>
                    <a:pt x="491401" y="902941"/>
                    <a:pt x="465879" y="882412"/>
                    <a:pt x="425931" y="876309"/>
                  </a:cubicBezTo>
                  <a:cubicBezTo>
                    <a:pt x="395971" y="871316"/>
                    <a:pt x="367120" y="881857"/>
                    <a:pt x="337714" y="879083"/>
                  </a:cubicBezTo>
                  <a:cubicBezTo>
                    <a:pt x="328837" y="877974"/>
                    <a:pt x="317740" y="880748"/>
                    <a:pt x="317740" y="866322"/>
                  </a:cubicBezTo>
                  <a:cubicBezTo>
                    <a:pt x="316630" y="831368"/>
                    <a:pt x="320514" y="796969"/>
                    <a:pt x="349365" y="773112"/>
                  </a:cubicBezTo>
                  <a:cubicBezTo>
                    <a:pt x="379881" y="748144"/>
                    <a:pt x="415389" y="733164"/>
                    <a:pt x="456447" y="735383"/>
                  </a:cubicBezTo>
                  <a:cubicBezTo>
                    <a:pt x="496394" y="737603"/>
                    <a:pt x="510820" y="727616"/>
                    <a:pt x="523581" y="688778"/>
                  </a:cubicBezTo>
                  <a:cubicBezTo>
                    <a:pt x="545219" y="623309"/>
                    <a:pt x="580728" y="571710"/>
                    <a:pt x="652300" y="553401"/>
                  </a:cubicBezTo>
                  <a:cubicBezTo>
                    <a:pt x="666171" y="549517"/>
                    <a:pt x="680041" y="542304"/>
                    <a:pt x="692802" y="535646"/>
                  </a:cubicBezTo>
                  <a:cubicBezTo>
                    <a:pt x="702235" y="530653"/>
                    <a:pt x="707783" y="530653"/>
                    <a:pt x="717215" y="537865"/>
                  </a:cubicBezTo>
                  <a:cubicBezTo>
                    <a:pt x="784349" y="587800"/>
                    <a:pt x="811535" y="587800"/>
                    <a:pt x="877560" y="537865"/>
                  </a:cubicBezTo>
                  <a:cubicBezTo>
                    <a:pt x="882553" y="533982"/>
                    <a:pt x="888101" y="530098"/>
                    <a:pt x="893095" y="526214"/>
                  </a:cubicBezTo>
                  <a:cubicBezTo>
                    <a:pt x="935261" y="496253"/>
                    <a:pt x="935261" y="496253"/>
                    <a:pt x="954680" y="541749"/>
                  </a:cubicBezTo>
                  <a:cubicBezTo>
                    <a:pt x="956345" y="546188"/>
                    <a:pt x="958009" y="550626"/>
                    <a:pt x="960229" y="554510"/>
                  </a:cubicBezTo>
                  <a:cubicBezTo>
                    <a:pt x="972990" y="575594"/>
                    <a:pt x="975209" y="596122"/>
                    <a:pt x="955235" y="614431"/>
                  </a:cubicBezTo>
                  <a:cubicBezTo>
                    <a:pt x="948022" y="621089"/>
                    <a:pt x="949132" y="627192"/>
                    <a:pt x="955790" y="632741"/>
                  </a:cubicBezTo>
                  <a:cubicBezTo>
                    <a:pt x="985196" y="658263"/>
                    <a:pt x="1000731" y="693217"/>
                    <a:pt x="1021259" y="724842"/>
                  </a:cubicBezTo>
                  <a:cubicBezTo>
                    <a:pt x="1050110" y="768673"/>
                    <a:pt x="1089503" y="795305"/>
                    <a:pt x="1141102" y="806956"/>
                  </a:cubicBezTo>
                  <a:cubicBezTo>
                    <a:pt x="1174391" y="814169"/>
                    <a:pt x="1207126" y="811395"/>
                    <a:pt x="1240416" y="811395"/>
                  </a:cubicBezTo>
                  <a:cubicBezTo>
                    <a:pt x="1270376" y="811395"/>
                    <a:pt x="1299782" y="811395"/>
                    <a:pt x="1329743" y="811395"/>
                  </a:cubicBezTo>
                  <a:cubicBezTo>
                    <a:pt x="1297008" y="850787"/>
                    <a:pt x="1267602" y="887406"/>
                    <a:pt x="1230984" y="917366"/>
                  </a:cubicBezTo>
                  <a:cubicBezTo>
                    <a:pt x="1208236" y="936231"/>
                    <a:pt x="1187707" y="960643"/>
                    <a:pt x="1198249" y="993932"/>
                  </a:cubicBezTo>
                  <a:cubicBezTo>
                    <a:pt x="1207126" y="1022229"/>
                    <a:pt x="1222661" y="1042757"/>
                    <a:pt x="1257615" y="1046641"/>
                  </a:cubicBezTo>
                  <a:cubicBezTo>
                    <a:pt x="1287576" y="1049970"/>
                    <a:pt x="1274815" y="1078821"/>
                    <a:pt x="1274815" y="1097130"/>
                  </a:cubicBezTo>
                  <a:cubicBezTo>
                    <a:pt x="1274815" y="1115994"/>
                    <a:pt x="1259280" y="1109336"/>
                    <a:pt x="1247628" y="1107672"/>
                  </a:cubicBezTo>
                  <a:cubicBezTo>
                    <a:pt x="1223216" y="1103788"/>
                    <a:pt x="1198249" y="1099904"/>
                    <a:pt x="1173282" y="1101569"/>
                  </a:cubicBezTo>
                  <a:cubicBezTo>
                    <a:pt x="1144986" y="1103233"/>
                    <a:pt x="1121128" y="1094356"/>
                    <a:pt x="1101154" y="1073272"/>
                  </a:cubicBezTo>
                  <a:cubicBezTo>
                    <a:pt x="1085064" y="1056628"/>
                    <a:pt x="1065646" y="1053299"/>
                    <a:pt x="1042898" y="1060512"/>
                  </a:cubicBezTo>
                  <a:cubicBezTo>
                    <a:pt x="986860" y="1078266"/>
                    <a:pt x="938590" y="1106007"/>
                    <a:pt x="904746" y="1156496"/>
                  </a:cubicBezTo>
                  <a:cubicBezTo>
                    <a:pt x="892540" y="1174806"/>
                    <a:pt x="877560" y="1191450"/>
                    <a:pt x="861470" y="1206986"/>
                  </a:cubicBezTo>
                  <a:cubicBezTo>
                    <a:pt x="850928" y="1216972"/>
                    <a:pt x="845934" y="1216972"/>
                    <a:pt x="837057" y="1203657"/>
                  </a:cubicBezTo>
                  <a:cubicBezTo>
                    <a:pt x="820412" y="1178135"/>
                    <a:pt x="805987" y="1178689"/>
                    <a:pt x="784349" y="1200882"/>
                  </a:cubicBezTo>
                  <a:cubicBezTo>
                    <a:pt x="763820" y="1221966"/>
                    <a:pt x="773807" y="1248043"/>
                    <a:pt x="770478" y="1271900"/>
                  </a:cubicBezTo>
                  <a:cubicBezTo>
                    <a:pt x="770478" y="1271900"/>
                    <a:pt x="770478" y="1271900"/>
                    <a:pt x="770478" y="1271900"/>
                  </a:cubicBezTo>
                  <a:cubicBezTo>
                    <a:pt x="770478" y="1271900"/>
                    <a:pt x="770478" y="1271900"/>
                    <a:pt x="770478" y="1271900"/>
                  </a:cubicBezTo>
                  <a:cubicBezTo>
                    <a:pt x="764930" y="1277449"/>
                    <a:pt x="759936" y="1282997"/>
                    <a:pt x="754388" y="1288545"/>
                  </a:cubicBezTo>
                  <a:cubicBezTo>
                    <a:pt x="716660" y="1295758"/>
                    <a:pt x="716660" y="1295758"/>
                    <a:pt x="714995" y="1256365"/>
                  </a:cubicBezTo>
                  <a:cubicBezTo>
                    <a:pt x="713886" y="1221966"/>
                    <a:pt x="679487" y="1200882"/>
                    <a:pt x="655629" y="1223075"/>
                  </a:cubicBezTo>
                  <a:cubicBezTo>
                    <a:pt x="636765" y="1241385"/>
                    <a:pt x="612353" y="1260249"/>
                    <a:pt x="603475" y="1282997"/>
                  </a:cubicBezTo>
                  <a:cubicBezTo>
                    <a:pt x="589050" y="1321280"/>
                    <a:pt x="562418" y="1329602"/>
                    <a:pt x="529129" y="1332376"/>
                  </a:cubicBezTo>
                  <a:cubicBezTo>
                    <a:pt x="504162" y="1334041"/>
                    <a:pt x="479749" y="1335705"/>
                    <a:pt x="455337" y="1342363"/>
                  </a:cubicBezTo>
                  <a:cubicBezTo>
                    <a:pt x="442021" y="1345692"/>
                    <a:pt x="430370" y="1352905"/>
                    <a:pt x="428705" y="1367330"/>
                  </a:cubicBezTo>
                  <a:cubicBezTo>
                    <a:pt x="427041" y="1381756"/>
                    <a:pt x="432589" y="1396736"/>
                    <a:pt x="446460" y="1402284"/>
                  </a:cubicBezTo>
                  <a:cubicBezTo>
                    <a:pt x="478640" y="1415045"/>
                    <a:pt x="484743" y="1442232"/>
                    <a:pt x="486962" y="1471638"/>
                  </a:cubicBezTo>
                  <a:cubicBezTo>
                    <a:pt x="488072" y="1483844"/>
                    <a:pt x="489181" y="1495495"/>
                    <a:pt x="494730" y="1506592"/>
                  </a:cubicBezTo>
                  <a:cubicBezTo>
                    <a:pt x="500833" y="1517688"/>
                    <a:pt x="498613" y="1526010"/>
                    <a:pt x="485298" y="1529339"/>
                  </a:cubicBezTo>
                  <a:cubicBezTo>
                    <a:pt x="464214" y="1534333"/>
                    <a:pt x="459221" y="1548758"/>
                    <a:pt x="459221" y="1568732"/>
                  </a:cubicBezTo>
                  <a:cubicBezTo>
                    <a:pt x="458666" y="1620886"/>
                    <a:pt x="468653" y="1633092"/>
                    <a:pt x="520252" y="1640305"/>
                  </a:cubicBezTo>
                  <a:cubicBezTo>
                    <a:pt x="530238" y="1641969"/>
                    <a:pt x="540780" y="1643079"/>
                    <a:pt x="550767" y="1642524"/>
                  </a:cubicBezTo>
                  <a:cubicBezTo>
                    <a:pt x="572960" y="1640860"/>
                    <a:pt x="589605" y="1649737"/>
                    <a:pt x="605695" y="1664162"/>
                  </a:cubicBezTo>
                  <a:cubicBezTo>
                    <a:pt x="642868" y="1698561"/>
                    <a:pt x="668390" y="1697452"/>
                    <a:pt x="700015" y="1656949"/>
                  </a:cubicBezTo>
                  <a:cubicBezTo>
                    <a:pt x="722208" y="1628098"/>
                    <a:pt x="748285" y="1620331"/>
                    <a:pt x="782684" y="1629763"/>
                  </a:cubicBezTo>
                  <a:cubicBezTo>
                    <a:pt x="805987" y="1635866"/>
                    <a:pt x="830399" y="1634756"/>
                    <a:pt x="853702" y="1626434"/>
                  </a:cubicBezTo>
                  <a:cubicBezTo>
                    <a:pt x="888101" y="1614228"/>
                    <a:pt x="897533" y="1594254"/>
                    <a:pt x="884217" y="1559300"/>
                  </a:cubicBezTo>
                  <a:cubicBezTo>
                    <a:pt x="878114" y="1543210"/>
                    <a:pt x="869792" y="1527120"/>
                    <a:pt x="864244" y="1510475"/>
                  </a:cubicBezTo>
                  <a:cubicBezTo>
                    <a:pt x="849818" y="1469973"/>
                    <a:pt x="872566" y="1438903"/>
                    <a:pt x="891430" y="1407833"/>
                  </a:cubicBezTo>
                  <a:cubicBezTo>
                    <a:pt x="904191" y="1386749"/>
                    <a:pt x="921391" y="1406723"/>
                    <a:pt x="936371" y="1405613"/>
                  </a:cubicBezTo>
                  <a:cubicBezTo>
                    <a:pt x="971880" y="1402839"/>
                    <a:pt x="1007944" y="1438903"/>
                    <a:pt x="1010163" y="1476631"/>
                  </a:cubicBezTo>
                  <a:cubicBezTo>
                    <a:pt x="1011273" y="1495495"/>
                    <a:pt x="1012937" y="1513250"/>
                    <a:pt x="1020705" y="1530449"/>
                  </a:cubicBezTo>
                  <a:cubicBezTo>
                    <a:pt x="1040678" y="1573171"/>
                    <a:pt x="1063426" y="1614228"/>
                    <a:pt x="1093942" y="1650846"/>
                  </a:cubicBezTo>
                  <a:cubicBezTo>
                    <a:pt x="1123347" y="1686355"/>
                    <a:pt x="1158856" y="1709103"/>
                    <a:pt x="1207681" y="1693013"/>
                  </a:cubicBezTo>
                  <a:cubicBezTo>
                    <a:pt x="1244854" y="1680807"/>
                    <a:pt x="1278144" y="1688020"/>
                    <a:pt x="1308659" y="1712432"/>
                  </a:cubicBezTo>
                  <a:cubicBezTo>
                    <a:pt x="1320311" y="1721864"/>
                    <a:pt x="1334736" y="1725748"/>
                    <a:pt x="1349716" y="1726858"/>
                  </a:cubicBezTo>
                  <a:cubicBezTo>
                    <a:pt x="1399096" y="1730186"/>
                    <a:pt x="1429611" y="1703000"/>
                    <a:pt x="1451250" y="1663053"/>
                  </a:cubicBezTo>
                  <a:cubicBezTo>
                    <a:pt x="1495636" y="1579829"/>
                    <a:pt x="1476217" y="1508256"/>
                    <a:pt x="1397431" y="1458877"/>
                  </a:cubicBezTo>
                  <a:cubicBezTo>
                    <a:pt x="1380232" y="1448335"/>
                    <a:pt x="1367471" y="1432800"/>
                    <a:pt x="1362477" y="1413936"/>
                  </a:cubicBezTo>
                  <a:cubicBezTo>
                    <a:pt x="1349716" y="1368995"/>
                    <a:pt x="1325304" y="1336815"/>
                    <a:pt x="1277034" y="1326273"/>
                  </a:cubicBezTo>
                  <a:cubicBezTo>
                    <a:pt x="1267047" y="1324054"/>
                    <a:pt x="1252067" y="1317951"/>
                    <a:pt x="1252067" y="1306854"/>
                  </a:cubicBezTo>
                  <a:cubicBezTo>
                    <a:pt x="1252622" y="1292429"/>
                    <a:pt x="1265938" y="1282997"/>
                    <a:pt x="1279808" y="1278558"/>
                  </a:cubicBezTo>
                  <a:cubicBezTo>
                    <a:pt x="1293679" y="1274120"/>
                    <a:pt x="1311433" y="1274120"/>
                    <a:pt x="1319756" y="1261913"/>
                  </a:cubicBezTo>
                  <a:cubicBezTo>
                    <a:pt x="1335846" y="1239165"/>
                    <a:pt x="1347497" y="1250817"/>
                    <a:pt x="1360258" y="1263578"/>
                  </a:cubicBezTo>
                  <a:cubicBezTo>
                    <a:pt x="1368026" y="1271345"/>
                    <a:pt x="1375793" y="1279668"/>
                    <a:pt x="1381342" y="1289100"/>
                  </a:cubicBezTo>
                  <a:cubicBezTo>
                    <a:pt x="1411857" y="1337925"/>
                    <a:pt x="1454579" y="1352905"/>
                    <a:pt x="1510061" y="1339589"/>
                  </a:cubicBezTo>
                  <a:cubicBezTo>
                    <a:pt x="1533364" y="1334041"/>
                    <a:pt x="1557221" y="1329047"/>
                    <a:pt x="1579969" y="1348466"/>
                  </a:cubicBezTo>
                  <a:cubicBezTo>
                    <a:pt x="1597724" y="1363447"/>
                    <a:pt x="1616588" y="1350131"/>
                    <a:pt x="1625465" y="1332376"/>
                  </a:cubicBezTo>
                  <a:cubicBezTo>
                    <a:pt x="1662638" y="1256920"/>
                    <a:pt x="1675399" y="1163154"/>
                    <a:pt x="1591621" y="1097130"/>
                  </a:cubicBezTo>
                  <a:cubicBezTo>
                    <a:pt x="1562770" y="1074382"/>
                    <a:pt x="1536138" y="1048305"/>
                    <a:pt x="1510616" y="1021674"/>
                  </a:cubicBezTo>
                  <a:cubicBezTo>
                    <a:pt x="1499519" y="1010577"/>
                    <a:pt x="1480655" y="996707"/>
                    <a:pt x="1486204" y="981726"/>
                  </a:cubicBezTo>
                  <a:cubicBezTo>
                    <a:pt x="1490642" y="969520"/>
                    <a:pt x="1512835" y="978397"/>
                    <a:pt x="1527261" y="976733"/>
                  </a:cubicBezTo>
                  <a:cubicBezTo>
                    <a:pt x="1561660" y="972849"/>
                    <a:pt x="1597724" y="971184"/>
                    <a:pt x="1615478" y="935676"/>
                  </a:cubicBezTo>
                  <a:cubicBezTo>
                    <a:pt x="1634897" y="895173"/>
                    <a:pt x="1666522" y="868542"/>
                    <a:pt x="1703695" y="846903"/>
                  </a:cubicBezTo>
                  <a:cubicBezTo>
                    <a:pt x="1729217" y="831923"/>
                    <a:pt x="1753630" y="815278"/>
                    <a:pt x="1771939" y="790866"/>
                  </a:cubicBezTo>
                  <a:cubicBezTo>
                    <a:pt x="1794132" y="762015"/>
                    <a:pt x="1794687" y="732054"/>
                    <a:pt x="1773049" y="704868"/>
                  </a:cubicBezTo>
                  <a:close/>
                </a:path>
              </a:pathLst>
            </a:custGeom>
            <a:solidFill>
              <a:srgbClr val="950102"/>
            </a:solidFill>
            <a:ln w="55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677D622-6D83-3FF0-DCC8-336B6C3B60AF}"/>
                </a:ext>
              </a:extLst>
            </p:cNvPr>
            <p:cNvSpPr/>
            <p:nvPr/>
          </p:nvSpPr>
          <p:spPr>
            <a:xfrm>
              <a:off x="2689140" y="2117084"/>
              <a:ext cx="1764936" cy="1706399"/>
            </a:xfrm>
            <a:custGeom>
              <a:avLst/>
              <a:gdLst>
                <a:gd name="connsiteX0" fmla="*/ 1229529 w 1764936"/>
                <a:gd name="connsiteY0" fmla="*/ 1321023 h 1706399"/>
                <a:gd name="connsiteX1" fmla="*/ 1267257 w 1764936"/>
                <a:gd name="connsiteY1" fmla="*/ 1328443 h 1706399"/>
                <a:gd name="connsiteX2" fmla="*/ 1335500 w 1764936"/>
                <a:gd name="connsiteY2" fmla="*/ 1396132 h 1706399"/>
                <a:gd name="connsiteX3" fmla="*/ 1405963 w 1764936"/>
                <a:gd name="connsiteY3" fmla="*/ 1472699 h 1706399"/>
                <a:gd name="connsiteX4" fmla="*/ 1447575 w 1764936"/>
                <a:gd name="connsiteY4" fmla="*/ 1542607 h 1706399"/>
                <a:gd name="connsiteX5" fmla="*/ 1423163 w 1764936"/>
                <a:gd name="connsiteY5" fmla="*/ 1659676 h 1706399"/>
                <a:gd name="connsiteX6" fmla="*/ 1336055 w 1764936"/>
                <a:gd name="connsiteY6" fmla="*/ 1705726 h 1706399"/>
                <a:gd name="connsiteX7" fmla="*/ 1316082 w 1764936"/>
                <a:gd name="connsiteY7" fmla="*/ 1617509 h 1706399"/>
                <a:gd name="connsiteX8" fmla="*/ 1316082 w 1764936"/>
                <a:gd name="connsiteY8" fmla="*/ 1675211 h 1706399"/>
                <a:gd name="connsiteX9" fmla="*/ 1319965 w 1764936"/>
                <a:gd name="connsiteY9" fmla="*/ 1700178 h 1706399"/>
                <a:gd name="connsiteX10" fmla="*/ 1292779 w 1764936"/>
                <a:gd name="connsiteY10" fmla="*/ 1687972 h 1706399"/>
                <a:gd name="connsiteX11" fmla="*/ 1201233 w 1764936"/>
                <a:gd name="connsiteY11" fmla="*/ 1671882 h 1706399"/>
                <a:gd name="connsiteX12" fmla="*/ 1078616 w 1764936"/>
                <a:gd name="connsiteY12" fmla="*/ 1621393 h 1706399"/>
                <a:gd name="connsiteX13" fmla="*/ 1019804 w 1764936"/>
                <a:gd name="connsiteY13" fmla="*/ 1521524 h 1706399"/>
                <a:gd name="connsiteX14" fmla="*/ 1010372 w 1764936"/>
                <a:gd name="connsiteY14" fmla="*/ 1492673 h 1706399"/>
                <a:gd name="connsiteX15" fmla="*/ 954335 w 1764936"/>
                <a:gd name="connsiteY15" fmla="*/ 1390584 h 1706399"/>
                <a:gd name="connsiteX16" fmla="*/ 1080835 w 1764936"/>
                <a:gd name="connsiteY16" fmla="*/ 1406119 h 1706399"/>
                <a:gd name="connsiteX17" fmla="*/ 1138537 w 1764936"/>
                <a:gd name="connsiteY17" fmla="*/ 1494337 h 1706399"/>
                <a:gd name="connsiteX18" fmla="*/ 1235632 w 1764936"/>
                <a:gd name="connsiteY18" fmla="*/ 1555923 h 1706399"/>
                <a:gd name="connsiteX19" fmla="*/ 1328843 w 1764936"/>
                <a:gd name="connsiteY19" fmla="*/ 1569794 h 1706399"/>
                <a:gd name="connsiteX20" fmla="*/ 1291669 w 1764936"/>
                <a:gd name="connsiteY20" fmla="*/ 1535395 h 1706399"/>
                <a:gd name="connsiteX21" fmla="*/ 1245064 w 1764936"/>
                <a:gd name="connsiteY21" fmla="*/ 1540388 h 1706399"/>
                <a:gd name="connsiteX22" fmla="*/ 1168498 w 1764936"/>
                <a:gd name="connsiteY22" fmla="*/ 1467706 h 1706399"/>
                <a:gd name="connsiteX23" fmla="*/ 1146305 w 1764936"/>
                <a:gd name="connsiteY23" fmla="*/ 1413332 h 1706399"/>
                <a:gd name="connsiteX24" fmla="*/ 1137428 w 1764936"/>
                <a:gd name="connsiteY24" fmla="*/ 1394468 h 1706399"/>
                <a:gd name="connsiteX25" fmla="*/ 1201233 w 1764936"/>
                <a:gd name="connsiteY25" fmla="*/ 1375049 h 1706399"/>
                <a:gd name="connsiteX26" fmla="*/ 1202897 w 1764936"/>
                <a:gd name="connsiteY26" fmla="*/ 1368391 h 1706399"/>
                <a:gd name="connsiteX27" fmla="*/ 1206781 w 1764936"/>
                <a:gd name="connsiteY27" fmla="*/ 1350636 h 1706399"/>
                <a:gd name="connsiteX28" fmla="*/ 1229529 w 1764936"/>
                <a:gd name="connsiteY28" fmla="*/ 1321023 h 1706399"/>
                <a:gd name="connsiteX29" fmla="*/ 804879 w 1764936"/>
                <a:gd name="connsiteY29" fmla="*/ 1184050 h 1706399"/>
                <a:gd name="connsiteX30" fmla="*/ 816184 w 1764936"/>
                <a:gd name="connsiteY30" fmla="*/ 1193066 h 1706399"/>
                <a:gd name="connsiteX31" fmla="*/ 818404 w 1764936"/>
                <a:gd name="connsiteY31" fmla="*/ 1221362 h 1706399"/>
                <a:gd name="connsiteX32" fmla="*/ 765695 w 1764936"/>
                <a:gd name="connsiteY32" fmla="*/ 1305141 h 1706399"/>
                <a:gd name="connsiteX33" fmla="*/ 756263 w 1764936"/>
                <a:gd name="connsiteY33" fmla="*/ 1327889 h 1706399"/>
                <a:gd name="connsiteX34" fmla="*/ 668601 w 1764936"/>
                <a:gd name="connsiteY34" fmla="*/ 1346198 h 1706399"/>
                <a:gd name="connsiteX35" fmla="*/ 651401 w 1764936"/>
                <a:gd name="connsiteY35" fmla="*/ 1336766 h 1706399"/>
                <a:gd name="connsiteX36" fmla="*/ 647517 w 1764936"/>
                <a:gd name="connsiteY36" fmla="*/ 1349527 h 1706399"/>
                <a:gd name="connsiteX37" fmla="*/ 663607 w 1764936"/>
                <a:gd name="connsiteY37" fmla="*/ 1360623 h 1706399"/>
                <a:gd name="connsiteX38" fmla="*/ 710213 w 1764936"/>
                <a:gd name="connsiteY38" fmla="*/ 1397243 h 1706399"/>
                <a:gd name="connsiteX39" fmla="*/ 668046 w 1764936"/>
                <a:gd name="connsiteY39" fmla="*/ 1458274 h 1706399"/>
                <a:gd name="connsiteX40" fmla="*/ 609789 w 1764936"/>
                <a:gd name="connsiteY40" fmla="*/ 1434971 h 1706399"/>
                <a:gd name="connsiteX41" fmla="*/ 589261 w 1764936"/>
                <a:gd name="connsiteY41" fmla="*/ 1416662 h 1706399"/>
                <a:gd name="connsiteX42" fmla="*/ 555415 w 1764936"/>
                <a:gd name="connsiteY42" fmla="*/ 1438300 h 1706399"/>
                <a:gd name="connsiteX43" fmla="*/ 562073 w 1764936"/>
                <a:gd name="connsiteY43" fmla="*/ 1459938 h 1706399"/>
                <a:gd name="connsiteX44" fmla="*/ 592589 w 1764936"/>
                <a:gd name="connsiteY44" fmla="*/ 1510982 h 1706399"/>
                <a:gd name="connsiteX45" fmla="*/ 612563 w 1764936"/>
                <a:gd name="connsiteY45" fmla="*/ 1530956 h 1706399"/>
                <a:gd name="connsiteX46" fmla="*/ 707438 w 1764936"/>
                <a:gd name="connsiteY46" fmla="*/ 1513201 h 1706399"/>
                <a:gd name="connsiteX47" fmla="*/ 744057 w 1764936"/>
                <a:gd name="connsiteY47" fmla="*/ 1481021 h 1706399"/>
                <a:gd name="connsiteX48" fmla="*/ 768469 w 1764936"/>
                <a:gd name="connsiteY48" fmla="*/ 1388920 h 1706399"/>
                <a:gd name="connsiteX49" fmla="*/ 776237 w 1764936"/>
                <a:gd name="connsiteY49" fmla="*/ 1372830 h 1706399"/>
                <a:gd name="connsiteX50" fmla="*/ 815630 w 1764936"/>
                <a:gd name="connsiteY50" fmla="*/ 1395023 h 1706399"/>
                <a:gd name="connsiteX51" fmla="*/ 803978 w 1764936"/>
                <a:gd name="connsiteY51" fmla="*/ 1442738 h 1706399"/>
                <a:gd name="connsiteX52" fmla="*/ 826171 w 1764936"/>
                <a:gd name="connsiteY52" fmla="*/ 1393914 h 1706399"/>
                <a:gd name="connsiteX53" fmla="*/ 851693 w 1764936"/>
                <a:gd name="connsiteY53" fmla="*/ 1375050 h 1706399"/>
                <a:gd name="connsiteX54" fmla="*/ 864454 w 1764936"/>
                <a:gd name="connsiteY54" fmla="*/ 1403346 h 1706399"/>
                <a:gd name="connsiteX55" fmla="*/ 858351 w 1764936"/>
                <a:gd name="connsiteY55" fmla="*/ 1543162 h 1706399"/>
                <a:gd name="connsiteX56" fmla="*/ 821178 w 1764936"/>
                <a:gd name="connsiteY56" fmla="*/ 1610851 h 1706399"/>
                <a:gd name="connsiteX57" fmla="*/ 766250 w 1764936"/>
                <a:gd name="connsiteY57" fmla="*/ 1608631 h 1706399"/>
                <a:gd name="connsiteX58" fmla="*/ 684691 w 1764936"/>
                <a:gd name="connsiteY58" fmla="*/ 1637482 h 1706399"/>
                <a:gd name="connsiteX59" fmla="*/ 597583 w 1764936"/>
                <a:gd name="connsiteY59" fmla="*/ 1644695 h 1706399"/>
                <a:gd name="connsiteX60" fmla="*/ 540990 w 1764936"/>
                <a:gd name="connsiteY60" fmla="*/ 1621947 h 1706399"/>
                <a:gd name="connsiteX61" fmla="*/ 497158 w 1764936"/>
                <a:gd name="connsiteY61" fmla="*/ 1618063 h 1706399"/>
                <a:gd name="connsiteX62" fmla="*/ 456656 w 1764936"/>
                <a:gd name="connsiteY62" fmla="*/ 1570348 h 1706399"/>
                <a:gd name="connsiteX63" fmla="*/ 483288 w 1764936"/>
                <a:gd name="connsiteY63" fmla="*/ 1526517 h 1706399"/>
                <a:gd name="connsiteX64" fmla="*/ 494939 w 1764936"/>
                <a:gd name="connsiteY64" fmla="*/ 1495447 h 1706399"/>
                <a:gd name="connsiteX65" fmla="*/ 482733 w 1764936"/>
                <a:gd name="connsiteY65" fmla="*/ 1422210 h 1706399"/>
                <a:gd name="connsiteX66" fmla="*/ 518242 w 1764936"/>
                <a:gd name="connsiteY66" fmla="*/ 1358959 h 1706399"/>
                <a:gd name="connsiteX67" fmla="*/ 462759 w 1764936"/>
                <a:gd name="connsiteY67" fmla="*/ 1361179 h 1706399"/>
                <a:gd name="connsiteX68" fmla="*/ 476075 w 1764936"/>
                <a:gd name="connsiteY68" fmla="*/ 1406675 h 1706399"/>
                <a:gd name="connsiteX69" fmla="*/ 443895 w 1764936"/>
                <a:gd name="connsiteY69" fmla="*/ 1385591 h 1706399"/>
                <a:gd name="connsiteX70" fmla="*/ 428915 w 1764936"/>
                <a:gd name="connsiteY70" fmla="*/ 1355630 h 1706399"/>
                <a:gd name="connsiteX71" fmla="*/ 455546 w 1764936"/>
                <a:gd name="connsiteY71" fmla="*/ 1339540 h 1706399"/>
                <a:gd name="connsiteX72" fmla="*/ 550977 w 1764936"/>
                <a:gd name="connsiteY72" fmla="*/ 1327334 h 1706399"/>
                <a:gd name="connsiteX73" fmla="*/ 597583 w 1764936"/>
                <a:gd name="connsiteY73" fmla="*/ 1286277 h 1706399"/>
                <a:gd name="connsiteX74" fmla="*/ 623105 w 1764936"/>
                <a:gd name="connsiteY74" fmla="*/ 1261309 h 1706399"/>
                <a:gd name="connsiteX75" fmla="*/ 634756 w 1764936"/>
                <a:gd name="connsiteY75" fmla="*/ 1246884 h 1706399"/>
                <a:gd name="connsiteX76" fmla="*/ 672484 w 1764936"/>
                <a:gd name="connsiteY76" fmla="*/ 1217478 h 1706399"/>
                <a:gd name="connsiteX77" fmla="*/ 692458 w 1764936"/>
                <a:gd name="connsiteY77" fmla="*/ 1256316 h 1706399"/>
                <a:gd name="connsiteX78" fmla="*/ 704664 w 1764936"/>
                <a:gd name="connsiteY78" fmla="*/ 1286831 h 1706399"/>
                <a:gd name="connsiteX79" fmla="*/ 743502 w 1764936"/>
                <a:gd name="connsiteY79" fmla="*/ 1277954 h 1706399"/>
                <a:gd name="connsiteX80" fmla="*/ 759592 w 1764936"/>
                <a:gd name="connsiteY80" fmla="*/ 1261309 h 1706399"/>
                <a:gd name="connsiteX81" fmla="*/ 770689 w 1764936"/>
                <a:gd name="connsiteY81" fmla="*/ 1229129 h 1706399"/>
                <a:gd name="connsiteX82" fmla="*/ 790662 w 1764936"/>
                <a:gd name="connsiteY82" fmla="*/ 1189182 h 1706399"/>
                <a:gd name="connsiteX83" fmla="*/ 804879 w 1764936"/>
                <a:gd name="connsiteY83" fmla="*/ 1184050 h 1706399"/>
                <a:gd name="connsiteX84" fmla="*/ 1320521 w 1764936"/>
                <a:gd name="connsiteY84" fmla="*/ 1144241 h 1706399"/>
                <a:gd name="connsiteX85" fmla="*/ 1293890 w 1764936"/>
                <a:gd name="connsiteY85" fmla="*/ 1177531 h 1706399"/>
                <a:gd name="connsiteX86" fmla="*/ 1285013 w 1764936"/>
                <a:gd name="connsiteY86" fmla="*/ 1208602 h 1706399"/>
                <a:gd name="connsiteX87" fmla="*/ 1320521 w 1764936"/>
                <a:gd name="connsiteY87" fmla="*/ 1144241 h 1706399"/>
                <a:gd name="connsiteX88" fmla="*/ 1046992 w 1764936"/>
                <a:gd name="connsiteY88" fmla="*/ 1057134 h 1706399"/>
                <a:gd name="connsiteX89" fmla="*/ 1083611 w 1764936"/>
                <a:gd name="connsiteY89" fmla="*/ 1072114 h 1706399"/>
                <a:gd name="connsiteX90" fmla="*/ 1160732 w 1764936"/>
                <a:gd name="connsiteY90" fmla="*/ 1101520 h 1706399"/>
                <a:gd name="connsiteX91" fmla="*/ 1218433 w 1764936"/>
                <a:gd name="connsiteY91" fmla="*/ 1105403 h 1706399"/>
                <a:gd name="connsiteX92" fmla="*/ 1276690 w 1764936"/>
                <a:gd name="connsiteY92" fmla="*/ 1100965 h 1706399"/>
                <a:gd name="connsiteX93" fmla="*/ 1318302 w 1764936"/>
                <a:gd name="connsiteY93" fmla="*/ 1107623 h 1706399"/>
                <a:gd name="connsiteX94" fmla="*/ 1320521 w 1764936"/>
                <a:gd name="connsiteY94" fmla="*/ 1144796 h 1706399"/>
                <a:gd name="connsiteX95" fmla="*/ 1270032 w 1764936"/>
                <a:gd name="connsiteY95" fmla="*/ 1256317 h 1706399"/>
                <a:gd name="connsiteX96" fmla="*/ 1216214 w 1764936"/>
                <a:gd name="connsiteY96" fmla="*/ 1312354 h 1706399"/>
                <a:gd name="connsiteX97" fmla="*/ 1041444 w 1764936"/>
                <a:gd name="connsiteY97" fmla="*/ 1391140 h 1706399"/>
                <a:gd name="connsiteX98" fmla="*/ 908840 w 1764936"/>
                <a:gd name="connsiteY98" fmla="*/ 1382263 h 1706399"/>
                <a:gd name="connsiteX99" fmla="*/ 983187 w 1764936"/>
                <a:gd name="connsiteY99" fmla="*/ 1330664 h 1706399"/>
                <a:gd name="connsiteX100" fmla="*/ 912169 w 1764936"/>
                <a:gd name="connsiteY100" fmla="*/ 1366173 h 1706399"/>
                <a:gd name="connsiteX101" fmla="*/ 897743 w 1764936"/>
                <a:gd name="connsiteY101" fmla="*/ 1378379 h 1706399"/>
                <a:gd name="connsiteX102" fmla="*/ 850028 w 1764936"/>
                <a:gd name="connsiteY102" fmla="*/ 1366728 h 1706399"/>
                <a:gd name="connsiteX103" fmla="*/ 828390 w 1764936"/>
                <a:gd name="connsiteY103" fmla="*/ 1369502 h 1706399"/>
                <a:gd name="connsiteX104" fmla="*/ 776791 w 1764936"/>
                <a:gd name="connsiteY104" fmla="*/ 1344534 h 1706399"/>
                <a:gd name="connsiteX105" fmla="*/ 830054 w 1764936"/>
                <a:gd name="connsiteY105" fmla="*/ 1285168 h 1706399"/>
                <a:gd name="connsiteX106" fmla="*/ 846144 w 1764936"/>
                <a:gd name="connsiteY106" fmla="*/ 1253543 h 1706399"/>
                <a:gd name="connsiteX107" fmla="*/ 793436 w 1764936"/>
                <a:gd name="connsiteY107" fmla="*/ 1311800 h 1706399"/>
                <a:gd name="connsiteX108" fmla="*/ 777346 w 1764936"/>
                <a:gd name="connsiteY108" fmla="*/ 1328444 h 1706399"/>
                <a:gd name="connsiteX109" fmla="*/ 821177 w 1764936"/>
                <a:gd name="connsiteY109" fmla="*/ 1232460 h 1706399"/>
                <a:gd name="connsiteX110" fmla="*/ 919936 w 1764936"/>
                <a:gd name="connsiteY110" fmla="*/ 1129816 h 1706399"/>
                <a:gd name="connsiteX111" fmla="*/ 1046992 w 1764936"/>
                <a:gd name="connsiteY111" fmla="*/ 1057134 h 1706399"/>
                <a:gd name="connsiteX112" fmla="*/ 1441542 w 1764936"/>
                <a:gd name="connsiteY112" fmla="*/ 975435 h 1706399"/>
                <a:gd name="connsiteX113" fmla="*/ 1471434 w 1764936"/>
                <a:gd name="connsiteY113" fmla="*/ 995548 h 1706399"/>
                <a:gd name="connsiteX114" fmla="*/ 1553548 w 1764936"/>
                <a:gd name="connsiteY114" fmla="*/ 1077662 h 1706399"/>
                <a:gd name="connsiteX115" fmla="*/ 1617908 w 1764936"/>
                <a:gd name="connsiteY115" fmla="*/ 1291826 h 1706399"/>
                <a:gd name="connsiteX116" fmla="*/ 1596825 w 1764936"/>
                <a:gd name="connsiteY116" fmla="*/ 1326780 h 1706399"/>
                <a:gd name="connsiteX117" fmla="*/ 1569638 w 1764936"/>
                <a:gd name="connsiteY117" fmla="*/ 1328999 h 1706399"/>
                <a:gd name="connsiteX118" fmla="*/ 1503059 w 1764936"/>
                <a:gd name="connsiteY118" fmla="*/ 1319012 h 1706399"/>
                <a:gd name="connsiteX119" fmla="*/ 1377667 w 1764936"/>
                <a:gd name="connsiteY119" fmla="*/ 1272407 h 1706399"/>
                <a:gd name="connsiteX120" fmla="*/ 1354920 w 1764936"/>
                <a:gd name="connsiteY120" fmla="*/ 1248549 h 1706399"/>
                <a:gd name="connsiteX121" fmla="*/ 1338275 w 1764936"/>
                <a:gd name="connsiteY121" fmla="*/ 1194176 h 1706399"/>
                <a:gd name="connsiteX122" fmla="*/ 1335501 w 1764936"/>
                <a:gd name="connsiteY122" fmla="*/ 1145351 h 1706399"/>
                <a:gd name="connsiteX123" fmla="*/ 1354365 w 1764936"/>
                <a:gd name="connsiteY123" fmla="*/ 1049921 h 1706399"/>
                <a:gd name="connsiteX124" fmla="*/ 1368790 w 1764936"/>
                <a:gd name="connsiteY124" fmla="*/ 1069894 h 1706399"/>
                <a:gd name="connsiteX125" fmla="*/ 1447576 w 1764936"/>
                <a:gd name="connsiteY125" fmla="*/ 1172537 h 1706399"/>
                <a:gd name="connsiteX126" fmla="*/ 1473098 w 1764936"/>
                <a:gd name="connsiteY126" fmla="*/ 1193067 h 1706399"/>
                <a:gd name="connsiteX127" fmla="*/ 1510827 w 1764936"/>
                <a:gd name="connsiteY127" fmla="*/ 1199170 h 1706399"/>
                <a:gd name="connsiteX128" fmla="*/ 1552993 w 1764936"/>
                <a:gd name="connsiteY128" fmla="*/ 1175866 h 1706399"/>
                <a:gd name="connsiteX129" fmla="*/ 1491963 w 1764936"/>
                <a:gd name="connsiteY129" fmla="*/ 1163105 h 1706399"/>
                <a:gd name="connsiteX130" fmla="*/ 1407073 w 1764936"/>
                <a:gd name="connsiteY130" fmla="*/ 1082655 h 1706399"/>
                <a:gd name="connsiteX131" fmla="*/ 1403744 w 1764936"/>
                <a:gd name="connsiteY131" fmla="*/ 1033831 h 1706399"/>
                <a:gd name="connsiteX132" fmla="*/ 1410402 w 1764936"/>
                <a:gd name="connsiteY132" fmla="*/ 991109 h 1706399"/>
                <a:gd name="connsiteX133" fmla="*/ 1441542 w 1764936"/>
                <a:gd name="connsiteY133" fmla="*/ 975435 h 1706399"/>
                <a:gd name="connsiteX134" fmla="*/ 1240625 w 1764936"/>
                <a:gd name="connsiteY134" fmla="*/ 903447 h 1706399"/>
                <a:gd name="connsiteX135" fmla="*/ 1238961 w 1764936"/>
                <a:gd name="connsiteY135" fmla="*/ 912324 h 1706399"/>
                <a:gd name="connsiteX136" fmla="*/ 1276689 w 1764936"/>
                <a:gd name="connsiteY136" fmla="*/ 967807 h 1706399"/>
                <a:gd name="connsiteX137" fmla="*/ 1296108 w 1764936"/>
                <a:gd name="connsiteY137" fmla="*/ 1002762 h 1706399"/>
                <a:gd name="connsiteX138" fmla="*/ 1284457 w 1764936"/>
                <a:gd name="connsiteY138" fmla="*/ 1021626 h 1706399"/>
                <a:gd name="connsiteX139" fmla="*/ 1259490 w 1764936"/>
                <a:gd name="connsiteY139" fmla="*/ 1027174 h 1706399"/>
                <a:gd name="connsiteX140" fmla="*/ 1223426 w 1764936"/>
                <a:gd name="connsiteY140" fmla="*/ 1017742 h 1706399"/>
                <a:gd name="connsiteX141" fmla="*/ 1212884 w 1764936"/>
                <a:gd name="connsiteY141" fmla="*/ 927304 h 1706399"/>
                <a:gd name="connsiteX142" fmla="*/ 1240625 w 1764936"/>
                <a:gd name="connsiteY142" fmla="*/ 903447 h 1706399"/>
                <a:gd name="connsiteX143" fmla="*/ 195610 w 1764936"/>
                <a:gd name="connsiteY143" fmla="*/ 863638 h 1706399"/>
                <a:gd name="connsiteX144" fmla="*/ 235835 w 1764936"/>
                <a:gd name="connsiteY144" fmla="*/ 866273 h 1706399"/>
                <a:gd name="connsiteX145" fmla="*/ 254144 w 1764936"/>
                <a:gd name="connsiteY145" fmla="*/ 889576 h 1706399"/>
                <a:gd name="connsiteX146" fmla="*/ 224184 w 1764936"/>
                <a:gd name="connsiteY146" fmla="*/ 891795 h 1706399"/>
                <a:gd name="connsiteX147" fmla="*/ 167037 w 1764936"/>
                <a:gd name="connsiteY147" fmla="*/ 938400 h 1706399"/>
                <a:gd name="connsiteX148" fmla="*/ 144844 w 1764936"/>
                <a:gd name="connsiteY148" fmla="*/ 1074888 h 1706399"/>
                <a:gd name="connsiteX149" fmla="*/ 155385 w 1764936"/>
                <a:gd name="connsiteY149" fmla="*/ 1089313 h 1706399"/>
                <a:gd name="connsiteX150" fmla="*/ 174249 w 1764936"/>
                <a:gd name="connsiteY150" fmla="*/ 1092642 h 1706399"/>
                <a:gd name="connsiteX151" fmla="*/ 202546 w 1764936"/>
                <a:gd name="connsiteY151" fmla="*/ 1138138 h 1706399"/>
                <a:gd name="connsiteX152" fmla="*/ 203100 w 1764936"/>
                <a:gd name="connsiteY152" fmla="*/ 1171982 h 1706399"/>
                <a:gd name="connsiteX153" fmla="*/ 251925 w 1764936"/>
                <a:gd name="connsiteY153" fmla="*/ 1189182 h 1706399"/>
                <a:gd name="connsiteX154" fmla="*/ 329601 w 1764936"/>
                <a:gd name="connsiteY154" fmla="*/ 1161441 h 1706399"/>
                <a:gd name="connsiteX155" fmla="*/ 273008 w 1764936"/>
                <a:gd name="connsiteY155" fmla="*/ 1152008 h 1706399"/>
                <a:gd name="connsiteX156" fmla="*/ 245822 w 1764936"/>
                <a:gd name="connsiteY156" fmla="*/ 1115390 h 1706399"/>
                <a:gd name="connsiteX157" fmla="*/ 234725 w 1764936"/>
                <a:gd name="connsiteY157" fmla="*/ 1075443 h 1706399"/>
                <a:gd name="connsiteX158" fmla="*/ 218081 w 1764936"/>
                <a:gd name="connsiteY158" fmla="*/ 1053804 h 1706399"/>
                <a:gd name="connsiteX159" fmla="*/ 253590 w 1764936"/>
                <a:gd name="connsiteY159" fmla="*/ 992219 h 1706399"/>
                <a:gd name="connsiteX160" fmla="*/ 302969 w 1764936"/>
                <a:gd name="connsiteY160" fmla="*/ 998876 h 1706399"/>
                <a:gd name="connsiteX161" fmla="*/ 328491 w 1764936"/>
                <a:gd name="connsiteY161" fmla="*/ 1048256 h 1706399"/>
                <a:gd name="connsiteX162" fmla="*/ 354568 w 1764936"/>
                <a:gd name="connsiteY162" fmla="*/ 1088203 h 1706399"/>
                <a:gd name="connsiteX163" fmla="*/ 403393 w 1764936"/>
                <a:gd name="connsiteY163" fmla="*/ 1118719 h 1706399"/>
                <a:gd name="connsiteX164" fmla="*/ 388967 w 1764936"/>
                <a:gd name="connsiteY164" fmla="*/ 977238 h 1706399"/>
                <a:gd name="connsiteX165" fmla="*/ 341252 w 1764936"/>
                <a:gd name="connsiteY165" fmla="*/ 943949 h 1706399"/>
                <a:gd name="connsiteX166" fmla="*/ 310737 w 1764936"/>
                <a:gd name="connsiteY166" fmla="*/ 916762 h 1706399"/>
                <a:gd name="connsiteX167" fmla="*/ 345691 w 1764936"/>
                <a:gd name="connsiteY167" fmla="*/ 877924 h 1706399"/>
                <a:gd name="connsiteX168" fmla="*/ 392296 w 1764936"/>
                <a:gd name="connsiteY168" fmla="*/ 873486 h 1706399"/>
                <a:gd name="connsiteX169" fmla="*/ 482178 w 1764936"/>
                <a:gd name="connsiteY169" fmla="*/ 961148 h 1706399"/>
                <a:gd name="connsiteX170" fmla="*/ 482178 w 1764936"/>
                <a:gd name="connsiteY170" fmla="*/ 997212 h 1706399"/>
                <a:gd name="connsiteX171" fmla="*/ 508809 w 1764936"/>
                <a:gd name="connsiteY171" fmla="*/ 1042153 h 1706399"/>
                <a:gd name="connsiteX172" fmla="*/ 524899 w 1764936"/>
                <a:gd name="connsiteY172" fmla="*/ 1056578 h 1706399"/>
                <a:gd name="connsiteX173" fmla="*/ 523790 w 1764936"/>
                <a:gd name="connsiteY173" fmla="*/ 1095971 h 1706399"/>
                <a:gd name="connsiteX174" fmla="*/ 477184 w 1764936"/>
                <a:gd name="connsiteY174" fmla="*/ 1209710 h 1706399"/>
                <a:gd name="connsiteX175" fmla="*/ 468307 w 1764936"/>
                <a:gd name="connsiteY175" fmla="*/ 1244110 h 1706399"/>
                <a:gd name="connsiteX176" fmla="*/ 443340 w 1764936"/>
                <a:gd name="connsiteY176" fmla="*/ 1261309 h 1706399"/>
                <a:gd name="connsiteX177" fmla="*/ 295756 w 1764936"/>
                <a:gd name="connsiteY177" fmla="*/ 1315127 h 1706399"/>
                <a:gd name="connsiteX178" fmla="*/ 209203 w 1764936"/>
                <a:gd name="connsiteY178" fmla="*/ 1315682 h 1706399"/>
                <a:gd name="connsiteX179" fmla="*/ 162043 w 1764936"/>
                <a:gd name="connsiteY179" fmla="*/ 1272960 h 1706399"/>
                <a:gd name="connsiteX180" fmla="*/ 104896 w 1764936"/>
                <a:gd name="connsiteY180" fmla="*/ 1255206 h 1706399"/>
                <a:gd name="connsiteX181" fmla="*/ 79374 w 1764936"/>
                <a:gd name="connsiteY181" fmla="*/ 1243555 h 1706399"/>
                <a:gd name="connsiteX182" fmla="*/ 76045 w 1764936"/>
                <a:gd name="connsiteY182" fmla="*/ 1213039 h 1706399"/>
                <a:gd name="connsiteX183" fmla="*/ 100458 w 1764936"/>
                <a:gd name="connsiteY183" fmla="*/ 1148679 h 1706399"/>
                <a:gd name="connsiteX184" fmla="*/ 74936 w 1764936"/>
                <a:gd name="connsiteY184" fmla="*/ 1097081 h 1706399"/>
                <a:gd name="connsiteX185" fmla="*/ 63839 w 1764936"/>
                <a:gd name="connsiteY185" fmla="*/ 1075443 h 1706399"/>
                <a:gd name="connsiteX186" fmla="*/ 76600 w 1764936"/>
                <a:gd name="connsiteY186" fmla="*/ 980567 h 1706399"/>
                <a:gd name="connsiteX187" fmla="*/ 157050 w 1764936"/>
                <a:gd name="connsiteY187" fmla="*/ 871821 h 1706399"/>
                <a:gd name="connsiteX188" fmla="*/ 195610 w 1764936"/>
                <a:gd name="connsiteY188" fmla="*/ 863638 h 1706399"/>
                <a:gd name="connsiteX189" fmla="*/ 1349277 w 1764936"/>
                <a:gd name="connsiteY189" fmla="*/ 810184 h 1706399"/>
                <a:gd name="connsiteX190" fmla="*/ 1368791 w 1764936"/>
                <a:gd name="connsiteY190" fmla="*/ 820223 h 1706399"/>
                <a:gd name="connsiteX191" fmla="*/ 1288340 w 1764936"/>
                <a:gd name="connsiteY191" fmla="*/ 856842 h 1706399"/>
                <a:gd name="connsiteX192" fmla="*/ 1349277 w 1764936"/>
                <a:gd name="connsiteY192" fmla="*/ 810184 h 1706399"/>
                <a:gd name="connsiteX193" fmla="*/ 377871 w 1764936"/>
                <a:gd name="connsiteY193" fmla="*/ 689283 h 1706399"/>
                <a:gd name="connsiteX194" fmla="*/ 321833 w 1764936"/>
                <a:gd name="connsiteY194" fmla="*/ 698160 h 1706399"/>
                <a:gd name="connsiteX195" fmla="*/ 285770 w 1764936"/>
                <a:gd name="connsiteY195" fmla="*/ 742547 h 1706399"/>
                <a:gd name="connsiteX196" fmla="*/ 283550 w 1764936"/>
                <a:gd name="connsiteY196" fmla="*/ 753644 h 1706399"/>
                <a:gd name="connsiteX197" fmla="*/ 377871 w 1764936"/>
                <a:gd name="connsiteY197" fmla="*/ 689283 h 1706399"/>
                <a:gd name="connsiteX198" fmla="*/ 927843 w 1764936"/>
                <a:gd name="connsiteY198" fmla="*/ 670142 h 1706399"/>
                <a:gd name="connsiteX199" fmla="*/ 987071 w 1764936"/>
                <a:gd name="connsiteY199" fmla="*/ 718689 h 1706399"/>
                <a:gd name="connsiteX200" fmla="*/ 1027573 w 1764936"/>
                <a:gd name="connsiteY200" fmla="*/ 809681 h 1706399"/>
                <a:gd name="connsiteX201" fmla="*/ 1015922 w 1764936"/>
                <a:gd name="connsiteY201" fmla="*/ 828545 h 1706399"/>
                <a:gd name="connsiteX202" fmla="*/ 934363 w 1764936"/>
                <a:gd name="connsiteY202" fmla="*/ 807461 h 1706399"/>
                <a:gd name="connsiteX203" fmla="*/ 931034 w 1764936"/>
                <a:gd name="connsiteY203" fmla="*/ 780275 h 1706399"/>
                <a:gd name="connsiteX204" fmla="*/ 952117 w 1764936"/>
                <a:gd name="connsiteY204" fmla="*/ 773062 h 1706399"/>
                <a:gd name="connsiteX205" fmla="*/ 966543 w 1764936"/>
                <a:gd name="connsiteY205" fmla="*/ 767514 h 1706399"/>
                <a:gd name="connsiteX206" fmla="*/ 954336 w 1764936"/>
                <a:gd name="connsiteY206" fmla="*/ 756972 h 1706399"/>
                <a:gd name="connsiteX207" fmla="*/ 919937 w 1764936"/>
                <a:gd name="connsiteY207" fmla="*/ 785268 h 1706399"/>
                <a:gd name="connsiteX208" fmla="*/ 919937 w 1764936"/>
                <a:gd name="connsiteY208" fmla="*/ 793591 h 1706399"/>
                <a:gd name="connsiteX209" fmla="*/ 879990 w 1764936"/>
                <a:gd name="connsiteY209" fmla="*/ 886247 h 1706399"/>
                <a:gd name="connsiteX210" fmla="*/ 883319 w 1764936"/>
                <a:gd name="connsiteY210" fmla="*/ 930078 h 1706399"/>
                <a:gd name="connsiteX211" fmla="*/ 904957 w 1764936"/>
                <a:gd name="connsiteY211" fmla="*/ 954490 h 1706399"/>
                <a:gd name="connsiteX212" fmla="*/ 936027 w 1764936"/>
                <a:gd name="connsiteY212" fmla="*/ 1022180 h 1706399"/>
                <a:gd name="connsiteX213" fmla="*/ 912170 w 1764936"/>
                <a:gd name="connsiteY213" fmla="*/ 1062128 h 1706399"/>
                <a:gd name="connsiteX214" fmla="*/ 906621 w 1764936"/>
                <a:gd name="connsiteY214" fmla="*/ 1062128 h 1706399"/>
                <a:gd name="connsiteX215" fmla="*/ 757373 w 1764936"/>
                <a:gd name="connsiteY215" fmla="*/ 1120384 h 1706399"/>
                <a:gd name="connsiteX216" fmla="*/ 689684 w 1764936"/>
                <a:gd name="connsiteY216" fmla="*/ 1131481 h 1706399"/>
                <a:gd name="connsiteX217" fmla="*/ 508810 w 1764936"/>
                <a:gd name="connsiteY217" fmla="*/ 1002761 h 1706399"/>
                <a:gd name="connsiteX218" fmla="*/ 517687 w 1764936"/>
                <a:gd name="connsiteY218" fmla="*/ 917317 h 1706399"/>
                <a:gd name="connsiteX219" fmla="*/ 553196 w 1764936"/>
                <a:gd name="connsiteY219" fmla="*/ 817448 h 1706399"/>
                <a:gd name="connsiteX220" fmla="*/ 577608 w 1764936"/>
                <a:gd name="connsiteY220" fmla="*/ 769178 h 1706399"/>
                <a:gd name="connsiteX221" fmla="*/ 640304 w 1764936"/>
                <a:gd name="connsiteY221" fmla="*/ 756972 h 1706399"/>
                <a:gd name="connsiteX222" fmla="*/ 641968 w 1764936"/>
                <a:gd name="connsiteY222" fmla="*/ 767514 h 1706399"/>
                <a:gd name="connsiteX223" fmla="*/ 611453 w 1764936"/>
                <a:gd name="connsiteY223" fmla="*/ 832429 h 1706399"/>
                <a:gd name="connsiteX224" fmla="*/ 582602 w 1764936"/>
                <a:gd name="connsiteY224" fmla="*/ 911214 h 1706399"/>
                <a:gd name="connsiteX225" fmla="*/ 583712 w 1764936"/>
                <a:gd name="connsiteY225" fmla="*/ 966142 h 1706399"/>
                <a:gd name="connsiteX226" fmla="*/ 642523 w 1764936"/>
                <a:gd name="connsiteY226" fmla="*/ 1017741 h 1706399"/>
                <a:gd name="connsiteX227" fmla="*/ 745167 w 1764936"/>
                <a:gd name="connsiteY227" fmla="*/ 1021070 h 1706399"/>
                <a:gd name="connsiteX228" fmla="*/ 837823 w 1764936"/>
                <a:gd name="connsiteY228" fmla="*/ 994994 h 1706399"/>
                <a:gd name="connsiteX229" fmla="*/ 780676 w 1764936"/>
                <a:gd name="connsiteY229" fmla="*/ 933407 h 1706399"/>
                <a:gd name="connsiteX230" fmla="*/ 807308 w 1764936"/>
                <a:gd name="connsiteY230" fmla="*/ 857396 h 1706399"/>
                <a:gd name="connsiteX231" fmla="*/ 837268 w 1764936"/>
                <a:gd name="connsiteY231" fmla="*/ 842415 h 1706399"/>
                <a:gd name="connsiteX232" fmla="*/ 850584 w 1764936"/>
                <a:gd name="connsiteY232" fmla="*/ 795255 h 1706399"/>
                <a:gd name="connsiteX233" fmla="*/ 851694 w 1764936"/>
                <a:gd name="connsiteY233" fmla="*/ 738108 h 1706399"/>
                <a:gd name="connsiteX234" fmla="*/ 820068 w 1764936"/>
                <a:gd name="connsiteY234" fmla="*/ 744766 h 1706399"/>
                <a:gd name="connsiteX235" fmla="*/ 859461 w 1764936"/>
                <a:gd name="connsiteY235" fmla="*/ 703154 h 1706399"/>
                <a:gd name="connsiteX236" fmla="*/ 927843 w 1764936"/>
                <a:gd name="connsiteY236" fmla="*/ 670142 h 1706399"/>
                <a:gd name="connsiteX237" fmla="*/ 504371 w 1764936"/>
                <a:gd name="connsiteY237" fmla="*/ 667646 h 1706399"/>
                <a:gd name="connsiteX238" fmla="*/ 453327 w 1764936"/>
                <a:gd name="connsiteY238" fmla="*/ 713697 h 1706399"/>
                <a:gd name="connsiteX239" fmla="*/ 504371 w 1764936"/>
                <a:gd name="connsiteY239" fmla="*/ 667646 h 1706399"/>
                <a:gd name="connsiteX240" fmla="*/ 1656277 w 1764936"/>
                <a:gd name="connsiteY240" fmla="*/ 590533 h 1706399"/>
                <a:gd name="connsiteX241" fmla="*/ 1682822 w 1764936"/>
                <a:gd name="connsiteY241" fmla="*/ 601066 h 1706399"/>
                <a:gd name="connsiteX242" fmla="*/ 1734975 w 1764936"/>
                <a:gd name="connsiteY242" fmla="*/ 668200 h 1706399"/>
                <a:gd name="connsiteX243" fmla="*/ 1756059 w 1764936"/>
                <a:gd name="connsiteY243" fmla="*/ 711477 h 1706399"/>
                <a:gd name="connsiteX244" fmla="*/ 1764936 w 1764936"/>
                <a:gd name="connsiteY244" fmla="*/ 734779 h 1706399"/>
                <a:gd name="connsiteX245" fmla="*/ 1716666 w 1764936"/>
                <a:gd name="connsiteY245" fmla="*/ 805242 h 1706399"/>
                <a:gd name="connsiteX246" fmla="*/ 1650087 w 1764936"/>
                <a:gd name="connsiteY246" fmla="*/ 849628 h 1706399"/>
                <a:gd name="connsiteX247" fmla="*/ 1611249 w 1764936"/>
                <a:gd name="connsiteY247" fmla="*/ 888466 h 1706399"/>
                <a:gd name="connsiteX248" fmla="*/ 1490852 w 1764936"/>
                <a:gd name="connsiteY248" fmla="*/ 955600 h 1706399"/>
                <a:gd name="connsiteX249" fmla="*/ 1435924 w 1764936"/>
                <a:gd name="connsiteY249" fmla="*/ 961703 h 1706399"/>
                <a:gd name="connsiteX250" fmla="*/ 1418170 w 1764936"/>
                <a:gd name="connsiteY250" fmla="*/ 968916 h 1706399"/>
                <a:gd name="connsiteX251" fmla="*/ 1323849 w 1764936"/>
                <a:gd name="connsiteY251" fmla="*/ 1072669 h 1706399"/>
                <a:gd name="connsiteX252" fmla="*/ 1288895 w 1764936"/>
                <a:gd name="connsiteY252" fmla="*/ 1085984 h 1706399"/>
                <a:gd name="connsiteX253" fmla="*/ 1282792 w 1764936"/>
                <a:gd name="connsiteY253" fmla="*/ 1053250 h 1706399"/>
                <a:gd name="connsiteX254" fmla="*/ 1320520 w 1764936"/>
                <a:gd name="connsiteY254" fmla="*/ 988890 h 1706399"/>
                <a:gd name="connsiteX255" fmla="*/ 1300547 w 1764936"/>
                <a:gd name="connsiteY255" fmla="*/ 955600 h 1706399"/>
                <a:gd name="connsiteX256" fmla="*/ 1283902 w 1764936"/>
                <a:gd name="connsiteY256" fmla="*/ 955600 h 1706399"/>
                <a:gd name="connsiteX257" fmla="*/ 1250057 w 1764936"/>
                <a:gd name="connsiteY257" fmla="*/ 944504 h 1706399"/>
                <a:gd name="connsiteX258" fmla="*/ 1259490 w 1764936"/>
                <a:gd name="connsiteY258" fmla="*/ 902892 h 1706399"/>
                <a:gd name="connsiteX259" fmla="*/ 1345488 w 1764936"/>
                <a:gd name="connsiteY259" fmla="*/ 844635 h 1706399"/>
                <a:gd name="connsiteX260" fmla="*/ 1513045 w 1764936"/>
                <a:gd name="connsiteY260" fmla="*/ 734225 h 1706399"/>
                <a:gd name="connsiteX261" fmla="*/ 1566863 w 1764936"/>
                <a:gd name="connsiteY261" fmla="*/ 696496 h 1706399"/>
                <a:gd name="connsiteX262" fmla="*/ 1616797 w 1764936"/>
                <a:gd name="connsiteY262" fmla="*/ 631027 h 1706399"/>
                <a:gd name="connsiteX263" fmla="*/ 1656277 w 1764936"/>
                <a:gd name="connsiteY263" fmla="*/ 590533 h 1706399"/>
                <a:gd name="connsiteX264" fmla="*/ 986681 w 1764936"/>
                <a:gd name="connsiteY264" fmla="*/ 453439 h 1706399"/>
                <a:gd name="connsiteX265" fmla="*/ 1004825 w 1764936"/>
                <a:gd name="connsiteY265" fmla="*/ 457366 h 1706399"/>
                <a:gd name="connsiteX266" fmla="*/ 1078062 w 1764936"/>
                <a:gd name="connsiteY266" fmla="*/ 481778 h 1706399"/>
                <a:gd name="connsiteX267" fmla="*/ 1151299 w 1764936"/>
                <a:gd name="connsiteY267" fmla="*/ 466798 h 1706399"/>
                <a:gd name="connsiteX268" fmla="*/ 1191247 w 1764936"/>
                <a:gd name="connsiteY268" fmla="*/ 464024 h 1706399"/>
                <a:gd name="connsiteX269" fmla="*/ 1276135 w 1764936"/>
                <a:gd name="connsiteY269" fmla="*/ 523390 h 1706399"/>
                <a:gd name="connsiteX270" fmla="*/ 1281684 w 1764936"/>
                <a:gd name="connsiteY270" fmla="*/ 542809 h 1706399"/>
                <a:gd name="connsiteX271" fmla="*/ 1306096 w 1764936"/>
                <a:gd name="connsiteY271" fmla="*/ 592189 h 1706399"/>
                <a:gd name="connsiteX272" fmla="*/ 1330508 w 1764936"/>
                <a:gd name="connsiteY272" fmla="*/ 544474 h 1706399"/>
                <a:gd name="connsiteX273" fmla="*/ 1330508 w 1764936"/>
                <a:gd name="connsiteY273" fmla="*/ 528384 h 1706399"/>
                <a:gd name="connsiteX274" fmla="*/ 1336057 w 1764936"/>
                <a:gd name="connsiteY274" fmla="*/ 521726 h 1706399"/>
                <a:gd name="connsiteX275" fmla="*/ 1474208 w 1764936"/>
                <a:gd name="connsiteY275" fmla="*/ 558344 h 1706399"/>
                <a:gd name="connsiteX276" fmla="*/ 1496401 w 1764936"/>
                <a:gd name="connsiteY276" fmla="*/ 556680 h 1706399"/>
                <a:gd name="connsiteX277" fmla="*/ 1527472 w 1764936"/>
                <a:gd name="connsiteY277" fmla="*/ 569441 h 1706399"/>
                <a:gd name="connsiteX278" fmla="*/ 1511937 w 1764936"/>
                <a:gd name="connsiteY278" fmla="*/ 595518 h 1706399"/>
                <a:gd name="connsiteX279" fmla="*/ 1484750 w 1764936"/>
                <a:gd name="connsiteY279" fmla="*/ 626588 h 1706399"/>
                <a:gd name="connsiteX280" fmla="*/ 1492518 w 1764936"/>
                <a:gd name="connsiteY280" fmla="*/ 667090 h 1706399"/>
                <a:gd name="connsiteX281" fmla="*/ 1496401 w 1764936"/>
                <a:gd name="connsiteY281" fmla="*/ 708148 h 1706399"/>
                <a:gd name="connsiteX282" fmla="*/ 1313309 w 1764936"/>
                <a:gd name="connsiteY282" fmla="*/ 791372 h 1706399"/>
                <a:gd name="connsiteX283" fmla="*/ 1175157 w 1764936"/>
                <a:gd name="connsiteY283" fmla="*/ 789708 h 1706399"/>
                <a:gd name="connsiteX284" fmla="*/ 1013147 w 1764936"/>
                <a:gd name="connsiteY284" fmla="*/ 698161 h 1706399"/>
                <a:gd name="connsiteX285" fmla="*/ 979857 w 1764936"/>
                <a:gd name="connsiteY285" fmla="*/ 647117 h 1706399"/>
                <a:gd name="connsiteX286" fmla="*/ 966542 w 1764936"/>
                <a:gd name="connsiteY286" fmla="*/ 580537 h 1706399"/>
                <a:gd name="connsiteX287" fmla="*/ 965432 w 1764936"/>
                <a:gd name="connsiteY287" fmla="*/ 556680 h 1706399"/>
                <a:gd name="connsiteX288" fmla="*/ 948232 w 1764936"/>
                <a:gd name="connsiteY288" fmla="*/ 516178 h 1706399"/>
                <a:gd name="connsiteX289" fmla="*/ 942129 w 1764936"/>
                <a:gd name="connsiteY289" fmla="*/ 475675 h 1706399"/>
                <a:gd name="connsiteX290" fmla="*/ 986681 w 1764936"/>
                <a:gd name="connsiteY290" fmla="*/ 453439 h 1706399"/>
                <a:gd name="connsiteX291" fmla="*/ 718951 w 1764936"/>
                <a:gd name="connsiteY291" fmla="*/ 452719 h 1706399"/>
                <a:gd name="connsiteX292" fmla="*/ 728522 w 1764936"/>
                <a:gd name="connsiteY292" fmla="*/ 457366 h 1706399"/>
                <a:gd name="connsiteX293" fmla="*/ 723528 w 1764936"/>
                <a:gd name="connsiteY293" fmla="*/ 477340 h 1706399"/>
                <a:gd name="connsiteX294" fmla="*/ 664162 w 1764936"/>
                <a:gd name="connsiteY294" fmla="*/ 520061 h 1706399"/>
                <a:gd name="connsiteX295" fmla="*/ 503262 w 1764936"/>
                <a:gd name="connsiteY295" fmla="*/ 649336 h 1706399"/>
                <a:gd name="connsiteX296" fmla="*/ 416154 w 1764936"/>
                <a:gd name="connsiteY296" fmla="*/ 712586 h 1706399"/>
                <a:gd name="connsiteX297" fmla="*/ 325717 w 1764936"/>
                <a:gd name="connsiteY297" fmla="*/ 759192 h 1706399"/>
                <a:gd name="connsiteX298" fmla="*/ 295757 w 1764936"/>
                <a:gd name="connsiteY298" fmla="*/ 852958 h 1706399"/>
                <a:gd name="connsiteX299" fmla="*/ 297976 w 1764936"/>
                <a:gd name="connsiteY299" fmla="*/ 894015 h 1706399"/>
                <a:gd name="connsiteX300" fmla="*/ 291873 w 1764936"/>
                <a:gd name="connsiteY300" fmla="*/ 914544 h 1706399"/>
                <a:gd name="connsiteX301" fmla="*/ 270235 w 1764936"/>
                <a:gd name="connsiteY301" fmla="*/ 899563 h 1706399"/>
                <a:gd name="connsiteX302" fmla="*/ 259138 w 1764936"/>
                <a:gd name="connsiteY302" fmla="*/ 855732 h 1706399"/>
                <a:gd name="connsiteX303" fmla="*/ 260248 w 1764936"/>
                <a:gd name="connsiteY303" fmla="*/ 850184 h 1706399"/>
                <a:gd name="connsiteX304" fmla="*/ 277447 w 1764936"/>
                <a:gd name="connsiteY304" fmla="*/ 775282 h 1706399"/>
                <a:gd name="connsiteX305" fmla="*/ 279667 w 1764936"/>
                <a:gd name="connsiteY305" fmla="*/ 766960 h 1706399"/>
                <a:gd name="connsiteX306" fmla="*/ 271899 w 1764936"/>
                <a:gd name="connsiteY306" fmla="*/ 773618 h 1706399"/>
                <a:gd name="connsiteX307" fmla="*/ 271344 w 1764936"/>
                <a:gd name="connsiteY307" fmla="*/ 740327 h 1706399"/>
                <a:gd name="connsiteX308" fmla="*/ 320169 w 1764936"/>
                <a:gd name="connsiteY308" fmla="*/ 677632 h 1706399"/>
                <a:gd name="connsiteX309" fmla="*/ 435019 w 1764936"/>
                <a:gd name="connsiteY309" fmla="*/ 662652 h 1706399"/>
                <a:gd name="connsiteX310" fmla="*/ 522127 w 1764936"/>
                <a:gd name="connsiteY310" fmla="*/ 579983 h 1706399"/>
                <a:gd name="connsiteX311" fmla="*/ 614228 w 1764936"/>
                <a:gd name="connsiteY311" fmla="*/ 495649 h 1706399"/>
                <a:gd name="connsiteX312" fmla="*/ 673039 w 1764936"/>
                <a:gd name="connsiteY312" fmla="*/ 472901 h 1706399"/>
                <a:gd name="connsiteX313" fmla="*/ 708548 w 1764936"/>
                <a:gd name="connsiteY313" fmla="*/ 456811 h 1706399"/>
                <a:gd name="connsiteX314" fmla="*/ 718951 w 1764936"/>
                <a:gd name="connsiteY314" fmla="*/ 452719 h 1706399"/>
                <a:gd name="connsiteX315" fmla="*/ 148077 w 1764936"/>
                <a:gd name="connsiteY315" fmla="*/ 342058 h 1706399"/>
                <a:gd name="connsiteX316" fmla="*/ 163708 w 1764936"/>
                <a:gd name="connsiteY316" fmla="*/ 343627 h 1706399"/>
                <a:gd name="connsiteX317" fmla="*/ 287989 w 1764936"/>
                <a:gd name="connsiteY317" fmla="*/ 346956 h 1706399"/>
                <a:gd name="connsiteX318" fmla="*/ 382309 w 1764936"/>
                <a:gd name="connsiteY318" fmla="*/ 409651 h 1706399"/>
                <a:gd name="connsiteX319" fmla="*/ 412825 w 1764936"/>
                <a:gd name="connsiteY319" fmla="*/ 433509 h 1706399"/>
                <a:gd name="connsiteX320" fmla="*/ 496048 w 1764936"/>
                <a:gd name="connsiteY320" fmla="*/ 481779 h 1706399"/>
                <a:gd name="connsiteX321" fmla="*/ 521570 w 1764936"/>
                <a:gd name="connsiteY321" fmla="*/ 532823 h 1706399"/>
                <a:gd name="connsiteX322" fmla="*/ 410605 w 1764936"/>
                <a:gd name="connsiteY322" fmla="*/ 655994 h 1706399"/>
                <a:gd name="connsiteX323" fmla="*/ 271899 w 1764936"/>
                <a:gd name="connsiteY323" fmla="*/ 690948 h 1706399"/>
                <a:gd name="connsiteX324" fmla="*/ 257473 w 1764936"/>
                <a:gd name="connsiteY324" fmla="*/ 688729 h 1706399"/>
                <a:gd name="connsiteX325" fmla="*/ 155940 w 1764936"/>
                <a:gd name="connsiteY325" fmla="*/ 645452 h 1706399"/>
                <a:gd name="connsiteX326" fmla="*/ 115438 w 1764936"/>
                <a:gd name="connsiteY326" fmla="*/ 599957 h 1706399"/>
                <a:gd name="connsiteX327" fmla="*/ 32214 w 1764936"/>
                <a:gd name="connsiteY327" fmla="*/ 495095 h 1706399"/>
                <a:gd name="connsiteX328" fmla="*/ 14459 w 1764936"/>
                <a:gd name="connsiteY328" fmla="*/ 438502 h 1706399"/>
                <a:gd name="connsiteX329" fmla="*/ 72161 w 1764936"/>
                <a:gd name="connsiteY329" fmla="*/ 410206 h 1706399"/>
                <a:gd name="connsiteX330" fmla="*/ 117102 w 1764936"/>
                <a:gd name="connsiteY330" fmla="*/ 373033 h 1706399"/>
                <a:gd name="connsiteX331" fmla="*/ 148077 w 1764936"/>
                <a:gd name="connsiteY331" fmla="*/ 342058 h 1706399"/>
                <a:gd name="connsiteX332" fmla="*/ 762722 w 1764936"/>
                <a:gd name="connsiteY332" fmla="*/ 209186 h 1706399"/>
                <a:gd name="connsiteX333" fmla="*/ 790663 w 1764936"/>
                <a:gd name="connsiteY333" fmla="*/ 213798 h 1706399"/>
                <a:gd name="connsiteX334" fmla="*/ 936027 w 1764936"/>
                <a:gd name="connsiteY334" fmla="*/ 254855 h 1706399"/>
                <a:gd name="connsiteX335" fmla="*/ 985961 w 1764936"/>
                <a:gd name="connsiteY335" fmla="*/ 287590 h 1706399"/>
                <a:gd name="connsiteX336" fmla="*/ 1007045 w 1764936"/>
                <a:gd name="connsiteY336" fmla="*/ 255410 h 1706399"/>
                <a:gd name="connsiteX337" fmla="*/ 1059198 w 1764936"/>
                <a:gd name="connsiteY337" fmla="*/ 252636 h 1706399"/>
                <a:gd name="connsiteX338" fmla="*/ 1023135 w 1764936"/>
                <a:gd name="connsiteY338" fmla="*/ 422967 h 1706399"/>
                <a:gd name="connsiteX339" fmla="*/ 835604 w 1764936"/>
                <a:gd name="connsiteY339" fmla="*/ 532269 h 1706399"/>
                <a:gd name="connsiteX340" fmla="*/ 748496 w 1764936"/>
                <a:gd name="connsiteY340" fmla="*/ 538927 h 1706399"/>
                <a:gd name="connsiteX341" fmla="*/ 872777 w 1764936"/>
                <a:gd name="connsiteY341" fmla="*/ 471238 h 1706399"/>
                <a:gd name="connsiteX342" fmla="*/ 873332 w 1764936"/>
                <a:gd name="connsiteY342" fmla="*/ 447935 h 1706399"/>
                <a:gd name="connsiteX343" fmla="*/ 856740 w 1764936"/>
                <a:gd name="connsiteY343" fmla="*/ 439178 h 1706399"/>
                <a:gd name="connsiteX344" fmla="*/ 856687 w 1764936"/>
                <a:gd name="connsiteY344" fmla="*/ 439058 h 1706399"/>
                <a:gd name="connsiteX345" fmla="*/ 833384 w 1764936"/>
                <a:gd name="connsiteY345" fmla="*/ 426852 h 1706399"/>
                <a:gd name="connsiteX346" fmla="*/ 856740 w 1764936"/>
                <a:gd name="connsiteY346" fmla="*/ 439178 h 1706399"/>
                <a:gd name="connsiteX347" fmla="*/ 863899 w 1764936"/>
                <a:gd name="connsiteY347" fmla="*/ 455287 h 1706399"/>
                <a:gd name="connsiteX348" fmla="*/ 851139 w 1764936"/>
                <a:gd name="connsiteY348" fmla="*/ 465690 h 1706399"/>
                <a:gd name="connsiteX349" fmla="*/ 775128 w 1764936"/>
                <a:gd name="connsiteY349" fmla="*/ 503973 h 1706399"/>
                <a:gd name="connsiteX350" fmla="*/ 760702 w 1764936"/>
                <a:gd name="connsiteY350" fmla="*/ 511186 h 1706399"/>
                <a:gd name="connsiteX351" fmla="*/ 731851 w 1764936"/>
                <a:gd name="connsiteY351" fmla="*/ 528940 h 1706399"/>
                <a:gd name="connsiteX352" fmla="*/ 723528 w 1764936"/>
                <a:gd name="connsiteY352" fmla="*/ 494541 h 1706399"/>
                <a:gd name="connsiteX353" fmla="*/ 736290 w 1764936"/>
                <a:gd name="connsiteY353" fmla="*/ 474012 h 1706399"/>
                <a:gd name="connsiteX354" fmla="*/ 733516 w 1764936"/>
                <a:gd name="connsiteY354" fmla="*/ 445161 h 1706399"/>
                <a:gd name="connsiteX355" fmla="*/ 707993 w 1764936"/>
                <a:gd name="connsiteY355" fmla="*/ 445161 h 1706399"/>
                <a:gd name="connsiteX356" fmla="*/ 669710 w 1764936"/>
                <a:gd name="connsiteY356" fmla="*/ 427407 h 1706399"/>
                <a:gd name="connsiteX357" fmla="*/ 600911 w 1764936"/>
                <a:gd name="connsiteY357" fmla="*/ 373033 h 1706399"/>
                <a:gd name="connsiteX358" fmla="*/ 551532 w 1764936"/>
                <a:gd name="connsiteY358" fmla="*/ 357498 h 1706399"/>
                <a:gd name="connsiteX359" fmla="*/ 517687 w 1764936"/>
                <a:gd name="connsiteY359" fmla="*/ 304234 h 1706399"/>
                <a:gd name="connsiteX360" fmla="*/ 572615 w 1764936"/>
                <a:gd name="connsiteY360" fmla="*/ 265952 h 1706399"/>
                <a:gd name="connsiteX361" fmla="*/ 643633 w 1764936"/>
                <a:gd name="connsiteY361" fmla="*/ 274274 h 1706399"/>
                <a:gd name="connsiteX362" fmla="*/ 685245 w 1764936"/>
                <a:gd name="connsiteY362" fmla="*/ 253190 h 1706399"/>
                <a:gd name="connsiteX363" fmla="*/ 762722 w 1764936"/>
                <a:gd name="connsiteY363" fmla="*/ 209186 h 1706399"/>
                <a:gd name="connsiteX364" fmla="*/ 1092487 w 1764936"/>
                <a:gd name="connsiteY364" fmla="*/ 1161 h 1706399"/>
                <a:gd name="connsiteX365" fmla="*/ 1119118 w 1764936"/>
                <a:gd name="connsiteY365" fmla="*/ 20719 h 1706399"/>
                <a:gd name="connsiteX366" fmla="*/ 1174601 w 1764936"/>
                <a:gd name="connsiteY366" fmla="*/ 96175 h 1706399"/>
                <a:gd name="connsiteX367" fmla="*/ 1191245 w 1764936"/>
                <a:gd name="connsiteY367" fmla="*/ 110601 h 1706399"/>
                <a:gd name="connsiteX368" fmla="*/ 1247838 w 1764936"/>
                <a:gd name="connsiteY368" fmla="*/ 223785 h 1706399"/>
                <a:gd name="connsiteX369" fmla="*/ 1301656 w 1764936"/>
                <a:gd name="connsiteY369" fmla="*/ 361382 h 1706399"/>
                <a:gd name="connsiteX370" fmla="*/ 1320520 w 1764936"/>
                <a:gd name="connsiteY370" fmla="*/ 431845 h 1706399"/>
                <a:gd name="connsiteX371" fmla="*/ 1319410 w 1764936"/>
                <a:gd name="connsiteY371" fmla="*/ 513959 h 1706399"/>
                <a:gd name="connsiteX372" fmla="*/ 1319965 w 1764936"/>
                <a:gd name="connsiteY372" fmla="*/ 550023 h 1706399"/>
                <a:gd name="connsiteX373" fmla="*/ 1306094 w 1764936"/>
                <a:gd name="connsiteY373" fmla="*/ 578874 h 1706399"/>
                <a:gd name="connsiteX374" fmla="*/ 1292779 w 1764936"/>
                <a:gd name="connsiteY374" fmla="*/ 548913 h 1706399"/>
                <a:gd name="connsiteX375" fmla="*/ 1292779 w 1764936"/>
                <a:gd name="connsiteY375" fmla="*/ 515069 h 1706399"/>
                <a:gd name="connsiteX376" fmla="*/ 1264482 w 1764936"/>
                <a:gd name="connsiteY376" fmla="*/ 422413 h 1706399"/>
                <a:gd name="connsiteX377" fmla="*/ 1245064 w 1764936"/>
                <a:gd name="connsiteY377" fmla="*/ 314222 h 1706399"/>
                <a:gd name="connsiteX378" fmla="*/ 1240625 w 1764936"/>
                <a:gd name="connsiteY378" fmla="*/ 292029 h 1706399"/>
                <a:gd name="connsiteX379" fmla="*/ 1203452 w 1764936"/>
                <a:gd name="connsiteY379" fmla="*/ 214908 h 1706399"/>
                <a:gd name="connsiteX380" fmla="*/ 1165169 w 1764936"/>
                <a:gd name="connsiteY380" fmla="*/ 156651 h 1706399"/>
                <a:gd name="connsiteX381" fmla="*/ 1068074 w 1764936"/>
                <a:gd name="connsiteY381" fmla="*/ 88408 h 1706399"/>
                <a:gd name="connsiteX382" fmla="*/ 1038668 w 1764936"/>
                <a:gd name="connsiteY382" fmla="*/ 51789 h 1706399"/>
                <a:gd name="connsiteX383" fmla="*/ 1060861 w 1764936"/>
                <a:gd name="connsiteY383" fmla="*/ 5739 h 1706399"/>
                <a:gd name="connsiteX384" fmla="*/ 1092487 w 1764936"/>
                <a:gd name="connsiteY384" fmla="*/ 1161 h 170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</a:cxnLst>
              <a:rect l="l" t="t" r="r" b="b"/>
              <a:pathLst>
                <a:path w="1764936" h="1706399">
                  <a:moveTo>
                    <a:pt x="1229529" y="1321023"/>
                  </a:moveTo>
                  <a:cubicBezTo>
                    <a:pt x="1237019" y="1318456"/>
                    <a:pt x="1247006" y="1322063"/>
                    <a:pt x="1267257" y="1328443"/>
                  </a:cubicBezTo>
                  <a:cubicBezTo>
                    <a:pt x="1302766" y="1339540"/>
                    <a:pt x="1326068" y="1359514"/>
                    <a:pt x="1335500" y="1396132"/>
                  </a:cubicBezTo>
                  <a:cubicBezTo>
                    <a:pt x="1345487" y="1433860"/>
                    <a:pt x="1372119" y="1456608"/>
                    <a:pt x="1405963" y="1472699"/>
                  </a:cubicBezTo>
                  <a:cubicBezTo>
                    <a:pt x="1435369" y="1486015"/>
                    <a:pt x="1446466" y="1510982"/>
                    <a:pt x="1447575" y="1542607"/>
                  </a:cubicBezTo>
                  <a:cubicBezTo>
                    <a:pt x="1450349" y="1584219"/>
                    <a:pt x="1445911" y="1623612"/>
                    <a:pt x="1423163" y="1659676"/>
                  </a:cubicBezTo>
                  <a:cubicBezTo>
                    <a:pt x="1403189" y="1692410"/>
                    <a:pt x="1375448" y="1710165"/>
                    <a:pt x="1336055" y="1705726"/>
                  </a:cubicBezTo>
                  <a:cubicBezTo>
                    <a:pt x="1321075" y="1677985"/>
                    <a:pt x="1310533" y="1649134"/>
                    <a:pt x="1316082" y="1617509"/>
                  </a:cubicBezTo>
                  <a:cubicBezTo>
                    <a:pt x="1302211" y="1635818"/>
                    <a:pt x="1298882" y="1655237"/>
                    <a:pt x="1316082" y="1675211"/>
                  </a:cubicBezTo>
                  <a:cubicBezTo>
                    <a:pt x="1321630" y="1681869"/>
                    <a:pt x="1326623" y="1690746"/>
                    <a:pt x="1319965" y="1700178"/>
                  </a:cubicBezTo>
                  <a:cubicBezTo>
                    <a:pt x="1308869" y="1700178"/>
                    <a:pt x="1301101" y="1693520"/>
                    <a:pt x="1292779" y="1687972"/>
                  </a:cubicBezTo>
                  <a:cubicBezTo>
                    <a:pt x="1264483" y="1668553"/>
                    <a:pt x="1234522" y="1659676"/>
                    <a:pt x="1201233" y="1671882"/>
                  </a:cubicBezTo>
                  <a:cubicBezTo>
                    <a:pt x="1145195" y="1691855"/>
                    <a:pt x="1109131" y="1661895"/>
                    <a:pt x="1078616" y="1621393"/>
                  </a:cubicBezTo>
                  <a:cubicBezTo>
                    <a:pt x="1055313" y="1590322"/>
                    <a:pt x="1035894" y="1557033"/>
                    <a:pt x="1019804" y="1521524"/>
                  </a:cubicBezTo>
                  <a:cubicBezTo>
                    <a:pt x="1015921" y="1512092"/>
                    <a:pt x="1009818" y="1502105"/>
                    <a:pt x="1010372" y="1492673"/>
                  </a:cubicBezTo>
                  <a:cubicBezTo>
                    <a:pt x="1012037" y="1451060"/>
                    <a:pt x="998721" y="1417215"/>
                    <a:pt x="954335" y="1390584"/>
                  </a:cubicBezTo>
                  <a:cubicBezTo>
                    <a:pt x="1004269" y="1385590"/>
                    <a:pt x="1040333" y="1414441"/>
                    <a:pt x="1080835" y="1406119"/>
                  </a:cubicBezTo>
                  <a:cubicBezTo>
                    <a:pt x="1117454" y="1424428"/>
                    <a:pt x="1135763" y="1453834"/>
                    <a:pt x="1138537" y="1494337"/>
                  </a:cubicBezTo>
                  <a:cubicBezTo>
                    <a:pt x="1141866" y="1548155"/>
                    <a:pt x="1183478" y="1573677"/>
                    <a:pt x="1235632" y="1555923"/>
                  </a:cubicBezTo>
                  <a:cubicBezTo>
                    <a:pt x="1268921" y="1544826"/>
                    <a:pt x="1302211" y="1538169"/>
                    <a:pt x="1328843" y="1569794"/>
                  </a:cubicBezTo>
                  <a:cubicBezTo>
                    <a:pt x="1327178" y="1537059"/>
                    <a:pt x="1324404" y="1534840"/>
                    <a:pt x="1291669" y="1535395"/>
                  </a:cubicBezTo>
                  <a:cubicBezTo>
                    <a:pt x="1276134" y="1535395"/>
                    <a:pt x="1260599" y="1539833"/>
                    <a:pt x="1245064" y="1540388"/>
                  </a:cubicBezTo>
                  <a:cubicBezTo>
                    <a:pt x="1195129" y="1541498"/>
                    <a:pt x="1169053" y="1517640"/>
                    <a:pt x="1168498" y="1467706"/>
                  </a:cubicBezTo>
                  <a:cubicBezTo>
                    <a:pt x="1168498" y="1446066"/>
                    <a:pt x="1162395" y="1427757"/>
                    <a:pt x="1146305" y="1413332"/>
                  </a:cubicBezTo>
                  <a:cubicBezTo>
                    <a:pt x="1141311" y="1408338"/>
                    <a:pt x="1134653" y="1403345"/>
                    <a:pt x="1137428" y="1394468"/>
                  </a:cubicBezTo>
                  <a:cubicBezTo>
                    <a:pt x="1159621" y="1390584"/>
                    <a:pt x="1175711" y="1368391"/>
                    <a:pt x="1201233" y="1375049"/>
                  </a:cubicBezTo>
                  <a:cubicBezTo>
                    <a:pt x="1207336" y="1376713"/>
                    <a:pt x="1204561" y="1371165"/>
                    <a:pt x="1202897" y="1368391"/>
                  </a:cubicBezTo>
                  <a:cubicBezTo>
                    <a:pt x="1199013" y="1361178"/>
                    <a:pt x="1204007" y="1356185"/>
                    <a:pt x="1206781" y="1350636"/>
                  </a:cubicBezTo>
                  <a:cubicBezTo>
                    <a:pt x="1217045" y="1332327"/>
                    <a:pt x="1222039" y="1323589"/>
                    <a:pt x="1229529" y="1321023"/>
                  </a:cubicBezTo>
                  <a:close/>
                  <a:moveTo>
                    <a:pt x="804879" y="1184050"/>
                  </a:moveTo>
                  <a:cubicBezTo>
                    <a:pt x="809110" y="1185021"/>
                    <a:pt x="812855" y="1188350"/>
                    <a:pt x="816184" y="1193066"/>
                  </a:cubicBezTo>
                  <a:cubicBezTo>
                    <a:pt x="822287" y="1201943"/>
                    <a:pt x="832274" y="1212485"/>
                    <a:pt x="818404" y="1221362"/>
                  </a:cubicBezTo>
                  <a:cubicBezTo>
                    <a:pt x="787333" y="1241336"/>
                    <a:pt x="775682" y="1272406"/>
                    <a:pt x="765695" y="1305141"/>
                  </a:cubicBezTo>
                  <a:cubicBezTo>
                    <a:pt x="760147" y="1311798"/>
                    <a:pt x="760147" y="1320676"/>
                    <a:pt x="756263" y="1327889"/>
                  </a:cubicBezTo>
                  <a:cubicBezTo>
                    <a:pt x="736844" y="1365063"/>
                    <a:pt x="701335" y="1372276"/>
                    <a:pt x="668601" y="1346198"/>
                  </a:cubicBezTo>
                  <a:cubicBezTo>
                    <a:pt x="663607" y="1342314"/>
                    <a:pt x="660833" y="1331772"/>
                    <a:pt x="651401" y="1336766"/>
                  </a:cubicBezTo>
                  <a:cubicBezTo>
                    <a:pt x="647517" y="1338985"/>
                    <a:pt x="646962" y="1345088"/>
                    <a:pt x="647517" y="1349527"/>
                  </a:cubicBezTo>
                  <a:cubicBezTo>
                    <a:pt x="648627" y="1360068"/>
                    <a:pt x="655840" y="1360068"/>
                    <a:pt x="663607" y="1360623"/>
                  </a:cubicBezTo>
                  <a:cubicBezTo>
                    <a:pt x="694123" y="1363953"/>
                    <a:pt x="707438" y="1374495"/>
                    <a:pt x="710213" y="1397243"/>
                  </a:cubicBezTo>
                  <a:cubicBezTo>
                    <a:pt x="713542" y="1422210"/>
                    <a:pt x="694677" y="1449396"/>
                    <a:pt x="668046" y="1458274"/>
                  </a:cubicBezTo>
                  <a:cubicBezTo>
                    <a:pt x="642524" y="1466596"/>
                    <a:pt x="624769" y="1459383"/>
                    <a:pt x="609789" y="1434971"/>
                  </a:cubicBezTo>
                  <a:cubicBezTo>
                    <a:pt x="604796" y="1426649"/>
                    <a:pt x="603131" y="1414442"/>
                    <a:pt x="589261" y="1416662"/>
                  </a:cubicBezTo>
                  <a:cubicBezTo>
                    <a:pt x="574834" y="1418881"/>
                    <a:pt x="562628" y="1424984"/>
                    <a:pt x="555415" y="1438300"/>
                  </a:cubicBezTo>
                  <a:cubicBezTo>
                    <a:pt x="550422" y="1447177"/>
                    <a:pt x="548757" y="1456609"/>
                    <a:pt x="562073" y="1459938"/>
                  </a:cubicBezTo>
                  <a:cubicBezTo>
                    <a:pt x="589815" y="1466596"/>
                    <a:pt x="595918" y="1487125"/>
                    <a:pt x="592589" y="1510982"/>
                  </a:cubicBezTo>
                  <a:cubicBezTo>
                    <a:pt x="590370" y="1529291"/>
                    <a:pt x="598693" y="1532620"/>
                    <a:pt x="612563" y="1530956"/>
                  </a:cubicBezTo>
                  <a:cubicBezTo>
                    <a:pt x="644188" y="1527072"/>
                    <a:pt x="676368" y="1522079"/>
                    <a:pt x="707438" y="1513201"/>
                  </a:cubicBezTo>
                  <a:cubicBezTo>
                    <a:pt x="724638" y="1508208"/>
                    <a:pt x="735735" y="1496002"/>
                    <a:pt x="744057" y="1481021"/>
                  </a:cubicBezTo>
                  <a:cubicBezTo>
                    <a:pt x="759592" y="1452171"/>
                    <a:pt x="772353" y="1422765"/>
                    <a:pt x="768469" y="1388920"/>
                  </a:cubicBezTo>
                  <a:cubicBezTo>
                    <a:pt x="767914" y="1382817"/>
                    <a:pt x="764031" y="1373385"/>
                    <a:pt x="776237" y="1372830"/>
                  </a:cubicBezTo>
                  <a:cubicBezTo>
                    <a:pt x="785114" y="1387256"/>
                    <a:pt x="798985" y="1393914"/>
                    <a:pt x="815630" y="1395023"/>
                  </a:cubicBezTo>
                  <a:cubicBezTo>
                    <a:pt x="815075" y="1411668"/>
                    <a:pt x="801759" y="1424984"/>
                    <a:pt x="803978" y="1442738"/>
                  </a:cubicBezTo>
                  <a:cubicBezTo>
                    <a:pt x="818958" y="1429977"/>
                    <a:pt x="832274" y="1416662"/>
                    <a:pt x="826171" y="1393914"/>
                  </a:cubicBezTo>
                  <a:cubicBezTo>
                    <a:pt x="832829" y="1384482"/>
                    <a:pt x="832829" y="1371166"/>
                    <a:pt x="851693" y="1375050"/>
                  </a:cubicBezTo>
                  <a:cubicBezTo>
                    <a:pt x="871667" y="1379488"/>
                    <a:pt x="877215" y="1384482"/>
                    <a:pt x="864454" y="1403346"/>
                  </a:cubicBezTo>
                  <a:cubicBezTo>
                    <a:pt x="832274" y="1448287"/>
                    <a:pt x="830610" y="1493782"/>
                    <a:pt x="858351" y="1543162"/>
                  </a:cubicBezTo>
                  <a:cubicBezTo>
                    <a:pt x="880544" y="1583110"/>
                    <a:pt x="866674" y="1605857"/>
                    <a:pt x="821178" y="1610851"/>
                  </a:cubicBezTo>
                  <a:cubicBezTo>
                    <a:pt x="803423" y="1612515"/>
                    <a:pt x="784559" y="1613070"/>
                    <a:pt x="766250" y="1608631"/>
                  </a:cubicBezTo>
                  <a:cubicBezTo>
                    <a:pt x="732960" y="1600309"/>
                    <a:pt x="706329" y="1605857"/>
                    <a:pt x="684691" y="1637482"/>
                  </a:cubicBezTo>
                  <a:cubicBezTo>
                    <a:pt x="658614" y="1675765"/>
                    <a:pt x="631427" y="1676875"/>
                    <a:pt x="597583" y="1644695"/>
                  </a:cubicBezTo>
                  <a:cubicBezTo>
                    <a:pt x="581492" y="1628605"/>
                    <a:pt x="563737" y="1620283"/>
                    <a:pt x="540990" y="1621947"/>
                  </a:cubicBezTo>
                  <a:cubicBezTo>
                    <a:pt x="526564" y="1623057"/>
                    <a:pt x="511584" y="1618618"/>
                    <a:pt x="497158" y="1618063"/>
                  </a:cubicBezTo>
                  <a:cubicBezTo>
                    <a:pt x="464424" y="1616399"/>
                    <a:pt x="460540" y="1592541"/>
                    <a:pt x="456656" y="1570348"/>
                  </a:cubicBezTo>
                  <a:cubicBezTo>
                    <a:pt x="452772" y="1550375"/>
                    <a:pt x="458321" y="1532620"/>
                    <a:pt x="483288" y="1526517"/>
                  </a:cubicBezTo>
                  <a:cubicBezTo>
                    <a:pt x="497713" y="1523188"/>
                    <a:pt x="500487" y="1510427"/>
                    <a:pt x="494939" y="1495447"/>
                  </a:cubicBezTo>
                  <a:cubicBezTo>
                    <a:pt x="486617" y="1472144"/>
                    <a:pt x="481623" y="1447177"/>
                    <a:pt x="482733" y="1422210"/>
                  </a:cubicBezTo>
                  <a:cubicBezTo>
                    <a:pt x="488836" y="1383372"/>
                    <a:pt x="492165" y="1377269"/>
                    <a:pt x="518242" y="1358959"/>
                  </a:cubicBezTo>
                  <a:cubicBezTo>
                    <a:pt x="498823" y="1357294"/>
                    <a:pt x="481068" y="1355075"/>
                    <a:pt x="462759" y="1361179"/>
                  </a:cubicBezTo>
                  <a:cubicBezTo>
                    <a:pt x="471082" y="1376159"/>
                    <a:pt x="492720" y="1386701"/>
                    <a:pt x="476075" y="1406675"/>
                  </a:cubicBezTo>
                  <a:cubicBezTo>
                    <a:pt x="465533" y="1399462"/>
                    <a:pt x="453882" y="1393359"/>
                    <a:pt x="443895" y="1385591"/>
                  </a:cubicBezTo>
                  <a:cubicBezTo>
                    <a:pt x="434463" y="1378379"/>
                    <a:pt x="425586" y="1368392"/>
                    <a:pt x="428915" y="1355630"/>
                  </a:cubicBezTo>
                  <a:cubicBezTo>
                    <a:pt x="432244" y="1343978"/>
                    <a:pt x="444450" y="1341759"/>
                    <a:pt x="455546" y="1339540"/>
                  </a:cubicBezTo>
                  <a:cubicBezTo>
                    <a:pt x="487172" y="1332882"/>
                    <a:pt x="519906" y="1335656"/>
                    <a:pt x="550977" y="1327334"/>
                  </a:cubicBezTo>
                  <a:cubicBezTo>
                    <a:pt x="573724" y="1321785"/>
                    <a:pt x="590925" y="1310134"/>
                    <a:pt x="597583" y="1286277"/>
                  </a:cubicBezTo>
                  <a:cubicBezTo>
                    <a:pt x="601467" y="1272406"/>
                    <a:pt x="607015" y="1262419"/>
                    <a:pt x="623105" y="1261309"/>
                  </a:cubicBezTo>
                  <a:cubicBezTo>
                    <a:pt x="631982" y="1260755"/>
                    <a:pt x="634201" y="1256316"/>
                    <a:pt x="634756" y="1246884"/>
                  </a:cubicBezTo>
                  <a:cubicBezTo>
                    <a:pt x="636421" y="1224691"/>
                    <a:pt x="650291" y="1213040"/>
                    <a:pt x="672484" y="1217478"/>
                  </a:cubicBezTo>
                  <a:cubicBezTo>
                    <a:pt x="693568" y="1221917"/>
                    <a:pt x="696897" y="1239671"/>
                    <a:pt x="692458" y="1256316"/>
                  </a:cubicBezTo>
                  <a:cubicBezTo>
                    <a:pt x="688020" y="1271851"/>
                    <a:pt x="689684" y="1281283"/>
                    <a:pt x="704664" y="1286831"/>
                  </a:cubicBezTo>
                  <a:cubicBezTo>
                    <a:pt x="719645" y="1292380"/>
                    <a:pt x="734625" y="1299038"/>
                    <a:pt x="743502" y="1277954"/>
                  </a:cubicBezTo>
                  <a:cubicBezTo>
                    <a:pt x="749050" y="1272406"/>
                    <a:pt x="754044" y="1266858"/>
                    <a:pt x="759592" y="1261309"/>
                  </a:cubicBezTo>
                  <a:cubicBezTo>
                    <a:pt x="770689" y="1252987"/>
                    <a:pt x="772353" y="1241336"/>
                    <a:pt x="770689" y="1229129"/>
                  </a:cubicBezTo>
                  <a:cubicBezTo>
                    <a:pt x="768469" y="1210820"/>
                    <a:pt x="778456" y="1199724"/>
                    <a:pt x="790662" y="1189182"/>
                  </a:cubicBezTo>
                  <a:cubicBezTo>
                    <a:pt x="795933" y="1184466"/>
                    <a:pt x="800649" y="1183079"/>
                    <a:pt x="804879" y="1184050"/>
                  </a:cubicBezTo>
                  <a:close/>
                  <a:moveTo>
                    <a:pt x="1320521" y="1144241"/>
                  </a:moveTo>
                  <a:cubicBezTo>
                    <a:pt x="1302767" y="1148125"/>
                    <a:pt x="1290561" y="1156447"/>
                    <a:pt x="1293890" y="1177531"/>
                  </a:cubicBezTo>
                  <a:cubicBezTo>
                    <a:pt x="1294999" y="1186409"/>
                    <a:pt x="1292225" y="1195286"/>
                    <a:pt x="1285013" y="1208602"/>
                  </a:cubicBezTo>
                  <a:cubicBezTo>
                    <a:pt x="1306096" y="1187519"/>
                    <a:pt x="1307760" y="1162550"/>
                    <a:pt x="1320521" y="1144241"/>
                  </a:cubicBezTo>
                  <a:close/>
                  <a:moveTo>
                    <a:pt x="1046992" y="1057134"/>
                  </a:moveTo>
                  <a:cubicBezTo>
                    <a:pt x="1060863" y="1053250"/>
                    <a:pt x="1073624" y="1061572"/>
                    <a:pt x="1083611" y="1072114"/>
                  </a:cubicBezTo>
                  <a:cubicBezTo>
                    <a:pt x="1104694" y="1093752"/>
                    <a:pt x="1130216" y="1103184"/>
                    <a:pt x="1160732" y="1101520"/>
                  </a:cubicBezTo>
                  <a:cubicBezTo>
                    <a:pt x="1180150" y="1100965"/>
                    <a:pt x="1199015" y="1102074"/>
                    <a:pt x="1218433" y="1105403"/>
                  </a:cubicBezTo>
                  <a:cubicBezTo>
                    <a:pt x="1237298" y="1108732"/>
                    <a:pt x="1256716" y="1115390"/>
                    <a:pt x="1276690" y="1100965"/>
                  </a:cubicBezTo>
                  <a:cubicBezTo>
                    <a:pt x="1285013" y="1094862"/>
                    <a:pt x="1306096" y="1100965"/>
                    <a:pt x="1318302" y="1107623"/>
                  </a:cubicBezTo>
                  <a:cubicBezTo>
                    <a:pt x="1334392" y="1115945"/>
                    <a:pt x="1316083" y="1132035"/>
                    <a:pt x="1320521" y="1144796"/>
                  </a:cubicBezTo>
                  <a:cubicBezTo>
                    <a:pt x="1340495" y="1198060"/>
                    <a:pt x="1321076" y="1240227"/>
                    <a:pt x="1270032" y="1256317"/>
                  </a:cubicBezTo>
                  <a:cubicBezTo>
                    <a:pt x="1241736" y="1265194"/>
                    <a:pt x="1227311" y="1287942"/>
                    <a:pt x="1216214" y="1312354"/>
                  </a:cubicBezTo>
                  <a:cubicBezTo>
                    <a:pt x="1181260" y="1390585"/>
                    <a:pt x="1110797" y="1400017"/>
                    <a:pt x="1041444" y="1391140"/>
                  </a:cubicBezTo>
                  <a:cubicBezTo>
                    <a:pt x="997058" y="1385037"/>
                    <a:pt x="953780" y="1377269"/>
                    <a:pt x="908840" y="1382263"/>
                  </a:cubicBezTo>
                  <a:cubicBezTo>
                    <a:pt x="908840" y="1382263"/>
                    <a:pt x="984297" y="1330109"/>
                    <a:pt x="983187" y="1330664"/>
                  </a:cubicBezTo>
                  <a:cubicBezTo>
                    <a:pt x="952671" y="1326780"/>
                    <a:pt x="929368" y="1340096"/>
                    <a:pt x="912169" y="1366173"/>
                  </a:cubicBezTo>
                  <a:cubicBezTo>
                    <a:pt x="908840" y="1371721"/>
                    <a:pt x="904956" y="1376714"/>
                    <a:pt x="897743" y="1378379"/>
                  </a:cubicBezTo>
                  <a:cubicBezTo>
                    <a:pt x="881653" y="1375050"/>
                    <a:pt x="867228" y="1366173"/>
                    <a:pt x="850028" y="1366728"/>
                  </a:cubicBezTo>
                  <a:cubicBezTo>
                    <a:pt x="842815" y="1367282"/>
                    <a:pt x="834493" y="1366173"/>
                    <a:pt x="828390" y="1369502"/>
                  </a:cubicBezTo>
                  <a:cubicBezTo>
                    <a:pt x="795100" y="1386701"/>
                    <a:pt x="787333" y="1383372"/>
                    <a:pt x="776791" y="1344534"/>
                  </a:cubicBezTo>
                  <a:cubicBezTo>
                    <a:pt x="790107" y="1320677"/>
                    <a:pt x="810635" y="1303477"/>
                    <a:pt x="830054" y="1285168"/>
                  </a:cubicBezTo>
                  <a:cubicBezTo>
                    <a:pt x="838377" y="1277400"/>
                    <a:pt x="847809" y="1271297"/>
                    <a:pt x="846144" y="1253543"/>
                  </a:cubicBezTo>
                  <a:cubicBezTo>
                    <a:pt x="826725" y="1274072"/>
                    <a:pt x="807306" y="1290161"/>
                    <a:pt x="793436" y="1311800"/>
                  </a:cubicBezTo>
                  <a:cubicBezTo>
                    <a:pt x="789552" y="1318458"/>
                    <a:pt x="787888" y="1327890"/>
                    <a:pt x="777346" y="1328444"/>
                  </a:cubicBezTo>
                  <a:cubicBezTo>
                    <a:pt x="775127" y="1289052"/>
                    <a:pt x="788442" y="1254653"/>
                    <a:pt x="821177" y="1232460"/>
                  </a:cubicBezTo>
                  <a:cubicBezTo>
                    <a:pt x="861679" y="1204718"/>
                    <a:pt x="890530" y="1167544"/>
                    <a:pt x="919936" y="1129816"/>
                  </a:cubicBezTo>
                  <a:cubicBezTo>
                    <a:pt x="952671" y="1088204"/>
                    <a:pt x="999277" y="1071559"/>
                    <a:pt x="1046992" y="1057134"/>
                  </a:cubicBezTo>
                  <a:close/>
                  <a:moveTo>
                    <a:pt x="1441542" y="975435"/>
                  </a:moveTo>
                  <a:cubicBezTo>
                    <a:pt x="1451876" y="976406"/>
                    <a:pt x="1462002" y="983341"/>
                    <a:pt x="1471434" y="995548"/>
                  </a:cubicBezTo>
                  <a:cubicBezTo>
                    <a:pt x="1495291" y="1026063"/>
                    <a:pt x="1523588" y="1052695"/>
                    <a:pt x="1553548" y="1077662"/>
                  </a:cubicBezTo>
                  <a:cubicBezTo>
                    <a:pt x="1638991" y="1149234"/>
                    <a:pt x="1644540" y="1188628"/>
                    <a:pt x="1617908" y="1291826"/>
                  </a:cubicBezTo>
                  <a:cubicBezTo>
                    <a:pt x="1614579" y="1304587"/>
                    <a:pt x="1607366" y="1317348"/>
                    <a:pt x="1596825" y="1326780"/>
                  </a:cubicBezTo>
                  <a:cubicBezTo>
                    <a:pt x="1587947" y="1334547"/>
                    <a:pt x="1577406" y="1337876"/>
                    <a:pt x="1569638" y="1328999"/>
                  </a:cubicBezTo>
                  <a:cubicBezTo>
                    <a:pt x="1549664" y="1305696"/>
                    <a:pt x="1524697" y="1313464"/>
                    <a:pt x="1503059" y="1319012"/>
                  </a:cubicBezTo>
                  <a:cubicBezTo>
                    <a:pt x="1449241" y="1332883"/>
                    <a:pt x="1407073" y="1321786"/>
                    <a:pt x="1377667" y="1272407"/>
                  </a:cubicBezTo>
                  <a:cubicBezTo>
                    <a:pt x="1372119" y="1262975"/>
                    <a:pt x="1363797" y="1255207"/>
                    <a:pt x="1354920" y="1248549"/>
                  </a:cubicBezTo>
                  <a:cubicBezTo>
                    <a:pt x="1335501" y="1234124"/>
                    <a:pt x="1328843" y="1217479"/>
                    <a:pt x="1338275" y="1194176"/>
                  </a:cubicBezTo>
                  <a:cubicBezTo>
                    <a:pt x="1344933" y="1178085"/>
                    <a:pt x="1334946" y="1161441"/>
                    <a:pt x="1335501" y="1145351"/>
                  </a:cubicBezTo>
                  <a:cubicBezTo>
                    <a:pt x="1337165" y="1112616"/>
                    <a:pt x="1326623" y="1077662"/>
                    <a:pt x="1354365" y="1049921"/>
                  </a:cubicBezTo>
                  <a:cubicBezTo>
                    <a:pt x="1367681" y="1049921"/>
                    <a:pt x="1367126" y="1062127"/>
                    <a:pt x="1368790" y="1069894"/>
                  </a:cubicBezTo>
                  <a:cubicBezTo>
                    <a:pt x="1378777" y="1117055"/>
                    <a:pt x="1408183" y="1148680"/>
                    <a:pt x="1447576" y="1172537"/>
                  </a:cubicBezTo>
                  <a:cubicBezTo>
                    <a:pt x="1457009" y="1178085"/>
                    <a:pt x="1468660" y="1182524"/>
                    <a:pt x="1473098" y="1193067"/>
                  </a:cubicBezTo>
                  <a:cubicBezTo>
                    <a:pt x="1482530" y="1216924"/>
                    <a:pt x="1494182" y="1215260"/>
                    <a:pt x="1510827" y="1199170"/>
                  </a:cubicBezTo>
                  <a:cubicBezTo>
                    <a:pt x="1521368" y="1189183"/>
                    <a:pt x="1534684" y="1181969"/>
                    <a:pt x="1552993" y="1175866"/>
                  </a:cubicBezTo>
                  <a:cubicBezTo>
                    <a:pt x="1530800" y="1168099"/>
                    <a:pt x="1511936" y="1164770"/>
                    <a:pt x="1491963" y="1163105"/>
                  </a:cubicBezTo>
                  <a:cubicBezTo>
                    <a:pt x="1432595" y="1158667"/>
                    <a:pt x="1413176" y="1139802"/>
                    <a:pt x="1407073" y="1082655"/>
                  </a:cubicBezTo>
                  <a:cubicBezTo>
                    <a:pt x="1404854" y="1066565"/>
                    <a:pt x="1402080" y="1050476"/>
                    <a:pt x="1403744" y="1033831"/>
                  </a:cubicBezTo>
                  <a:cubicBezTo>
                    <a:pt x="1404854" y="1019405"/>
                    <a:pt x="1399306" y="1003870"/>
                    <a:pt x="1410402" y="991109"/>
                  </a:cubicBezTo>
                  <a:cubicBezTo>
                    <a:pt x="1420667" y="979457"/>
                    <a:pt x="1431209" y="974464"/>
                    <a:pt x="1441542" y="975435"/>
                  </a:cubicBezTo>
                  <a:close/>
                  <a:moveTo>
                    <a:pt x="1240625" y="903447"/>
                  </a:moveTo>
                  <a:cubicBezTo>
                    <a:pt x="1240071" y="907331"/>
                    <a:pt x="1240071" y="910105"/>
                    <a:pt x="1238961" y="912324"/>
                  </a:cubicBezTo>
                  <a:cubicBezTo>
                    <a:pt x="1223981" y="951162"/>
                    <a:pt x="1234522" y="967252"/>
                    <a:pt x="1276689" y="967807"/>
                  </a:cubicBezTo>
                  <a:cubicBezTo>
                    <a:pt x="1312198" y="968362"/>
                    <a:pt x="1314417" y="972245"/>
                    <a:pt x="1296108" y="1002762"/>
                  </a:cubicBezTo>
                  <a:cubicBezTo>
                    <a:pt x="1292224" y="1009420"/>
                    <a:pt x="1287231" y="1014968"/>
                    <a:pt x="1284457" y="1021626"/>
                  </a:cubicBezTo>
                  <a:cubicBezTo>
                    <a:pt x="1278354" y="1034942"/>
                    <a:pt x="1272250" y="1040490"/>
                    <a:pt x="1259490" y="1027174"/>
                  </a:cubicBezTo>
                  <a:cubicBezTo>
                    <a:pt x="1250057" y="1017187"/>
                    <a:pt x="1235077" y="1026064"/>
                    <a:pt x="1223426" y="1017742"/>
                  </a:cubicBezTo>
                  <a:cubicBezTo>
                    <a:pt x="1191801" y="994994"/>
                    <a:pt x="1186807" y="956155"/>
                    <a:pt x="1212884" y="927304"/>
                  </a:cubicBezTo>
                  <a:cubicBezTo>
                    <a:pt x="1220652" y="918427"/>
                    <a:pt x="1227864" y="908440"/>
                    <a:pt x="1240625" y="903447"/>
                  </a:cubicBezTo>
                  <a:close/>
                  <a:moveTo>
                    <a:pt x="195610" y="863638"/>
                  </a:moveTo>
                  <a:cubicBezTo>
                    <a:pt x="208649" y="862389"/>
                    <a:pt x="221964" y="862944"/>
                    <a:pt x="235835" y="866273"/>
                  </a:cubicBezTo>
                  <a:cubicBezTo>
                    <a:pt x="251925" y="870157"/>
                    <a:pt x="255809" y="875705"/>
                    <a:pt x="254144" y="889576"/>
                  </a:cubicBezTo>
                  <a:cubicBezTo>
                    <a:pt x="244157" y="895124"/>
                    <a:pt x="234171" y="891240"/>
                    <a:pt x="224184" y="891795"/>
                  </a:cubicBezTo>
                  <a:cubicBezTo>
                    <a:pt x="193668" y="892905"/>
                    <a:pt x="173695" y="908440"/>
                    <a:pt x="167037" y="938400"/>
                  </a:cubicBezTo>
                  <a:cubicBezTo>
                    <a:pt x="157050" y="983341"/>
                    <a:pt x="154830" y="1029947"/>
                    <a:pt x="144844" y="1074888"/>
                  </a:cubicBezTo>
                  <a:cubicBezTo>
                    <a:pt x="142624" y="1084320"/>
                    <a:pt x="145953" y="1088758"/>
                    <a:pt x="155385" y="1089313"/>
                  </a:cubicBezTo>
                  <a:cubicBezTo>
                    <a:pt x="161488" y="1089868"/>
                    <a:pt x="168146" y="1090978"/>
                    <a:pt x="174249" y="1092642"/>
                  </a:cubicBezTo>
                  <a:cubicBezTo>
                    <a:pt x="201991" y="1098745"/>
                    <a:pt x="209758" y="1110951"/>
                    <a:pt x="202546" y="1138138"/>
                  </a:cubicBezTo>
                  <a:cubicBezTo>
                    <a:pt x="199771" y="1149789"/>
                    <a:pt x="194778" y="1159221"/>
                    <a:pt x="203100" y="1171982"/>
                  </a:cubicBezTo>
                  <a:cubicBezTo>
                    <a:pt x="220855" y="1198614"/>
                    <a:pt x="221964" y="1200278"/>
                    <a:pt x="251925" y="1189182"/>
                  </a:cubicBezTo>
                  <a:cubicBezTo>
                    <a:pt x="277447" y="1179750"/>
                    <a:pt x="300750" y="1166434"/>
                    <a:pt x="329601" y="1161441"/>
                  </a:cubicBezTo>
                  <a:cubicBezTo>
                    <a:pt x="310182" y="1151454"/>
                    <a:pt x="291318" y="1153118"/>
                    <a:pt x="273008" y="1152008"/>
                  </a:cubicBezTo>
                  <a:cubicBezTo>
                    <a:pt x="245267" y="1150899"/>
                    <a:pt x="237500" y="1141467"/>
                    <a:pt x="245822" y="1115390"/>
                  </a:cubicBezTo>
                  <a:cubicBezTo>
                    <a:pt x="251925" y="1097636"/>
                    <a:pt x="251370" y="1085429"/>
                    <a:pt x="234725" y="1075443"/>
                  </a:cubicBezTo>
                  <a:cubicBezTo>
                    <a:pt x="226958" y="1070449"/>
                    <a:pt x="222519" y="1062127"/>
                    <a:pt x="218081" y="1053804"/>
                  </a:cubicBezTo>
                  <a:cubicBezTo>
                    <a:pt x="199217" y="1018295"/>
                    <a:pt x="214197" y="992773"/>
                    <a:pt x="253590" y="992219"/>
                  </a:cubicBezTo>
                  <a:cubicBezTo>
                    <a:pt x="270234" y="992219"/>
                    <a:pt x="286879" y="993883"/>
                    <a:pt x="302969" y="998876"/>
                  </a:cubicBezTo>
                  <a:cubicBezTo>
                    <a:pt x="332930" y="1008863"/>
                    <a:pt x="337923" y="1017741"/>
                    <a:pt x="328491" y="1048256"/>
                  </a:cubicBezTo>
                  <a:cubicBezTo>
                    <a:pt x="317395" y="1084874"/>
                    <a:pt x="317395" y="1084874"/>
                    <a:pt x="354568" y="1088203"/>
                  </a:cubicBezTo>
                  <a:cubicBezTo>
                    <a:pt x="376761" y="1089868"/>
                    <a:pt x="383419" y="1094307"/>
                    <a:pt x="403393" y="1118719"/>
                  </a:cubicBezTo>
                  <a:cubicBezTo>
                    <a:pt x="440566" y="1078771"/>
                    <a:pt x="434463" y="1016631"/>
                    <a:pt x="388967" y="977238"/>
                  </a:cubicBezTo>
                  <a:cubicBezTo>
                    <a:pt x="374542" y="963922"/>
                    <a:pt x="357342" y="954490"/>
                    <a:pt x="341252" y="943949"/>
                  </a:cubicBezTo>
                  <a:cubicBezTo>
                    <a:pt x="329601" y="936736"/>
                    <a:pt x="316840" y="930078"/>
                    <a:pt x="310737" y="916762"/>
                  </a:cubicBezTo>
                  <a:cubicBezTo>
                    <a:pt x="309627" y="879589"/>
                    <a:pt x="309627" y="879589"/>
                    <a:pt x="345691" y="877924"/>
                  </a:cubicBezTo>
                  <a:cubicBezTo>
                    <a:pt x="361226" y="877370"/>
                    <a:pt x="376761" y="873486"/>
                    <a:pt x="392296" y="873486"/>
                  </a:cubicBezTo>
                  <a:cubicBezTo>
                    <a:pt x="450553" y="872931"/>
                    <a:pt x="481068" y="902892"/>
                    <a:pt x="482178" y="961148"/>
                  </a:cubicBezTo>
                  <a:cubicBezTo>
                    <a:pt x="482178" y="973354"/>
                    <a:pt x="482178" y="985006"/>
                    <a:pt x="482178" y="997212"/>
                  </a:cubicBezTo>
                  <a:cubicBezTo>
                    <a:pt x="482178" y="1017186"/>
                    <a:pt x="483287" y="1036050"/>
                    <a:pt x="508809" y="1042153"/>
                  </a:cubicBezTo>
                  <a:cubicBezTo>
                    <a:pt x="514913" y="1043263"/>
                    <a:pt x="519351" y="1051585"/>
                    <a:pt x="524899" y="1056578"/>
                  </a:cubicBezTo>
                  <a:cubicBezTo>
                    <a:pt x="539880" y="1070449"/>
                    <a:pt x="547092" y="1080991"/>
                    <a:pt x="523790" y="1095971"/>
                  </a:cubicBezTo>
                  <a:cubicBezTo>
                    <a:pt x="483287" y="1122603"/>
                    <a:pt x="486616" y="1169208"/>
                    <a:pt x="477184" y="1209710"/>
                  </a:cubicBezTo>
                  <a:cubicBezTo>
                    <a:pt x="474410" y="1221362"/>
                    <a:pt x="471636" y="1232458"/>
                    <a:pt x="468307" y="1244110"/>
                  </a:cubicBezTo>
                  <a:cubicBezTo>
                    <a:pt x="464423" y="1255761"/>
                    <a:pt x="456656" y="1261864"/>
                    <a:pt x="443340" y="1261309"/>
                  </a:cubicBezTo>
                  <a:cubicBezTo>
                    <a:pt x="387857" y="1260200"/>
                    <a:pt x="339588" y="1277399"/>
                    <a:pt x="295756" y="1315127"/>
                  </a:cubicBezTo>
                  <a:cubicBezTo>
                    <a:pt x="263022" y="1342869"/>
                    <a:pt x="244157" y="1340094"/>
                    <a:pt x="209203" y="1315682"/>
                  </a:cubicBezTo>
                  <a:cubicBezTo>
                    <a:pt x="191449" y="1303476"/>
                    <a:pt x="178133" y="1286831"/>
                    <a:pt x="162043" y="1272960"/>
                  </a:cubicBezTo>
                  <a:cubicBezTo>
                    <a:pt x="145953" y="1258535"/>
                    <a:pt x="128754" y="1245774"/>
                    <a:pt x="104896" y="1255206"/>
                  </a:cubicBezTo>
                  <a:cubicBezTo>
                    <a:pt x="93245" y="1259645"/>
                    <a:pt x="86032" y="1251877"/>
                    <a:pt x="79374" y="1243555"/>
                  </a:cubicBezTo>
                  <a:cubicBezTo>
                    <a:pt x="72161" y="1234123"/>
                    <a:pt x="69387" y="1224691"/>
                    <a:pt x="76045" y="1213039"/>
                  </a:cubicBezTo>
                  <a:cubicBezTo>
                    <a:pt x="87142" y="1193066"/>
                    <a:pt x="97129" y="1171982"/>
                    <a:pt x="100458" y="1148679"/>
                  </a:cubicBezTo>
                  <a:cubicBezTo>
                    <a:pt x="103786" y="1125377"/>
                    <a:pt x="99348" y="1105958"/>
                    <a:pt x="74936" y="1097081"/>
                  </a:cubicBezTo>
                  <a:cubicBezTo>
                    <a:pt x="62729" y="1093197"/>
                    <a:pt x="56626" y="1088203"/>
                    <a:pt x="63839" y="1075443"/>
                  </a:cubicBezTo>
                  <a:cubicBezTo>
                    <a:pt x="80484" y="1045482"/>
                    <a:pt x="76600" y="1012747"/>
                    <a:pt x="76600" y="980567"/>
                  </a:cubicBezTo>
                  <a:cubicBezTo>
                    <a:pt x="76600" y="917872"/>
                    <a:pt x="96574" y="890131"/>
                    <a:pt x="157050" y="871821"/>
                  </a:cubicBezTo>
                  <a:cubicBezTo>
                    <a:pt x="169811" y="867937"/>
                    <a:pt x="182572" y="864886"/>
                    <a:pt x="195610" y="863638"/>
                  </a:cubicBezTo>
                  <a:close/>
                  <a:moveTo>
                    <a:pt x="1349277" y="810184"/>
                  </a:moveTo>
                  <a:cubicBezTo>
                    <a:pt x="1355267" y="811658"/>
                    <a:pt x="1361578" y="815091"/>
                    <a:pt x="1368791" y="820223"/>
                  </a:cubicBezTo>
                  <a:cubicBezTo>
                    <a:pt x="1342159" y="832429"/>
                    <a:pt x="1317191" y="843526"/>
                    <a:pt x="1288340" y="856842"/>
                  </a:cubicBezTo>
                  <a:cubicBezTo>
                    <a:pt x="1316220" y="818974"/>
                    <a:pt x="1331305" y="805762"/>
                    <a:pt x="1349277" y="810184"/>
                  </a:cubicBezTo>
                  <a:close/>
                  <a:moveTo>
                    <a:pt x="377871" y="689283"/>
                  </a:moveTo>
                  <a:cubicBezTo>
                    <a:pt x="355678" y="689283"/>
                    <a:pt x="339033" y="695386"/>
                    <a:pt x="321833" y="698160"/>
                  </a:cubicBezTo>
                  <a:cubicBezTo>
                    <a:pt x="297421" y="702044"/>
                    <a:pt x="292982" y="723683"/>
                    <a:pt x="285770" y="742547"/>
                  </a:cubicBezTo>
                  <a:cubicBezTo>
                    <a:pt x="284105" y="745876"/>
                    <a:pt x="284105" y="749760"/>
                    <a:pt x="283550" y="753644"/>
                  </a:cubicBezTo>
                  <a:cubicBezTo>
                    <a:pt x="296866" y="707038"/>
                    <a:pt x="315175" y="696496"/>
                    <a:pt x="377871" y="689283"/>
                  </a:cubicBezTo>
                  <a:close/>
                  <a:moveTo>
                    <a:pt x="927843" y="670142"/>
                  </a:moveTo>
                  <a:cubicBezTo>
                    <a:pt x="948649" y="673887"/>
                    <a:pt x="967930" y="691225"/>
                    <a:pt x="987071" y="718689"/>
                  </a:cubicBezTo>
                  <a:cubicBezTo>
                    <a:pt x="1006490" y="746431"/>
                    <a:pt x="1014258" y="779165"/>
                    <a:pt x="1027573" y="809681"/>
                  </a:cubicBezTo>
                  <a:cubicBezTo>
                    <a:pt x="1032567" y="821887"/>
                    <a:pt x="1027019" y="826326"/>
                    <a:pt x="1015922" y="828545"/>
                  </a:cubicBezTo>
                  <a:cubicBezTo>
                    <a:pt x="985961" y="833538"/>
                    <a:pt x="960994" y="815784"/>
                    <a:pt x="934363" y="807461"/>
                  </a:cubicBezTo>
                  <a:cubicBezTo>
                    <a:pt x="925485" y="804687"/>
                    <a:pt x="925485" y="790262"/>
                    <a:pt x="931034" y="780275"/>
                  </a:cubicBezTo>
                  <a:cubicBezTo>
                    <a:pt x="936027" y="771398"/>
                    <a:pt x="940466" y="764185"/>
                    <a:pt x="952117" y="773062"/>
                  </a:cubicBezTo>
                  <a:cubicBezTo>
                    <a:pt x="960439" y="779165"/>
                    <a:pt x="965433" y="771398"/>
                    <a:pt x="966543" y="767514"/>
                  </a:cubicBezTo>
                  <a:cubicBezTo>
                    <a:pt x="969317" y="758082"/>
                    <a:pt x="960439" y="758082"/>
                    <a:pt x="954336" y="756972"/>
                  </a:cubicBezTo>
                  <a:cubicBezTo>
                    <a:pt x="928259" y="752534"/>
                    <a:pt x="921047" y="759192"/>
                    <a:pt x="919937" y="785268"/>
                  </a:cubicBezTo>
                  <a:cubicBezTo>
                    <a:pt x="919937" y="788043"/>
                    <a:pt x="919382" y="790817"/>
                    <a:pt x="919937" y="793591"/>
                  </a:cubicBezTo>
                  <a:cubicBezTo>
                    <a:pt x="928259" y="833538"/>
                    <a:pt x="932698" y="867938"/>
                    <a:pt x="879990" y="886247"/>
                  </a:cubicBezTo>
                  <a:cubicBezTo>
                    <a:pt x="853358" y="895679"/>
                    <a:pt x="857242" y="916762"/>
                    <a:pt x="883319" y="930078"/>
                  </a:cubicBezTo>
                  <a:cubicBezTo>
                    <a:pt x="893306" y="935626"/>
                    <a:pt x="899963" y="944504"/>
                    <a:pt x="904957" y="954490"/>
                  </a:cubicBezTo>
                  <a:cubicBezTo>
                    <a:pt x="915499" y="977239"/>
                    <a:pt x="926595" y="999432"/>
                    <a:pt x="936027" y="1022180"/>
                  </a:cubicBezTo>
                  <a:cubicBezTo>
                    <a:pt x="945459" y="1045483"/>
                    <a:pt x="936582" y="1059353"/>
                    <a:pt x="912170" y="1062128"/>
                  </a:cubicBezTo>
                  <a:cubicBezTo>
                    <a:pt x="910505" y="1062128"/>
                    <a:pt x="908286" y="1062682"/>
                    <a:pt x="906621" y="1062128"/>
                  </a:cubicBezTo>
                  <a:cubicBezTo>
                    <a:pt x="845590" y="1052141"/>
                    <a:pt x="795656" y="1068231"/>
                    <a:pt x="757373" y="1120384"/>
                  </a:cubicBezTo>
                  <a:cubicBezTo>
                    <a:pt x="741283" y="1142023"/>
                    <a:pt x="712432" y="1137584"/>
                    <a:pt x="689684" y="1131481"/>
                  </a:cubicBezTo>
                  <a:cubicBezTo>
                    <a:pt x="613672" y="1111507"/>
                    <a:pt x="554306" y="1066011"/>
                    <a:pt x="508810" y="1002761"/>
                  </a:cubicBezTo>
                  <a:cubicBezTo>
                    <a:pt x="484398" y="968362"/>
                    <a:pt x="487172" y="945058"/>
                    <a:pt x="517687" y="917317"/>
                  </a:cubicBezTo>
                  <a:cubicBezTo>
                    <a:pt x="547648" y="889576"/>
                    <a:pt x="565402" y="860170"/>
                    <a:pt x="553196" y="817448"/>
                  </a:cubicBezTo>
                  <a:cubicBezTo>
                    <a:pt x="547093" y="795810"/>
                    <a:pt x="560409" y="780275"/>
                    <a:pt x="577608" y="769178"/>
                  </a:cubicBezTo>
                  <a:cubicBezTo>
                    <a:pt x="596473" y="756417"/>
                    <a:pt x="618111" y="753089"/>
                    <a:pt x="640304" y="756972"/>
                  </a:cubicBezTo>
                  <a:cubicBezTo>
                    <a:pt x="641413" y="757527"/>
                    <a:pt x="641413" y="763630"/>
                    <a:pt x="641968" y="767514"/>
                  </a:cubicBezTo>
                  <a:cubicBezTo>
                    <a:pt x="611453" y="784714"/>
                    <a:pt x="603131" y="799694"/>
                    <a:pt x="611453" y="832429"/>
                  </a:cubicBezTo>
                  <a:cubicBezTo>
                    <a:pt x="620330" y="866273"/>
                    <a:pt x="611453" y="891240"/>
                    <a:pt x="582602" y="911214"/>
                  </a:cubicBezTo>
                  <a:cubicBezTo>
                    <a:pt x="553196" y="931742"/>
                    <a:pt x="553196" y="947833"/>
                    <a:pt x="583712" y="966142"/>
                  </a:cubicBezTo>
                  <a:cubicBezTo>
                    <a:pt x="607014" y="979458"/>
                    <a:pt x="626988" y="994439"/>
                    <a:pt x="642523" y="1017741"/>
                  </a:cubicBezTo>
                  <a:cubicBezTo>
                    <a:pt x="666936" y="1053250"/>
                    <a:pt x="719090" y="1056025"/>
                    <a:pt x="745167" y="1021070"/>
                  </a:cubicBezTo>
                  <a:cubicBezTo>
                    <a:pt x="770689" y="987226"/>
                    <a:pt x="797321" y="974465"/>
                    <a:pt x="837823" y="994994"/>
                  </a:cubicBezTo>
                  <a:cubicBezTo>
                    <a:pt x="816740" y="974465"/>
                    <a:pt x="792327" y="960039"/>
                    <a:pt x="780676" y="933407"/>
                  </a:cubicBezTo>
                  <a:cubicBezTo>
                    <a:pt x="764586" y="896234"/>
                    <a:pt x="770689" y="876260"/>
                    <a:pt x="807308" y="857396"/>
                  </a:cubicBezTo>
                  <a:cubicBezTo>
                    <a:pt x="817294" y="852402"/>
                    <a:pt x="827281" y="847409"/>
                    <a:pt x="837268" y="842415"/>
                  </a:cubicBezTo>
                  <a:cubicBezTo>
                    <a:pt x="857797" y="831319"/>
                    <a:pt x="864455" y="816894"/>
                    <a:pt x="850584" y="795255"/>
                  </a:cubicBezTo>
                  <a:cubicBezTo>
                    <a:pt x="838933" y="776391"/>
                    <a:pt x="840042" y="775836"/>
                    <a:pt x="851694" y="738108"/>
                  </a:cubicBezTo>
                  <a:cubicBezTo>
                    <a:pt x="838378" y="728676"/>
                    <a:pt x="833939" y="759746"/>
                    <a:pt x="820068" y="744766"/>
                  </a:cubicBezTo>
                  <a:cubicBezTo>
                    <a:pt x="836713" y="734779"/>
                    <a:pt x="846145" y="717025"/>
                    <a:pt x="859461" y="703154"/>
                  </a:cubicBezTo>
                  <a:cubicBezTo>
                    <a:pt x="884705" y="676245"/>
                    <a:pt x="907037" y="666397"/>
                    <a:pt x="927843" y="670142"/>
                  </a:cubicBezTo>
                  <a:close/>
                  <a:moveTo>
                    <a:pt x="504371" y="667646"/>
                  </a:moveTo>
                  <a:cubicBezTo>
                    <a:pt x="496049" y="697052"/>
                    <a:pt x="484952" y="715916"/>
                    <a:pt x="453327" y="713697"/>
                  </a:cubicBezTo>
                  <a:cubicBezTo>
                    <a:pt x="471636" y="702045"/>
                    <a:pt x="484397" y="683736"/>
                    <a:pt x="504371" y="667646"/>
                  </a:cubicBezTo>
                  <a:close/>
                  <a:moveTo>
                    <a:pt x="1656277" y="590533"/>
                  </a:moveTo>
                  <a:cubicBezTo>
                    <a:pt x="1663681" y="592224"/>
                    <a:pt x="1672419" y="595795"/>
                    <a:pt x="1682822" y="601066"/>
                  </a:cubicBezTo>
                  <a:cubicBezTo>
                    <a:pt x="1710563" y="615492"/>
                    <a:pt x="1736085" y="630472"/>
                    <a:pt x="1734975" y="668200"/>
                  </a:cubicBezTo>
                  <a:cubicBezTo>
                    <a:pt x="1734421" y="684845"/>
                    <a:pt x="1742743" y="699825"/>
                    <a:pt x="1756059" y="711477"/>
                  </a:cubicBezTo>
                  <a:cubicBezTo>
                    <a:pt x="1762717" y="717580"/>
                    <a:pt x="1764936" y="725347"/>
                    <a:pt x="1764936" y="734779"/>
                  </a:cubicBezTo>
                  <a:cubicBezTo>
                    <a:pt x="1762162" y="766959"/>
                    <a:pt x="1740524" y="787488"/>
                    <a:pt x="1716666" y="805242"/>
                  </a:cubicBezTo>
                  <a:cubicBezTo>
                    <a:pt x="1695028" y="820777"/>
                    <a:pt x="1672280" y="835203"/>
                    <a:pt x="1650087" y="849628"/>
                  </a:cubicBezTo>
                  <a:cubicBezTo>
                    <a:pt x="1633997" y="860170"/>
                    <a:pt x="1617352" y="871821"/>
                    <a:pt x="1611249" y="888466"/>
                  </a:cubicBezTo>
                  <a:cubicBezTo>
                    <a:pt x="1589611" y="946168"/>
                    <a:pt x="1542451" y="954490"/>
                    <a:pt x="1490852" y="955600"/>
                  </a:cubicBezTo>
                  <a:cubicBezTo>
                    <a:pt x="1471988" y="955600"/>
                    <a:pt x="1453679" y="956155"/>
                    <a:pt x="1435924" y="961703"/>
                  </a:cubicBezTo>
                  <a:cubicBezTo>
                    <a:pt x="1429821" y="963368"/>
                    <a:pt x="1420944" y="964477"/>
                    <a:pt x="1418170" y="968916"/>
                  </a:cubicBezTo>
                  <a:cubicBezTo>
                    <a:pt x="1393757" y="1009973"/>
                    <a:pt x="1339939" y="1024953"/>
                    <a:pt x="1323849" y="1072669"/>
                  </a:cubicBezTo>
                  <a:cubicBezTo>
                    <a:pt x="1316637" y="1092642"/>
                    <a:pt x="1302766" y="1092087"/>
                    <a:pt x="1288895" y="1085984"/>
                  </a:cubicBezTo>
                  <a:cubicBezTo>
                    <a:pt x="1273360" y="1079326"/>
                    <a:pt x="1275579" y="1066011"/>
                    <a:pt x="1282792" y="1053250"/>
                  </a:cubicBezTo>
                  <a:cubicBezTo>
                    <a:pt x="1295553" y="1032166"/>
                    <a:pt x="1308869" y="1010528"/>
                    <a:pt x="1320520" y="988890"/>
                  </a:cubicBezTo>
                  <a:cubicBezTo>
                    <a:pt x="1333281" y="964477"/>
                    <a:pt x="1328288" y="955600"/>
                    <a:pt x="1300547" y="955600"/>
                  </a:cubicBezTo>
                  <a:cubicBezTo>
                    <a:pt x="1294998" y="955600"/>
                    <a:pt x="1289450" y="956155"/>
                    <a:pt x="1283902" y="955600"/>
                  </a:cubicBezTo>
                  <a:cubicBezTo>
                    <a:pt x="1271696" y="954490"/>
                    <a:pt x="1256161" y="960594"/>
                    <a:pt x="1250057" y="944504"/>
                  </a:cubicBezTo>
                  <a:cubicBezTo>
                    <a:pt x="1244509" y="929523"/>
                    <a:pt x="1249503" y="915098"/>
                    <a:pt x="1259490" y="902892"/>
                  </a:cubicBezTo>
                  <a:cubicBezTo>
                    <a:pt x="1282237" y="874596"/>
                    <a:pt x="1312198" y="856841"/>
                    <a:pt x="1345488" y="844635"/>
                  </a:cubicBezTo>
                  <a:cubicBezTo>
                    <a:pt x="1410402" y="821332"/>
                    <a:pt x="1471433" y="794146"/>
                    <a:pt x="1513045" y="734225"/>
                  </a:cubicBezTo>
                  <a:cubicBezTo>
                    <a:pt x="1525251" y="716470"/>
                    <a:pt x="1547444" y="706483"/>
                    <a:pt x="1566863" y="696496"/>
                  </a:cubicBezTo>
                  <a:cubicBezTo>
                    <a:pt x="1594604" y="682071"/>
                    <a:pt x="1610139" y="661542"/>
                    <a:pt x="1616797" y="631027"/>
                  </a:cubicBezTo>
                  <a:cubicBezTo>
                    <a:pt x="1623872" y="597321"/>
                    <a:pt x="1634067" y="585462"/>
                    <a:pt x="1656277" y="590533"/>
                  </a:cubicBezTo>
                  <a:close/>
                  <a:moveTo>
                    <a:pt x="986681" y="453439"/>
                  </a:moveTo>
                  <a:cubicBezTo>
                    <a:pt x="992411" y="453309"/>
                    <a:pt x="998445" y="454453"/>
                    <a:pt x="1004825" y="457366"/>
                  </a:cubicBezTo>
                  <a:cubicBezTo>
                    <a:pt x="1028682" y="467908"/>
                    <a:pt x="1053094" y="476230"/>
                    <a:pt x="1078062" y="481778"/>
                  </a:cubicBezTo>
                  <a:cubicBezTo>
                    <a:pt x="1104693" y="487881"/>
                    <a:pt x="1130770" y="484552"/>
                    <a:pt x="1151299" y="466798"/>
                  </a:cubicBezTo>
                  <a:cubicBezTo>
                    <a:pt x="1165725" y="455147"/>
                    <a:pt x="1176822" y="455702"/>
                    <a:pt x="1191247" y="464024"/>
                  </a:cubicBezTo>
                  <a:cubicBezTo>
                    <a:pt x="1221208" y="481224"/>
                    <a:pt x="1239517" y="515068"/>
                    <a:pt x="1276135" y="523390"/>
                  </a:cubicBezTo>
                  <a:cubicBezTo>
                    <a:pt x="1284458" y="525055"/>
                    <a:pt x="1281684" y="535596"/>
                    <a:pt x="1281684" y="542809"/>
                  </a:cubicBezTo>
                  <a:cubicBezTo>
                    <a:pt x="1282239" y="563893"/>
                    <a:pt x="1285013" y="591634"/>
                    <a:pt x="1306096" y="592189"/>
                  </a:cubicBezTo>
                  <a:cubicBezTo>
                    <a:pt x="1329954" y="592744"/>
                    <a:pt x="1327179" y="562783"/>
                    <a:pt x="1330508" y="544474"/>
                  </a:cubicBezTo>
                  <a:cubicBezTo>
                    <a:pt x="1331618" y="539480"/>
                    <a:pt x="1330508" y="533932"/>
                    <a:pt x="1330508" y="528384"/>
                  </a:cubicBezTo>
                  <a:cubicBezTo>
                    <a:pt x="1332173" y="526164"/>
                    <a:pt x="1334392" y="523945"/>
                    <a:pt x="1336057" y="521726"/>
                  </a:cubicBezTo>
                  <a:cubicBezTo>
                    <a:pt x="1371011" y="585531"/>
                    <a:pt x="1421500" y="575544"/>
                    <a:pt x="1474208" y="558344"/>
                  </a:cubicBezTo>
                  <a:cubicBezTo>
                    <a:pt x="1481421" y="556125"/>
                    <a:pt x="1489189" y="557235"/>
                    <a:pt x="1496401" y="556680"/>
                  </a:cubicBezTo>
                  <a:cubicBezTo>
                    <a:pt x="1508608" y="556125"/>
                    <a:pt x="1521923" y="556125"/>
                    <a:pt x="1527472" y="569441"/>
                  </a:cubicBezTo>
                  <a:cubicBezTo>
                    <a:pt x="1533575" y="583312"/>
                    <a:pt x="1518594" y="587750"/>
                    <a:pt x="1511937" y="595518"/>
                  </a:cubicBezTo>
                  <a:cubicBezTo>
                    <a:pt x="1503059" y="606059"/>
                    <a:pt x="1491408" y="613827"/>
                    <a:pt x="1484750" y="626588"/>
                  </a:cubicBezTo>
                  <a:cubicBezTo>
                    <a:pt x="1475873" y="642678"/>
                    <a:pt x="1471434" y="655439"/>
                    <a:pt x="1492518" y="667090"/>
                  </a:cubicBezTo>
                  <a:cubicBezTo>
                    <a:pt x="1510272" y="677078"/>
                    <a:pt x="1505279" y="693723"/>
                    <a:pt x="1496401" y="708148"/>
                  </a:cubicBezTo>
                  <a:cubicBezTo>
                    <a:pt x="1462557" y="764186"/>
                    <a:pt x="1380443" y="798585"/>
                    <a:pt x="1313309" y="791372"/>
                  </a:cubicBezTo>
                  <a:cubicBezTo>
                    <a:pt x="1267813" y="786379"/>
                    <a:pt x="1221208" y="789708"/>
                    <a:pt x="1175157" y="789708"/>
                  </a:cubicBezTo>
                  <a:cubicBezTo>
                    <a:pt x="1104138" y="789708"/>
                    <a:pt x="1049211" y="760857"/>
                    <a:pt x="1013147" y="698161"/>
                  </a:cubicBezTo>
                  <a:cubicBezTo>
                    <a:pt x="1002605" y="680407"/>
                    <a:pt x="993173" y="662097"/>
                    <a:pt x="979857" y="647117"/>
                  </a:cubicBezTo>
                  <a:cubicBezTo>
                    <a:pt x="962103" y="626588"/>
                    <a:pt x="947677" y="607724"/>
                    <a:pt x="966542" y="580537"/>
                  </a:cubicBezTo>
                  <a:cubicBezTo>
                    <a:pt x="972090" y="572770"/>
                    <a:pt x="968761" y="564447"/>
                    <a:pt x="965432" y="556680"/>
                  </a:cubicBezTo>
                  <a:cubicBezTo>
                    <a:pt x="959329" y="543364"/>
                    <a:pt x="953226" y="530048"/>
                    <a:pt x="948232" y="516178"/>
                  </a:cubicBezTo>
                  <a:cubicBezTo>
                    <a:pt x="943794" y="502862"/>
                    <a:pt x="929368" y="486217"/>
                    <a:pt x="942129" y="475675"/>
                  </a:cubicBezTo>
                  <a:cubicBezTo>
                    <a:pt x="955029" y="465688"/>
                    <a:pt x="969489" y="453829"/>
                    <a:pt x="986681" y="453439"/>
                  </a:cubicBezTo>
                  <a:close/>
                  <a:moveTo>
                    <a:pt x="718951" y="452719"/>
                  </a:moveTo>
                  <a:cubicBezTo>
                    <a:pt x="722419" y="452095"/>
                    <a:pt x="725748" y="452927"/>
                    <a:pt x="728522" y="457366"/>
                  </a:cubicBezTo>
                  <a:cubicBezTo>
                    <a:pt x="733515" y="464579"/>
                    <a:pt x="727412" y="471791"/>
                    <a:pt x="723528" y="477340"/>
                  </a:cubicBezTo>
                  <a:cubicBezTo>
                    <a:pt x="709103" y="498423"/>
                    <a:pt x="688019" y="514513"/>
                    <a:pt x="664162" y="520061"/>
                  </a:cubicBezTo>
                  <a:cubicBezTo>
                    <a:pt x="588706" y="537261"/>
                    <a:pt x="541545" y="587195"/>
                    <a:pt x="503262" y="649336"/>
                  </a:cubicBezTo>
                  <a:cubicBezTo>
                    <a:pt x="483289" y="682071"/>
                    <a:pt x="453328" y="701489"/>
                    <a:pt x="416154" y="712586"/>
                  </a:cubicBezTo>
                  <a:cubicBezTo>
                    <a:pt x="383974" y="722018"/>
                    <a:pt x="352349" y="733115"/>
                    <a:pt x="325717" y="759192"/>
                  </a:cubicBezTo>
                  <a:cubicBezTo>
                    <a:pt x="297976" y="785824"/>
                    <a:pt x="295202" y="819114"/>
                    <a:pt x="295757" y="852958"/>
                  </a:cubicBezTo>
                  <a:cubicBezTo>
                    <a:pt x="295757" y="866274"/>
                    <a:pt x="297976" y="880144"/>
                    <a:pt x="297976" y="894015"/>
                  </a:cubicBezTo>
                  <a:cubicBezTo>
                    <a:pt x="297976" y="901228"/>
                    <a:pt x="303524" y="912879"/>
                    <a:pt x="291873" y="914544"/>
                  </a:cubicBezTo>
                  <a:cubicBezTo>
                    <a:pt x="282996" y="915653"/>
                    <a:pt x="275783" y="907886"/>
                    <a:pt x="270235" y="899563"/>
                  </a:cubicBezTo>
                  <a:cubicBezTo>
                    <a:pt x="260248" y="886248"/>
                    <a:pt x="272454" y="867938"/>
                    <a:pt x="259138" y="855732"/>
                  </a:cubicBezTo>
                  <a:cubicBezTo>
                    <a:pt x="259693" y="854068"/>
                    <a:pt x="259693" y="851848"/>
                    <a:pt x="260248" y="850184"/>
                  </a:cubicBezTo>
                  <a:cubicBezTo>
                    <a:pt x="270235" y="826326"/>
                    <a:pt x="271899" y="800250"/>
                    <a:pt x="277447" y="775282"/>
                  </a:cubicBezTo>
                  <a:cubicBezTo>
                    <a:pt x="278557" y="772508"/>
                    <a:pt x="279112" y="769734"/>
                    <a:pt x="279667" y="766960"/>
                  </a:cubicBezTo>
                  <a:cubicBezTo>
                    <a:pt x="278002" y="769734"/>
                    <a:pt x="275783" y="771953"/>
                    <a:pt x="271899" y="773618"/>
                  </a:cubicBezTo>
                  <a:cubicBezTo>
                    <a:pt x="271899" y="762521"/>
                    <a:pt x="271344" y="751425"/>
                    <a:pt x="271344" y="740327"/>
                  </a:cubicBezTo>
                  <a:cubicBezTo>
                    <a:pt x="271899" y="702044"/>
                    <a:pt x="283550" y="688174"/>
                    <a:pt x="320169" y="677632"/>
                  </a:cubicBezTo>
                  <a:cubicBezTo>
                    <a:pt x="357897" y="667090"/>
                    <a:pt x="397290" y="669864"/>
                    <a:pt x="435019" y="662652"/>
                  </a:cubicBezTo>
                  <a:cubicBezTo>
                    <a:pt x="482179" y="653774"/>
                    <a:pt x="512140" y="629917"/>
                    <a:pt x="522127" y="579983"/>
                  </a:cubicBezTo>
                  <a:cubicBezTo>
                    <a:pt x="534888" y="518397"/>
                    <a:pt x="552642" y="504526"/>
                    <a:pt x="614228" y="495649"/>
                  </a:cubicBezTo>
                  <a:cubicBezTo>
                    <a:pt x="635311" y="492875"/>
                    <a:pt x="654175" y="481778"/>
                    <a:pt x="673039" y="472901"/>
                  </a:cubicBezTo>
                  <a:cubicBezTo>
                    <a:pt x="684691" y="466798"/>
                    <a:pt x="696342" y="461805"/>
                    <a:pt x="708548" y="456811"/>
                  </a:cubicBezTo>
                  <a:cubicBezTo>
                    <a:pt x="711877" y="455424"/>
                    <a:pt x="715483" y="453343"/>
                    <a:pt x="718951" y="452719"/>
                  </a:cubicBezTo>
                  <a:close/>
                  <a:moveTo>
                    <a:pt x="148077" y="342058"/>
                  </a:moveTo>
                  <a:cubicBezTo>
                    <a:pt x="153131" y="341373"/>
                    <a:pt x="158437" y="341824"/>
                    <a:pt x="163708" y="343627"/>
                  </a:cubicBezTo>
                  <a:cubicBezTo>
                    <a:pt x="204765" y="358053"/>
                    <a:pt x="245267" y="360272"/>
                    <a:pt x="287989" y="346956"/>
                  </a:cubicBezTo>
                  <a:cubicBezTo>
                    <a:pt x="320723" y="336414"/>
                    <a:pt x="371213" y="370814"/>
                    <a:pt x="382309" y="409651"/>
                  </a:cubicBezTo>
                  <a:cubicBezTo>
                    <a:pt x="387303" y="427406"/>
                    <a:pt x="396735" y="437393"/>
                    <a:pt x="412825" y="433509"/>
                  </a:cubicBezTo>
                  <a:cubicBezTo>
                    <a:pt x="456656" y="422967"/>
                    <a:pt x="477184" y="449599"/>
                    <a:pt x="496048" y="481779"/>
                  </a:cubicBezTo>
                  <a:cubicBezTo>
                    <a:pt x="506035" y="499533"/>
                    <a:pt x="517687" y="515623"/>
                    <a:pt x="521570" y="532823"/>
                  </a:cubicBezTo>
                  <a:cubicBezTo>
                    <a:pt x="522125" y="606615"/>
                    <a:pt x="481068" y="649891"/>
                    <a:pt x="410605" y="655994"/>
                  </a:cubicBezTo>
                  <a:cubicBezTo>
                    <a:pt x="362335" y="659878"/>
                    <a:pt x="311846" y="654330"/>
                    <a:pt x="271899" y="690948"/>
                  </a:cubicBezTo>
                  <a:cubicBezTo>
                    <a:pt x="266905" y="695942"/>
                    <a:pt x="261357" y="693168"/>
                    <a:pt x="257473" y="688729"/>
                  </a:cubicBezTo>
                  <a:cubicBezTo>
                    <a:pt x="230842" y="657659"/>
                    <a:pt x="193113" y="652110"/>
                    <a:pt x="155940" y="645452"/>
                  </a:cubicBezTo>
                  <a:cubicBezTo>
                    <a:pt x="129863" y="641014"/>
                    <a:pt x="118212" y="628808"/>
                    <a:pt x="115438" y="599957"/>
                  </a:cubicBezTo>
                  <a:cubicBezTo>
                    <a:pt x="110999" y="548358"/>
                    <a:pt x="78264" y="514514"/>
                    <a:pt x="32214" y="495095"/>
                  </a:cubicBezTo>
                  <a:cubicBezTo>
                    <a:pt x="-5514" y="480114"/>
                    <a:pt x="-8288" y="471237"/>
                    <a:pt x="14459" y="438502"/>
                  </a:cubicBezTo>
                  <a:cubicBezTo>
                    <a:pt x="28885" y="416864"/>
                    <a:pt x="43310" y="405213"/>
                    <a:pt x="72161" y="410206"/>
                  </a:cubicBezTo>
                  <a:cubicBezTo>
                    <a:pt x="102677" y="415755"/>
                    <a:pt x="111554" y="404658"/>
                    <a:pt x="117102" y="373033"/>
                  </a:cubicBezTo>
                  <a:cubicBezTo>
                    <a:pt x="120015" y="356388"/>
                    <a:pt x="132915" y="344112"/>
                    <a:pt x="148077" y="342058"/>
                  </a:cubicBezTo>
                  <a:close/>
                  <a:moveTo>
                    <a:pt x="762722" y="209186"/>
                  </a:moveTo>
                  <a:cubicBezTo>
                    <a:pt x="773567" y="208458"/>
                    <a:pt x="783450" y="209775"/>
                    <a:pt x="790663" y="213798"/>
                  </a:cubicBezTo>
                  <a:cubicBezTo>
                    <a:pt x="836713" y="239320"/>
                    <a:pt x="887757" y="240984"/>
                    <a:pt x="936027" y="254855"/>
                  </a:cubicBezTo>
                  <a:cubicBezTo>
                    <a:pt x="954891" y="260403"/>
                    <a:pt x="972646" y="267616"/>
                    <a:pt x="985961" y="287590"/>
                  </a:cubicBezTo>
                  <a:cubicBezTo>
                    <a:pt x="993174" y="275938"/>
                    <a:pt x="999832" y="265397"/>
                    <a:pt x="1007045" y="255410"/>
                  </a:cubicBezTo>
                  <a:cubicBezTo>
                    <a:pt x="1023690" y="233217"/>
                    <a:pt x="1039779" y="232662"/>
                    <a:pt x="1059198" y="252636"/>
                  </a:cubicBezTo>
                  <a:cubicBezTo>
                    <a:pt x="1110797" y="307009"/>
                    <a:pt x="1093043" y="398555"/>
                    <a:pt x="1023135" y="422967"/>
                  </a:cubicBezTo>
                  <a:cubicBezTo>
                    <a:pt x="953227" y="447381"/>
                    <a:pt x="894415" y="489547"/>
                    <a:pt x="835604" y="532269"/>
                  </a:cubicBezTo>
                  <a:cubicBezTo>
                    <a:pt x="807862" y="552243"/>
                    <a:pt x="779011" y="557791"/>
                    <a:pt x="748496" y="538927"/>
                  </a:cubicBezTo>
                  <a:cubicBezTo>
                    <a:pt x="797321" y="530050"/>
                    <a:pt x="827281" y="486773"/>
                    <a:pt x="872777" y="471238"/>
                  </a:cubicBezTo>
                  <a:cubicBezTo>
                    <a:pt x="888312" y="466245"/>
                    <a:pt x="887202" y="455703"/>
                    <a:pt x="873332" y="447935"/>
                  </a:cubicBezTo>
                  <a:lnTo>
                    <a:pt x="856740" y="439178"/>
                  </a:lnTo>
                  <a:lnTo>
                    <a:pt x="856687" y="439058"/>
                  </a:lnTo>
                  <a:cubicBezTo>
                    <a:pt x="850584" y="433510"/>
                    <a:pt x="842261" y="430736"/>
                    <a:pt x="833384" y="426852"/>
                  </a:cubicBezTo>
                  <a:lnTo>
                    <a:pt x="856740" y="439178"/>
                  </a:lnTo>
                  <a:lnTo>
                    <a:pt x="863899" y="455287"/>
                  </a:lnTo>
                  <a:cubicBezTo>
                    <a:pt x="862928" y="460419"/>
                    <a:pt x="858629" y="464580"/>
                    <a:pt x="851139" y="465690"/>
                  </a:cubicBezTo>
                  <a:cubicBezTo>
                    <a:pt x="821178" y="470683"/>
                    <a:pt x="798985" y="488438"/>
                    <a:pt x="775128" y="503973"/>
                  </a:cubicBezTo>
                  <a:cubicBezTo>
                    <a:pt x="770689" y="506747"/>
                    <a:pt x="765141" y="512850"/>
                    <a:pt x="760702" y="511186"/>
                  </a:cubicBezTo>
                  <a:cubicBezTo>
                    <a:pt x="743502" y="506192"/>
                    <a:pt x="739064" y="519508"/>
                    <a:pt x="731851" y="528940"/>
                  </a:cubicBezTo>
                  <a:cubicBezTo>
                    <a:pt x="711876" y="521727"/>
                    <a:pt x="697451" y="513960"/>
                    <a:pt x="723528" y="494541"/>
                  </a:cubicBezTo>
                  <a:cubicBezTo>
                    <a:pt x="729632" y="490102"/>
                    <a:pt x="733516" y="481780"/>
                    <a:pt x="736290" y="474012"/>
                  </a:cubicBezTo>
                  <a:cubicBezTo>
                    <a:pt x="739619" y="464580"/>
                    <a:pt x="741283" y="453484"/>
                    <a:pt x="733516" y="445161"/>
                  </a:cubicBezTo>
                  <a:cubicBezTo>
                    <a:pt x="725192" y="436284"/>
                    <a:pt x="715205" y="440723"/>
                    <a:pt x="707993" y="445161"/>
                  </a:cubicBezTo>
                  <a:cubicBezTo>
                    <a:pt x="686354" y="457367"/>
                    <a:pt x="675813" y="452929"/>
                    <a:pt x="669710" y="427407"/>
                  </a:cubicBezTo>
                  <a:cubicBezTo>
                    <a:pt x="660832" y="393561"/>
                    <a:pt x="635310" y="375807"/>
                    <a:pt x="600911" y="373033"/>
                  </a:cubicBezTo>
                  <a:cubicBezTo>
                    <a:pt x="583157" y="371923"/>
                    <a:pt x="566512" y="366930"/>
                    <a:pt x="551532" y="357498"/>
                  </a:cubicBezTo>
                  <a:cubicBezTo>
                    <a:pt x="532113" y="345846"/>
                    <a:pt x="512139" y="331421"/>
                    <a:pt x="517687" y="304234"/>
                  </a:cubicBezTo>
                  <a:cubicBezTo>
                    <a:pt x="523790" y="277603"/>
                    <a:pt x="547093" y="268171"/>
                    <a:pt x="572615" y="265952"/>
                  </a:cubicBezTo>
                  <a:cubicBezTo>
                    <a:pt x="597027" y="263732"/>
                    <a:pt x="620330" y="269835"/>
                    <a:pt x="643633" y="274274"/>
                  </a:cubicBezTo>
                  <a:cubicBezTo>
                    <a:pt x="662497" y="278158"/>
                    <a:pt x="679696" y="284261"/>
                    <a:pt x="685245" y="253190"/>
                  </a:cubicBezTo>
                  <a:cubicBezTo>
                    <a:pt x="688990" y="231968"/>
                    <a:pt x="730186" y="211370"/>
                    <a:pt x="762722" y="209186"/>
                  </a:cubicBezTo>
                  <a:close/>
                  <a:moveTo>
                    <a:pt x="1092487" y="1161"/>
                  </a:moveTo>
                  <a:cubicBezTo>
                    <a:pt x="1102612" y="3658"/>
                    <a:pt x="1111906" y="10177"/>
                    <a:pt x="1119118" y="20719"/>
                  </a:cubicBezTo>
                  <a:cubicBezTo>
                    <a:pt x="1136873" y="46241"/>
                    <a:pt x="1149634" y="75647"/>
                    <a:pt x="1174601" y="96175"/>
                  </a:cubicBezTo>
                  <a:cubicBezTo>
                    <a:pt x="1180149" y="100614"/>
                    <a:pt x="1185142" y="106162"/>
                    <a:pt x="1191245" y="110601"/>
                  </a:cubicBezTo>
                  <a:cubicBezTo>
                    <a:pt x="1230638" y="138342"/>
                    <a:pt x="1251721" y="175515"/>
                    <a:pt x="1247838" y="223785"/>
                  </a:cubicBezTo>
                  <a:cubicBezTo>
                    <a:pt x="1243954" y="278713"/>
                    <a:pt x="1268366" y="321435"/>
                    <a:pt x="1301656" y="361382"/>
                  </a:cubicBezTo>
                  <a:cubicBezTo>
                    <a:pt x="1318855" y="381911"/>
                    <a:pt x="1329397" y="403549"/>
                    <a:pt x="1320520" y="431845"/>
                  </a:cubicBezTo>
                  <a:cubicBezTo>
                    <a:pt x="1312198" y="459031"/>
                    <a:pt x="1312752" y="486218"/>
                    <a:pt x="1319410" y="513959"/>
                  </a:cubicBezTo>
                  <a:cubicBezTo>
                    <a:pt x="1322184" y="525611"/>
                    <a:pt x="1320520" y="537817"/>
                    <a:pt x="1319965" y="550023"/>
                  </a:cubicBezTo>
                  <a:cubicBezTo>
                    <a:pt x="1319410" y="561674"/>
                    <a:pt x="1318855" y="579429"/>
                    <a:pt x="1306094" y="578874"/>
                  </a:cubicBezTo>
                  <a:cubicBezTo>
                    <a:pt x="1294443" y="578319"/>
                    <a:pt x="1293333" y="561119"/>
                    <a:pt x="1292779" y="548913"/>
                  </a:cubicBezTo>
                  <a:cubicBezTo>
                    <a:pt x="1292779" y="538926"/>
                    <a:pt x="1292779" y="528385"/>
                    <a:pt x="1292779" y="515069"/>
                  </a:cubicBezTo>
                  <a:cubicBezTo>
                    <a:pt x="1298882" y="481779"/>
                    <a:pt x="1283901" y="451264"/>
                    <a:pt x="1264482" y="422413"/>
                  </a:cubicBezTo>
                  <a:cubicBezTo>
                    <a:pt x="1241735" y="389123"/>
                    <a:pt x="1237851" y="352505"/>
                    <a:pt x="1245064" y="314222"/>
                  </a:cubicBezTo>
                  <a:cubicBezTo>
                    <a:pt x="1246173" y="305899"/>
                    <a:pt x="1248947" y="298687"/>
                    <a:pt x="1240625" y="292029"/>
                  </a:cubicBezTo>
                  <a:cubicBezTo>
                    <a:pt x="1215658" y="272610"/>
                    <a:pt x="1207335" y="244869"/>
                    <a:pt x="1203452" y="214908"/>
                  </a:cubicBezTo>
                  <a:cubicBezTo>
                    <a:pt x="1200123" y="189386"/>
                    <a:pt x="1185142" y="171077"/>
                    <a:pt x="1165169" y="156651"/>
                  </a:cubicBezTo>
                  <a:cubicBezTo>
                    <a:pt x="1132989" y="133903"/>
                    <a:pt x="1100254" y="111710"/>
                    <a:pt x="1068074" y="88408"/>
                  </a:cubicBezTo>
                  <a:cubicBezTo>
                    <a:pt x="1055313" y="78976"/>
                    <a:pt x="1043107" y="68434"/>
                    <a:pt x="1038668" y="51789"/>
                  </a:cubicBezTo>
                  <a:cubicBezTo>
                    <a:pt x="1033675" y="30706"/>
                    <a:pt x="1042552" y="15725"/>
                    <a:pt x="1060861" y="5739"/>
                  </a:cubicBezTo>
                  <a:cubicBezTo>
                    <a:pt x="1071403" y="190"/>
                    <a:pt x="1082361" y="-1335"/>
                    <a:pt x="1092487" y="1161"/>
                  </a:cubicBezTo>
                  <a:close/>
                </a:path>
              </a:pathLst>
            </a:custGeom>
            <a:solidFill>
              <a:srgbClr val="DB1919"/>
            </a:solidFill>
            <a:ln w="554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ECCA30B-252F-F656-271E-9F693BA28597}"/>
                </a:ext>
              </a:extLst>
            </p:cNvPr>
            <p:cNvSpPr/>
            <p:nvPr/>
          </p:nvSpPr>
          <p:spPr>
            <a:xfrm>
              <a:off x="2794037" y="2378250"/>
              <a:ext cx="1571467" cy="1328601"/>
            </a:xfrm>
            <a:custGeom>
              <a:avLst/>
              <a:gdLst>
                <a:gd name="connsiteX0" fmla="*/ 1032531 w 1571467"/>
                <a:gd name="connsiteY0" fmla="*/ 1132747 h 1328601"/>
                <a:gd name="connsiteX1" fmla="*/ 1071925 w 1571467"/>
                <a:gd name="connsiteY1" fmla="*/ 1220409 h 1328601"/>
                <a:gd name="connsiteX2" fmla="*/ 1134620 w 1571467"/>
                <a:gd name="connsiteY2" fmla="*/ 1271454 h 1328601"/>
                <a:gd name="connsiteX3" fmla="*/ 1195096 w 1571467"/>
                <a:gd name="connsiteY3" fmla="*/ 1265350 h 1328601"/>
                <a:gd name="connsiteX4" fmla="*/ 1231715 w 1571467"/>
                <a:gd name="connsiteY4" fmla="*/ 1301969 h 1328601"/>
                <a:gd name="connsiteX5" fmla="*/ 1231715 w 1571467"/>
                <a:gd name="connsiteY5" fmla="*/ 1328601 h 1328601"/>
                <a:gd name="connsiteX6" fmla="*/ 1125188 w 1571467"/>
                <a:gd name="connsiteY6" fmla="*/ 1303078 h 1328601"/>
                <a:gd name="connsiteX7" fmla="*/ 1063047 w 1571467"/>
                <a:gd name="connsiteY7" fmla="*/ 1289208 h 1328601"/>
                <a:gd name="connsiteX8" fmla="*/ 1054724 w 1571467"/>
                <a:gd name="connsiteY8" fmla="*/ 1283105 h 1328601"/>
                <a:gd name="connsiteX9" fmla="*/ 1028648 w 1571467"/>
                <a:gd name="connsiteY9" fmla="*/ 1254254 h 1328601"/>
                <a:gd name="connsiteX10" fmla="*/ 976494 w 1571467"/>
                <a:gd name="connsiteY10" fmla="*/ 1143844 h 1328601"/>
                <a:gd name="connsiteX11" fmla="*/ 1032531 w 1571467"/>
                <a:gd name="connsiteY11" fmla="*/ 1132747 h 1328601"/>
                <a:gd name="connsiteX12" fmla="*/ 660244 w 1571467"/>
                <a:gd name="connsiteY12" fmla="*/ 1043975 h 1328601"/>
                <a:gd name="connsiteX13" fmla="*/ 670786 w 1571467"/>
                <a:gd name="connsiteY13" fmla="*/ 1110554 h 1328601"/>
                <a:gd name="connsiteX14" fmla="*/ 659134 w 1571467"/>
                <a:gd name="connsiteY14" fmla="*/ 1195443 h 1328601"/>
                <a:gd name="connsiteX15" fmla="*/ 573136 w 1571467"/>
                <a:gd name="connsiteY15" fmla="*/ 1265906 h 1328601"/>
                <a:gd name="connsiteX16" fmla="*/ 494350 w 1571467"/>
                <a:gd name="connsiteY16" fmla="*/ 1276448 h 1328601"/>
                <a:gd name="connsiteX17" fmla="*/ 478815 w 1571467"/>
                <a:gd name="connsiteY17" fmla="*/ 1254255 h 1328601"/>
                <a:gd name="connsiteX18" fmla="*/ 449409 w 1571467"/>
                <a:gd name="connsiteY18" fmla="*/ 1207095 h 1328601"/>
                <a:gd name="connsiteX19" fmla="*/ 441087 w 1571467"/>
                <a:gd name="connsiteY19" fmla="*/ 1174360 h 1328601"/>
                <a:gd name="connsiteX20" fmla="*/ 494350 w 1571467"/>
                <a:gd name="connsiteY20" fmla="*/ 1144400 h 1328601"/>
                <a:gd name="connsiteX21" fmla="*/ 506001 w 1571467"/>
                <a:gd name="connsiteY21" fmla="*/ 1159380 h 1328601"/>
                <a:gd name="connsiteX22" fmla="*/ 552053 w 1571467"/>
                <a:gd name="connsiteY22" fmla="*/ 1193224 h 1328601"/>
                <a:gd name="connsiteX23" fmla="*/ 599213 w 1571467"/>
                <a:gd name="connsiteY23" fmla="*/ 1139961 h 1328601"/>
                <a:gd name="connsiteX24" fmla="*/ 556491 w 1571467"/>
                <a:gd name="connsiteY24" fmla="*/ 1106115 h 1328601"/>
                <a:gd name="connsiteX25" fmla="*/ 533744 w 1571467"/>
                <a:gd name="connsiteY25" fmla="*/ 1097238 h 1328601"/>
                <a:gd name="connsiteX26" fmla="*/ 545395 w 1571467"/>
                <a:gd name="connsiteY26" fmla="*/ 1058955 h 1328601"/>
                <a:gd name="connsiteX27" fmla="*/ 555937 w 1571467"/>
                <a:gd name="connsiteY27" fmla="*/ 1062839 h 1328601"/>
                <a:gd name="connsiteX28" fmla="*/ 650257 w 1571467"/>
                <a:gd name="connsiteY28" fmla="*/ 1053407 h 1328601"/>
                <a:gd name="connsiteX29" fmla="*/ 660244 w 1571467"/>
                <a:gd name="connsiteY29" fmla="*/ 1043975 h 1328601"/>
                <a:gd name="connsiteX30" fmla="*/ 956859 w 1571467"/>
                <a:gd name="connsiteY30" fmla="*/ 888182 h 1328601"/>
                <a:gd name="connsiteX31" fmla="*/ 1002572 w 1571467"/>
                <a:gd name="connsiteY31" fmla="*/ 891953 h 1328601"/>
                <a:gd name="connsiteX32" fmla="*/ 1106325 w 1571467"/>
                <a:gd name="connsiteY32" fmla="*/ 904714 h 1328601"/>
                <a:gd name="connsiteX33" fmla="*/ 1126853 w 1571467"/>
                <a:gd name="connsiteY33" fmla="*/ 949100 h 1328601"/>
                <a:gd name="connsiteX34" fmla="*/ 1094118 w 1571467"/>
                <a:gd name="connsiteY34" fmla="*/ 982390 h 1328601"/>
                <a:gd name="connsiteX35" fmla="*/ 990921 w 1571467"/>
                <a:gd name="connsiteY35" fmla="*/ 1041202 h 1328601"/>
                <a:gd name="connsiteX36" fmla="*/ 864420 w 1571467"/>
                <a:gd name="connsiteY36" fmla="*/ 1029550 h 1328601"/>
                <a:gd name="connsiteX37" fmla="*/ 799505 w 1571467"/>
                <a:gd name="connsiteY37" fmla="*/ 1018454 h 1328601"/>
                <a:gd name="connsiteX38" fmla="*/ 751235 w 1571467"/>
                <a:gd name="connsiteY38" fmla="*/ 1032325 h 1328601"/>
                <a:gd name="connsiteX39" fmla="*/ 838343 w 1571467"/>
                <a:gd name="connsiteY39" fmla="*/ 940222 h 1328601"/>
                <a:gd name="connsiteX40" fmla="*/ 956859 w 1571467"/>
                <a:gd name="connsiteY40" fmla="*/ 888182 h 1328601"/>
                <a:gd name="connsiteX41" fmla="*/ 1299402 w 1571467"/>
                <a:gd name="connsiteY41" fmla="*/ 772665 h 1328601"/>
                <a:gd name="connsiteX42" fmla="*/ 1309944 w 1571467"/>
                <a:gd name="connsiteY42" fmla="*/ 825373 h 1328601"/>
                <a:gd name="connsiteX43" fmla="*/ 1380963 w 1571467"/>
                <a:gd name="connsiteY43" fmla="*/ 894173 h 1328601"/>
                <a:gd name="connsiteX44" fmla="*/ 1450871 w 1571467"/>
                <a:gd name="connsiteY44" fmla="*/ 907489 h 1328601"/>
                <a:gd name="connsiteX45" fmla="*/ 1461413 w 1571467"/>
                <a:gd name="connsiteY45" fmla="*/ 921359 h 1328601"/>
                <a:gd name="connsiteX46" fmla="*/ 1397608 w 1571467"/>
                <a:gd name="connsiteY46" fmla="*/ 954094 h 1328601"/>
                <a:gd name="connsiteX47" fmla="*/ 1369311 w 1571467"/>
                <a:gd name="connsiteY47" fmla="*/ 947991 h 1328601"/>
                <a:gd name="connsiteX48" fmla="*/ 1349338 w 1571467"/>
                <a:gd name="connsiteY48" fmla="*/ 923024 h 1328601"/>
                <a:gd name="connsiteX49" fmla="*/ 1254461 w 1571467"/>
                <a:gd name="connsiteY49" fmla="*/ 795968 h 1328601"/>
                <a:gd name="connsiteX50" fmla="*/ 1249468 w 1571467"/>
                <a:gd name="connsiteY50" fmla="*/ 789310 h 1328601"/>
                <a:gd name="connsiteX51" fmla="*/ 1299402 w 1571467"/>
                <a:gd name="connsiteY51" fmla="*/ 772665 h 1328601"/>
                <a:gd name="connsiteX52" fmla="*/ 116271 w 1571467"/>
                <a:gd name="connsiteY52" fmla="*/ 622611 h 1328601"/>
                <a:gd name="connsiteX53" fmla="*/ 149803 w 1571467"/>
                <a:gd name="connsiteY53" fmla="*/ 627856 h 1328601"/>
                <a:gd name="connsiteX54" fmla="*/ 185312 w 1571467"/>
                <a:gd name="connsiteY54" fmla="*/ 665029 h 1328601"/>
                <a:gd name="connsiteX55" fmla="*/ 205841 w 1571467"/>
                <a:gd name="connsiteY55" fmla="*/ 655597 h 1328601"/>
                <a:gd name="connsiteX56" fmla="*/ 313477 w 1571467"/>
                <a:gd name="connsiteY56" fmla="*/ 738266 h 1328601"/>
                <a:gd name="connsiteX57" fmla="*/ 291839 w 1571467"/>
                <a:gd name="connsiteY57" fmla="*/ 871980 h 1328601"/>
                <a:gd name="connsiteX58" fmla="*/ 233027 w 1571467"/>
                <a:gd name="connsiteY58" fmla="*/ 832032 h 1328601"/>
                <a:gd name="connsiteX59" fmla="*/ 210279 w 1571467"/>
                <a:gd name="connsiteY59" fmla="*/ 800407 h 1328601"/>
                <a:gd name="connsiteX60" fmla="*/ 170332 w 1571467"/>
                <a:gd name="connsiteY60" fmla="*/ 737711 h 1328601"/>
                <a:gd name="connsiteX61" fmla="*/ 164784 w 1571467"/>
                <a:gd name="connsiteY61" fmla="*/ 737711 h 1328601"/>
                <a:gd name="connsiteX62" fmla="*/ 112630 w 1571467"/>
                <a:gd name="connsiteY62" fmla="*/ 754912 h 1328601"/>
                <a:gd name="connsiteX63" fmla="*/ 139262 w 1571467"/>
                <a:gd name="connsiteY63" fmla="*/ 811504 h 1328601"/>
                <a:gd name="connsiteX64" fmla="*/ 150358 w 1571467"/>
                <a:gd name="connsiteY64" fmla="*/ 846458 h 1328601"/>
                <a:gd name="connsiteX65" fmla="*/ 175880 w 1571467"/>
                <a:gd name="connsiteY65" fmla="*/ 881967 h 1328601"/>
                <a:gd name="connsiteX66" fmla="*/ 253001 w 1571467"/>
                <a:gd name="connsiteY66" fmla="*/ 903050 h 1328601"/>
                <a:gd name="connsiteX67" fmla="*/ 131494 w 1571467"/>
                <a:gd name="connsiteY67" fmla="*/ 939669 h 1328601"/>
                <a:gd name="connsiteX68" fmla="*/ 102643 w 1571467"/>
                <a:gd name="connsiteY68" fmla="*/ 927463 h 1328601"/>
                <a:gd name="connsiteX69" fmla="*/ 88218 w 1571467"/>
                <a:gd name="connsiteY69" fmla="*/ 908044 h 1328601"/>
                <a:gd name="connsiteX70" fmla="*/ 83779 w 1571467"/>
                <a:gd name="connsiteY70" fmla="*/ 890844 h 1328601"/>
                <a:gd name="connsiteX71" fmla="*/ 46051 w 1571467"/>
                <a:gd name="connsiteY71" fmla="*/ 833697 h 1328601"/>
                <a:gd name="connsiteX72" fmla="*/ 29961 w 1571467"/>
                <a:gd name="connsiteY72" fmla="*/ 834807 h 1328601"/>
                <a:gd name="connsiteX73" fmla="*/ 56038 w 1571467"/>
                <a:gd name="connsiteY73" fmla="*/ 671687 h 1328601"/>
                <a:gd name="connsiteX74" fmla="*/ 116271 w 1571467"/>
                <a:gd name="connsiteY74" fmla="*/ 622611 h 1328601"/>
                <a:gd name="connsiteX75" fmla="*/ 740069 w 1571467"/>
                <a:gd name="connsiteY75" fmla="*/ 471125 h 1328601"/>
                <a:gd name="connsiteX76" fmla="*/ 749016 w 1571467"/>
                <a:gd name="connsiteY76" fmla="*/ 474168 h 1328601"/>
                <a:gd name="connsiteX77" fmla="*/ 746797 w 1571467"/>
                <a:gd name="connsiteY77" fmla="*/ 508012 h 1328601"/>
                <a:gd name="connsiteX78" fmla="*/ 752900 w 1571467"/>
                <a:gd name="connsiteY78" fmla="*/ 531870 h 1328601"/>
                <a:gd name="connsiteX79" fmla="*/ 733481 w 1571467"/>
                <a:gd name="connsiteY79" fmla="*/ 588463 h 1328601"/>
                <a:gd name="connsiteX80" fmla="*/ 696862 w 1571467"/>
                <a:gd name="connsiteY80" fmla="*/ 607882 h 1328601"/>
                <a:gd name="connsiteX81" fmla="*/ 680772 w 1571467"/>
                <a:gd name="connsiteY81" fmla="*/ 661145 h 1328601"/>
                <a:gd name="connsiteX82" fmla="*/ 723494 w 1571467"/>
                <a:gd name="connsiteY82" fmla="*/ 713854 h 1328601"/>
                <a:gd name="connsiteX83" fmla="*/ 737364 w 1571467"/>
                <a:gd name="connsiteY83" fmla="*/ 732163 h 1328601"/>
                <a:gd name="connsiteX84" fmla="*/ 715171 w 1571467"/>
                <a:gd name="connsiteY84" fmla="*/ 736602 h 1328601"/>
                <a:gd name="connsiteX85" fmla="*/ 653031 w 1571467"/>
                <a:gd name="connsiteY85" fmla="*/ 758240 h 1328601"/>
                <a:gd name="connsiteX86" fmla="*/ 527085 w 1571467"/>
                <a:gd name="connsiteY86" fmla="*/ 753247 h 1328601"/>
                <a:gd name="connsiteX87" fmla="*/ 478816 w 1571467"/>
                <a:gd name="connsiteY87" fmla="*/ 713299 h 1328601"/>
                <a:gd name="connsiteX88" fmla="*/ 473267 w 1571467"/>
                <a:gd name="connsiteY88" fmla="*/ 646165 h 1328601"/>
                <a:gd name="connsiteX89" fmla="*/ 501009 w 1571467"/>
                <a:gd name="connsiteY89" fmla="*/ 571263 h 1328601"/>
                <a:gd name="connsiteX90" fmla="*/ 538737 w 1571467"/>
                <a:gd name="connsiteY90" fmla="*/ 506348 h 1328601"/>
                <a:gd name="connsiteX91" fmla="*/ 550388 w 1571467"/>
                <a:gd name="connsiteY91" fmla="*/ 506348 h 1328601"/>
                <a:gd name="connsiteX92" fmla="*/ 577575 w 1571467"/>
                <a:gd name="connsiteY92" fmla="*/ 511896 h 1328601"/>
                <a:gd name="connsiteX93" fmla="*/ 715726 w 1571467"/>
                <a:gd name="connsiteY93" fmla="*/ 484155 h 1328601"/>
                <a:gd name="connsiteX94" fmla="*/ 740069 w 1571467"/>
                <a:gd name="connsiteY94" fmla="*/ 471125 h 1328601"/>
                <a:gd name="connsiteX95" fmla="*/ 1560727 w 1571467"/>
                <a:gd name="connsiteY95" fmla="*/ 397394 h 1328601"/>
                <a:gd name="connsiteX96" fmla="*/ 1569604 w 1571467"/>
                <a:gd name="connsiteY96" fmla="*/ 413137 h 1328601"/>
                <a:gd name="connsiteX97" fmla="*/ 1562391 w 1571467"/>
                <a:gd name="connsiteY97" fmla="*/ 454749 h 1328601"/>
                <a:gd name="connsiteX98" fmla="*/ 1355440 w 1571467"/>
                <a:gd name="connsiteY98" fmla="*/ 635623 h 1328601"/>
                <a:gd name="connsiteX99" fmla="*/ 1270552 w 1571467"/>
                <a:gd name="connsiteY99" fmla="*/ 639507 h 1328601"/>
                <a:gd name="connsiteX100" fmla="*/ 1256681 w 1571467"/>
                <a:gd name="connsiteY100" fmla="*/ 627856 h 1328601"/>
                <a:gd name="connsiteX101" fmla="*/ 1268887 w 1571467"/>
                <a:gd name="connsiteY101" fmla="*/ 614540 h 1328601"/>
                <a:gd name="connsiteX102" fmla="*/ 1359324 w 1571467"/>
                <a:gd name="connsiteY102" fmla="*/ 594566 h 1328601"/>
                <a:gd name="connsiteX103" fmla="*/ 1376525 w 1571467"/>
                <a:gd name="connsiteY103" fmla="*/ 584025 h 1328601"/>
                <a:gd name="connsiteX104" fmla="*/ 1444768 w 1571467"/>
                <a:gd name="connsiteY104" fmla="*/ 515781 h 1328601"/>
                <a:gd name="connsiteX105" fmla="*/ 1486935 w 1571467"/>
                <a:gd name="connsiteY105" fmla="*/ 477497 h 1328601"/>
                <a:gd name="connsiteX106" fmla="*/ 1509683 w 1571467"/>
                <a:gd name="connsiteY106" fmla="*/ 433666 h 1328601"/>
                <a:gd name="connsiteX107" fmla="*/ 1541863 w 1571467"/>
                <a:gd name="connsiteY107" fmla="*/ 400376 h 1328601"/>
                <a:gd name="connsiteX108" fmla="*/ 1560727 w 1571467"/>
                <a:gd name="connsiteY108" fmla="*/ 397394 h 1328601"/>
                <a:gd name="connsiteX109" fmla="*/ 905476 w 1571467"/>
                <a:gd name="connsiteY109" fmla="*/ 243361 h 1328601"/>
                <a:gd name="connsiteX110" fmla="*/ 967616 w 1571467"/>
                <a:gd name="connsiteY110" fmla="*/ 287192 h 1328601"/>
                <a:gd name="connsiteX111" fmla="*/ 1054724 w 1571467"/>
                <a:gd name="connsiteY111" fmla="*/ 354881 h 1328601"/>
                <a:gd name="connsiteX112" fmla="*/ 1071925 w 1571467"/>
                <a:gd name="connsiteY112" fmla="*/ 344894 h 1328601"/>
                <a:gd name="connsiteX113" fmla="*/ 1081357 w 1571467"/>
                <a:gd name="connsiteY113" fmla="*/ 324920 h 1328601"/>
                <a:gd name="connsiteX114" fmla="*/ 1114646 w 1571467"/>
                <a:gd name="connsiteY114" fmla="*/ 349888 h 1328601"/>
                <a:gd name="connsiteX115" fmla="*/ 1136839 w 1571467"/>
                <a:gd name="connsiteY115" fmla="*/ 385396 h 1328601"/>
                <a:gd name="connsiteX116" fmla="*/ 1195096 w 1571467"/>
                <a:gd name="connsiteY116" fmla="*/ 370416 h 1328601"/>
                <a:gd name="connsiteX117" fmla="*/ 1327700 w 1571467"/>
                <a:gd name="connsiteY117" fmla="*/ 329359 h 1328601"/>
                <a:gd name="connsiteX118" fmla="*/ 1303842 w 1571467"/>
                <a:gd name="connsiteY118" fmla="*/ 352662 h 1328601"/>
                <a:gd name="connsiteX119" fmla="*/ 1207302 w 1571467"/>
                <a:gd name="connsiteY119" fmla="*/ 421461 h 1328601"/>
                <a:gd name="connsiteX120" fmla="*/ 1197870 w 1571467"/>
                <a:gd name="connsiteY120" fmla="*/ 440325 h 1328601"/>
                <a:gd name="connsiteX121" fmla="*/ 1218954 w 1571467"/>
                <a:gd name="connsiteY121" fmla="*/ 449202 h 1328601"/>
                <a:gd name="connsiteX122" fmla="*/ 1251688 w 1571467"/>
                <a:gd name="connsiteY122" fmla="*/ 445873 h 1328601"/>
                <a:gd name="connsiteX123" fmla="*/ 1269443 w 1571467"/>
                <a:gd name="connsiteY123" fmla="*/ 461409 h 1328601"/>
                <a:gd name="connsiteX124" fmla="*/ 1254463 w 1571467"/>
                <a:gd name="connsiteY124" fmla="*/ 471950 h 1328601"/>
                <a:gd name="connsiteX125" fmla="*/ 1144052 w 1571467"/>
                <a:gd name="connsiteY125" fmla="*/ 440880 h 1328601"/>
                <a:gd name="connsiteX126" fmla="*/ 1028093 w 1571467"/>
                <a:gd name="connsiteY126" fmla="*/ 421461 h 1328601"/>
                <a:gd name="connsiteX127" fmla="*/ 978158 w 1571467"/>
                <a:gd name="connsiteY127" fmla="*/ 398158 h 1328601"/>
                <a:gd name="connsiteX128" fmla="*/ 949307 w 1571467"/>
                <a:gd name="connsiteY128" fmla="*/ 339346 h 1328601"/>
                <a:gd name="connsiteX129" fmla="*/ 905476 w 1571467"/>
                <a:gd name="connsiteY129" fmla="*/ 243361 h 1328601"/>
                <a:gd name="connsiteX130" fmla="*/ 133496 w 1571467"/>
                <a:gd name="connsiteY130" fmla="*/ 149378 h 1328601"/>
                <a:gd name="connsiteX131" fmla="*/ 181983 w 1571467"/>
                <a:gd name="connsiteY131" fmla="*/ 155698 h 1328601"/>
                <a:gd name="connsiteX132" fmla="*/ 195854 w 1571467"/>
                <a:gd name="connsiteY132" fmla="*/ 169569 h 1328601"/>
                <a:gd name="connsiteX133" fmla="*/ 223040 w 1571467"/>
                <a:gd name="connsiteY133" fmla="*/ 209516 h 1328601"/>
                <a:gd name="connsiteX134" fmla="*/ 286845 w 1571467"/>
                <a:gd name="connsiteY134" fmla="*/ 252793 h 1328601"/>
                <a:gd name="connsiteX135" fmla="*/ 322909 w 1571467"/>
                <a:gd name="connsiteY135" fmla="*/ 331023 h 1328601"/>
                <a:gd name="connsiteX136" fmla="*/ 314032 w 1571467"/>
                <a:gd name="connsiteY136" fmla="*/ 372080 h 1328601"/>
                <a:gd name="connsiteX137" fmla="*/ 179764 w 1571467"/>
                <a:gd name="connsiteY137" fmla="*/ 328249 h 1328601"/>
                <a:gd name="connsiteX138" fmla="*/ 164783 w 1571467"/>
                <a:gd name="connsiteY138" fmla="*/ 318262 h 1328601"/>
                <a:gd name="connsiteX139" fmla="*/ 135932 w 1571467"/>
                <a:gd name="connsiteY139" fmla="*/ 308830 h 1328601"/>
                <a:gd name="connsiteX140" fmla="*/ 68798 w 1571467"/>
                <a:gd name="connsiteY140" fmla="*/ 268883 h 1328601"/>
                <a:gd name="connsiteX141" fmla="*/ 51044 w 1571467"/>
                <a:gd name="connsiteY141" fmla="*/ 261670 h 1328601"/>
                <a:gd name="connsiteX142" fmla="*/ 0 w 1571467"/>
                <a:gd name="connsiteY142" fmla="*/ 195646 h 1328601"/>
                <a:gd name="connsiteX143" fmla="*/ 133496 w 1571467"/>
                <a:gd name="connsiteY143" fmla="*/ 149378 h 1328601"/>
                <a:gd name="connsiteX144" fmla="*/ 714564 w 1571467"/>
                <a:gd name="connsiteY144" fmla="*/ 61 h 1328601"/>
                <a:gd name="connsiteX145" fmla="*/ 816150 w 1571467"/>
                <a:gd name="connsiteY145" fmla="*/ 41959 h 1328601"/>
                <a:gd name="connsiteX146" fmla="*/ 918238 w 1571467"/>
                <a:gd name="connsiteY146" fmla="*/ 36965 h 1328601"/>
                <a:gd name="connsiteX147" fmla="*/ 837233 w 1571467"/>
                <a:gd name="connsiteY147" fmla="*/ 134060 h 1328601"/>
                <a:gd name="connsiteX148" fmla="*/ 716836 w 1571467"/>
                <a:gd name="connsiteY148" fmla="*/ 144602 h 1328601"/>
                <a:gd name="connsiteX149" fmla="*/ 688540 w 1571467"/>
                <a:gd name="connsiteY149" fmla="*/ 172898 h 1328601"/>
                <a:gd name="connsiteX150" fmla="*/ 673005 w 1571467"/>
                <a:gd name="connsiteY150" fmla="*/ 195091 h 1328601"/>
                <a:gd name="connsiteX151" fmla="*/ 641379 w 1571467"/>
                <a:gd name="connsiteY151" fmla="*/ 182885 h 1328601"/>
                <a:gd name="connsiteX152" fmla="*/ 628618 w 1571467"/>
                <a:gd name="connsiteY152" fmla="*/ 158472 h 1328601"/>
                <a:gd name="connsiteX153" fmla="*/ 553162 w 1571467"/>
                <a:gd name="connsiteY153" fmla="*/ 94112 h 1328601"/>
                <a:gd name="connsiteX154" fmla="*/ 483254 w 1571467"/>
                <a:gd name="connsiteY154" fmla="*/ 69145 h 1328601"/>
                <a:gd name="connsiteX155" fmla="*/ 513769 w 1571467"/>
                <a:gd name="connsiteY155" fmla="*/ 56384 h 1328601"/>
                <a:gd name="connsiteX156" fmla="*/ 613083 w 1571467"/>
                <a:gd name="connsiteY156" fmla="*/ 60823 h 1328601"/>
                <a:gd name="connsiteX157" fmla="*/ 629173 w 1571467"/>
                <a:gd name="connsiteY157" fmla="*/ 53055 h 1328601"/>
                <a:gd name="connsiteX158" fmla="*/ 676888 w 1571467"/>
                <a:gd name="connsiteY158" fmla="*/ 3121 h 1328601"/>
                <a:gd name="connsiteX159" fmla="*/ 714564 w 1571467"/>
                <a:gd name="connsiteY159" fmla="*/ 61 h 1328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</a:cxnLst>
              <a:rect l="l" t="t" r="r" b="b"/>
              <a:pathLst>
                <a:path w="1571467" h="1328601">
                  <a:moveTo>
                    <a:pt x="1032531" y="1132747"/>
                  </a:moveTo>
                  <a:cubicBezTo>
                    <a:pt x="1062492" y="1154385"/>
                    <a:pt x="1075254" y="1182126"/>
                    <a:pt x="1071925" y="1220409"/>
                  </a:cubicBezTo>
                  <a:cubicBezTo>
                    <a:pt x="1069150" y="1252035"/>
                    <a:pt x="1095228" y="1270344"/>
                    <a:pt x="1134620" y="1271454"/>
                  </a:cubicBezTo>
                  <a:cubicBezTo>
                    <a:pt x="1155149" y="1272008"/>
                    <a:pt x="1174568" y="1264796"/>
                    <a:pt x="1195096" y="1265350"/>
                  </a:cubicBezTo>
                  <a:cubicBezTo>
                    <a:pt x="1232270" y="1267015"/>
                    <a:pt x="1232270" y="1266460"/>
                    <a:pt x="1231715" y="1301969"/>
                  </a:cubicBezTo>
                  <a:cubicBezTo>
                    <a:pt x="1231715" y="1308072"/>
                    <a:pt x="1231715" y="1314730"/>
                    <a:pt x="1231715" y="1328601"/>
                  </a:cubicBezTo>
                  <a:cubicBezTo>
                    <a:pt x="1201200" y="1278666"/>
                    <a:pt x="1164026" y="1288653"/>
                    <a:pt x="1125188" y="1303078"/>
                  </a:cubicBezTo>
                  <a:cubicBezTo>
                    <a:pt x="1102440" y="1311401"/>
                    <a:pt x="1078583" y="1318614"/>
                    <a:pt x="1063047" y="1289208"/>
                  </a:cubicBezTo>
                  <a:cubicBezTo>
                    <a:pt x="1061382" y="1286434"/>
                    <a:pt x="1056944" y="1282550"/>
                    <a:pt x="1054724" y="1283105"/>
                  </a:cubicBezTo>
                  <a:cubicBezTo>
                    <a:pt x="1028648" y="1289208"/>
                    <a:pt x="1027538" y="1267570"/>
                    <a:pt x="1028648" y="1254254"/>
                  </a:cubicBezTo>
                  <a:cubicBezTo>
                    <a:pt x="1031977" y="1206539"/>
                    <a:pt x="1008674" y="1173804"/>
                    <a:pt x="976494" y="1143844"/>
                  </a:cubicBezTo>
                  <a:cubicBezTo>
                    <a:pt x="995358" y="1140515"/>
                    <a:pt x="1013667" y="1136631"/>
                    <a:pt x="1032531" y="1132747"/>
                  </a:cubicBezTo>
                  <a:close/>
                  <a:moveTo>
                    <a:pt x="660244" y="1043975"/>
                  </a:moveTo>
                  <a:cubicBezTo>
                    <a:pt x="659689" y="1067278"/>
                    <a:pt x="661353" y="1090025"/>
                    <a:pt x="670786" y="1110554"/>
                  </a:cubicBezTo>
                  <a:cubicBezTo>
                    <a:pt x="671340" y="1139406"/>
                    <a:pt x="669676" y="1167702"/>
                    <a:pt x="659134" y="1195443"/>
                  </a:cubicBezTo>
                  <a:cubicBezTo>
                    <a:pt x="643599" y="1235946"/>
                    <a:pt x="618632" y="1262023"/>
                    <a:pt x="573136" y="1265906"/>
                  </a:cubicBezTo>
                  <a:cubicBezTo>
                    <a:pt x="547059" y="1268126"/>
                    <a:pt x="520982" y="1277558"/>
                    <a:pt x="494350" y="1276448"/>
                  </a:cubicBezTo>
                  <a:cubicBezTo>
                    <a:pt x="479924" y="1275893"/>
                    <a:pt x="468273" y="1275338"/>
                    <a:pt x="478815" y="1254255"/>
                  </a:cubicBezTo>
                  <a:cubicBezTo>
                    <a:pt x="491021" y="1229288"/>
                    <a:pt x="477150" y="1208759"/>
                    <a:pt x="449409" y="1207095"/>
                  </a:cubicBezTo>
                  <a:cubicBezTo>
                    <a:pt x="439422" y="1206540"/>
                    <a:pt x="433319" y="1187676"/>
                    <a:pt x="441087" y="1174360"/>
                  </a:cubicBezTo>
                  <a:cubicBezTo>
                    <a:pt x="452738" y="1153831"/>
                    <a:pt x="472712" y="1147728"/>
                    <a:pt x="494350" y="1144400"/>
                  </a:cubicBezTo>
                  <a:cubicBezTo>
                    <a:pt x="504892" y="1142735"/>
                    <a:pt x="503782" y="1152722"/>
                    <a:pt x="506001" y="1159380"/>
                  </a:cubicBezTo>
                  <a:cubicBezTo>
                    <a:pt x="513214" y="1181018"/>
                    <a:pt x="525421" y="1197663"/>
                    <a:pt x="552053" y="1193224"/>
                  </a:cubicBezTo>
                  <a:cubicBezTo>
                    <a:pt x="577020" y="1189340"/>
                    <a:pt x="599768" y="1163264"/>
                    <a:pt x="599213" y="1139961"/>
                  </a:cubicBezTo>
                  <a:cubicBezTo>
                    <a:pt x="598658" y="1116102"/>
                    <a:pt x="581459" y="1102232"/>
                    <a:pt x="556491" y="1106115"/>
                  </a:cubicBezTo>
                  <a:cubicBezTo>
                    <a:pt x="545950" y="1108335"/>
                    <a:pt x="535963" y="1112773"/>
                    <a:pt x="533744" y="1097238"/>
                  </a:cubicBezTo>
                  <a:cubicBezTo>
                    <a:pt x="531524" y="1082813"/>
                    <a:pt x="535963" y="1069497"/>
                    <a:pt x="545395" y="1058955"/>
                  </a:cubicBezTo>
                  <a:cubicBezTo>
                    <a:pt x="549279" y="1053962"/>
                    <a:pt x="552608" y="1059510"/>
                    <a:pt x="555937" y="1062839"/>
                  </a:cubicBezTo>
                  <a:cubicBezTo>
                    <a:pt x="598103" y="1109999"/>
                    <a:pt x="615858" y="1108335"/>
                    <a:pt x="650257" y="1053407"/>
                  </a:cubicBezTo>
                  <a:cubicBezTo>
                    <a:pt x="653031" y="1049523"/>
                    <a:pt x="656915" y="1047304"/>
                    <a:pt x="660244" y="1043975"/>
                  </a:cubicBezTo>
                  <a:close/>
                  <a:moveTo>
                    <a:pt x="956859" y="888182"/>
                  </a:moveTo>
                  <a:cubicBezTo>
                    <a:pt x="971640" y="887965"/>
                    <a:pt x="986898" y="889318"/>
                    <a:pt x="1002572" y="891953"/>
                  </a:cubicBezTo>
                  <a:cubicBezTo>
                    <a:pt x="1036971" y="898056"/>
                    <a:pt x="1071925" y="899720"/>
                    <a:pt x="1106325" y="904714"/>
                  </a:cubicBezTo>
                  <a:cubicBezTo>
                    <a:pt x="1132956" y="908597"/>
                    <a:pt x="1140169" y="925242"/>
                    <a:pt x="1126853" y="949100"/>
                  </a:cubicBezTo>
                  <a:cubicBezTo>
                    <a:pt x="1119086" y="962971"/>
                    <a:pt x="1107434" y="974068"/>
                    <a:pt x="1094118" y="982390"/>
                  </a:cubicBezTo>
                  <a:cubicBezTo>
                    <a:pt x="1060274" y="1002919"/>
                    <a:pt x="1026985" y="1024557"/>
                    <a:pt x="990921" y="1041202"/>
                  </a:cubicBezTo>
                  <a:cubicBezTo>
                    <a:pt x="947090" y="1062285"/>
                    <a:pt x="903813" y="1063395"/>
                    <a:pt x="864420" y="1029550"/>
                  </a:cubicBezTo>
                  <a:cubicBezTo>
                    <a:pt x="845001" y="1012906"/>
                    <a:pt x="822808" y="1012351"/>
                    <a:pt x="799505" y="1018454"/>
                  </a:cubicBezTo>
                  <a:cubicBezTo>
                    <a:pt x="782860" y="1022892"/>
                    <a:pt x="766215" y="1027886"/>
                    <a:pt x="751235" y="1032325"/>
                  </a:cubicBezTo>
                  <a:cubicBezTo>
                    <a:pt x="780641" y="1001809"/>
                    <a:pt x="810047" y="971294"/>
                    <a:pt x="838343" y="940222"/>
                  </a:cubicBezTo>
                  <a:cubicBezTo>
                    <a:pt x="872465" y="903604"/>
                    <a:pt x="912516" y="888832"/>
                    <a:pt x="956859" y="888182"/>
                  </a:cubicBezTo>
                  <a:close/>
                  <a:moveTo>
                    <a:pt x="1299402" y="772665"/>
                  </a:moveTo>
                  <a:cubicBezTo>
                    <a:pt x="1307725" y="789310"/>
                    <a:pt x="1308834" y="807619"/>
                    <a:pt x="1309944" y="825373"/>
                  </a:cubicBezTo>
                  <a:cubicBezTo>
                    <a:pt x="1312163" y="869761"/>
                    <a:pt x="1335467" y="893063"/>
                    <a:pt x="1380963" y="894173"/>
                  </a:cubicBezTo>
                  <a:cubicBezTo>
                    <a:pt x="1404820" y="894728"/>
                    <a:pt x="1428123" y="899721"/>
                    <a:pt x="1450871" y="907489"/>
                  </a:cubicBezTo>
                  <a:cubicBezTo>
                    <a:pt x="1455864" y="909153"/>
                    <a:pt x="1460303" y="912482"/>
                    <a:pt x="1461413" y="921359"/>
                  </a:cubicBezTo>
                  <a:cubicBezTo>
                    <a:pt x="1434781" y="921914"/>
                    <a:pt x="1416472" y="937449"/>
                    <a:pt x="1397608" y="954094"/>
                  </a:cubicBezTo>
                  <a:cubicBezTo>
                    <a:pt x="1386511" y="964081"/>
                    <a:pt x="1373750" y="976287"/>
                    <a:pt x="1369311" y="947991"/>
                  </a:cubicBezTo>
                  <a:cubicBezTo>
                    <a:pt x="1367647" y="937449"/>
                    <a:pt x="1359879" y="928572"/>
                    <a:pt x="1349338" y="923024"/>
                  </a:cubicBezTo>
                  <a:cubicBezTo>
                    <a:pt x="1297183" y="895837"/>
                    <a:pt x="1262784" y="855890"/>
                    <a:pt x="1254461" y="795968"/>
                  </a:cubicBezTo>
                  <a:cubicBezTo>
                    <a:pt x="1253907" y="793748"/>
                    <a:pt x="1251132" y="791529"/>
                    <a:pt x="1249468" y="789310"/>
                  </a:cubicBezTo>
                  <a:cubicBezTo>
                    <a:pt x="1259455" y="763233"/>
                    <a:pt x="1282758" y="779323"/>
                    <a:pt x="1299402" y="772665"/>
                  </a:cubicBezTo>
                  <a:close/>
                  <a:moveTo>
                    <a:pt x="116271" y="622611"/>
                  </a:moveTo>
                  <a:cubicBezTo>
                    <a:pt x="126708" y="622412"/>
                    <a:pt x="138013" y="624111"/>
                    <a:pt x="149803" y="627856"/>
                  </a:cubicBezTo>
                  <a:cubicBezTo>
                    <a:pt x="154242" y="647274"/>
                    <a:pt x="166448" y="659481"/>
                    <a:pt x="185312" y="665029"/>
                  </a:cubicBezTo>
                  <a:cubicBezTo>
                    <a:pt x="194744" y="667803"/>
                    <a:pt x="203622" y="668913"/>
                    <a:pt x="205841" y="655597"/>
                  </a:cubicBezTo>
                  <a:cubicBezTo>
                    <a:pt x="243569" y="681119"/>
                    <a:pt x="288510" y="697764"/>
                    <a:pt x="313477" y="738266"/>
                  </a:cubicBezTo>
                  <a:cubicBezTo>
                    <a:pt x="343993" y="788201"/>
                    <a:pt x="335670" y="839245"/>
                    <a:pt x="291839" y="871980"/>
                  </a:cubicBezTo>
                  <a:cubicBezTo>
                    <a:pt x="283516" y="837581"/>
                    <a:pt x="275749" y="832032"/>
                    <a:pt x="233027" y="832032"/>
                  </a:cubicBezTo>
                  <a:cubicBezTo>
                    <a:pt x="196964" y="832032"/>
                    <a:pt x="196964" y="832032"/>
                    <a:pt x="210279" y="800407"/>
                  </a:cubicBezTo>
                  <a:cubicBezTo>
                    <a:pt x="230808" y="751028"/>
                    <a:pt x="224705" y="741596"/>
                    <a:pt x="170332" y="737711"/>
                  </a:cubicBezTo>
                  <a:cubicBezTo>
                    <a:pt x="168668" y="737711"/>
                    <a:pt x="166448" y="737711"/>
                    <a:pt x="164784" y="737711"/>
                  </a:cubicBezTo>
                  <a:cubicBezTo>
                    <a:pt x="144810" y="736601"/>
                    <a:pt x="120398" y="729389"/>
                    <a:pt x="112630" y="754912"/>
                  </a:cubicBezTo>
                  <a:cubicBezTo>
                    <a:pt x="105417" y="778769"/>
                    <a:pt x="120398" y="799298"/>
                    <a:pt x="139262" y="811504"/>
                  </a:cubicBezTo>
                  <a:cubicBezTo>
                    <a:pt x="155906" y="822046"/>
                    <a:pt x="159235" y="828149"/>
                    <a:pt x="150358" y="846458"/>
                  </a:cubicBezTo>
                  <a:cubicBezTo>
                    <a:pt x="135933" y="875309"/>
                    <a:pt x="142036" y="882522"/>
                    <a:pt x="175880" y="881967"/>
                  </a:cubicBezTo>
                  <a:cubicBezTo>
                    <a:pt x="201402" y="881412"/>
                    <a:pt x="224150" y="887515"/>
                    <a:pt x="253001" y="903050"/>
                  </a:cubicBezTo>
                  <a:cubicBezTo>
                    <a:pt x="203622" y="903605"/>
                    <a:pt x="169777" y="928572"/>
                    <a:pt x="131494" y="939669"/>
                  </a:cubicBezTo>
                  <a:cubicBezTo>
                    <a:pt x="116514" y="944107"/>
                    <a:pt x="107082" y="945217"/>
                    <a:pt x="102643" y="927463"/>
                  </a:cubicBezTo>
                  <a:cubicBezTo>
                    <a:pt x="100979" y="919695"/>
                    <a:pt x="95430" y="912482"/>
                    <a:pt x="88218" y="908044"/>
                  </a:cubicBezTo>
                  <a:cubicBezTo>
                    <a:pt x="81005" y="903605"/>
                    <a:pt x="79341" y="900276"/>
                    <a:pt x="83779" y="890844"/>
                  </a:cubicBezTo>
                  <a:cubicBezTo>
                    <a:pt x="104863" y="847013"/>
                    <a:pt x="97095" y="835361"/>
                    <a:pt x="46051" y="833697"/>
                  </a:cubicBezTo>
                  <a:cubicBezTo>
                    <a:pt x="41058" y="833697"/>
                    <a:pt x="35509" y="834252"/>
                    <a:pt x="29961" y="834807"/>
                  </a:cubicBezTo>
                  <a:cubicBezTo>
                    <a:pt x="38838" y="779879"/>
                    <a:pt x="46606" y="725505"/>
                    <a:pt x="56038" y="671687"/>
                  </a:cubicBezTo>
                  <a:cubicBezTo>
                    <a:pt x="61448" y="640894"/>
                    <a:pt x="84958" y="623209"/>
                    <a:pt x="116271" y="622611"/>
                  </a:cubicBezTo>
                  <a:close/>
                  <a:moveTo>
                    <a:pt x="740069" y="471125"/>
                  </a:moveTo>
                  <a:cubicBezTo>
                    <a:pt x="742774" y="470458"/>
                    <a:pt x="745687" y="471117"/>
                    <a:pt x="749016" y="474168"/>
                  </a:cubicBezTo>
                  <a:cubicBezTo>
                    <a:pt x="759557" y="483045"/>
                    <a:pt x="746797" y="496361"/>
                    <a:pt x="746797" y="508012"/>
                  </a:cubicBezTo>
                  <a:cubicBezTo>
                    <a:pt x="746797" y="516890"/>
                    <a:pt x="749571" y="524102"/>
                    <a:pt x="752900" y="531870"/>
                  </a:cubicBezTo>
                  <a:cubicBezTo>
                    <a:pt x="764551" y="560166"/>
                    <a:pt x="760112" y="572927"/>
                    <a:pt x="733481" y="588463"/>
                  </a:cubicBezTo>
                  <a:cubicBezTo>
                    <a:pt x="721275" y="595121"/>
                    <a:pt x="708513" y="600115"/>
                    <a:pt x="696862" y="607882"/>
                  </a:cubicBezTo>
                  <a:cubicBezTo>
                    <a:pt x="675779" y="622308"/>
                    <a:pt x="671340" y="636733"/>
                    <a:pt x="680772" y="661145"/>
                  </a:cubicBezTo>
                  <a:cubicBezTo>
                    <a:pt x="689095" y="683338"/>
                    <a:pt x="704075" y="700538"/>
                    <a:pt x="723494" y="713854"/>
                  </a:cubicBezTo>
                  <a:cubicBezTo>
                    <a:pt x="730152" y="718292"/>
                    <a:pt x="740693" y="723286"/>
                    <a:pt x="737364" y="732163"/>
                  </a:cubicBezTo>
                  <a:cubicBezTo>
                    <a:pt x="734036" y="742150"/>
                    <a:pt x="722384" y="739376"/>
                    <a:pt x="715171" y="736602"/>
                  </a:cubicBezTo>
                  <a:cubicBezTo>
                    <a:pt x="687985" y="727170"/>
                    <a:pt x="670785" y="737156"/>
                    <a:pt x="653031" y="758240"/>
                  </a:cubicBezTo>
                  <a:cubicBezTo>
                    <a:pt x="615303" y="803736"/>
                    <a:pt x="561485" y="801516"/>
                    <a:pt x="527085" y="753247"/>
                  </a:cubicBezTo>
                  <a:cubicBezTo>
                    <a:pt x="514324" y="734937"/>
                    <a:pt x="497125" y="724396"/>
                    <a:pt x="478816" y="713299"/>
                  </a:cubicBezTo>
                  <a:cubicBezTo>
                    <a:pt x="444416" y="691661"/>
                    <a:pt x="442197" y="670023"/>
                    <a:pt x="473267" y="646165"/>
                  </a:cubicBezTo>
                  <a:cubicBezTo>
                    <a:pt x="499344" y="626191"/>
                    <a:pt x="507112" y="602889"/>
                    <a:pt x="501009" y="571263"/>
                  </a:cubicBezTo>
                  <a:cubicBezTo>
                    <a:pt x="493241" y="530760"/>
                    <a:pt x="506557" y="510232"/>
                    <a:pt x="538737" y="506348"/>
                  </a:cubicBezTo>
                  <a:cubicBezTo>
                    <a:pt x="542621" y="506348"/>
                    <a:pt x="546504" y="506348"/>
                    <a:pt x="550388" y="506348"/>
                  </a:cubicBezTo>
                  <a:cubicBezTo>
                    <a:pt x="559265" y="508012"/>
                    <a:pt x="568697" y="510232"/>
                    <a:pt x="577575" y="511896"/>
                  </a:cubicBezTo>
                  <a:cubicBezTo>
                    <a:pt x="628064" y="525212"/>
                    <a:pt x="674669" y="517444"/>
                    <a:pt x="715726" y="484155"/>
                  </a:cubicBezTo>
                  <a:cubicBezTo>
                    <a:pt x="725713" y="487068"/>
                    <a:pt x="731955" y="473128"/>
                    <a:pt x="740069" y="471125"/>
                  </a:cubicBezTo>
                  <a:close/>
                  <a:moveTo>
                    <a:pt x="1560727" y="397394"/>
                  </a:moveTo>
                  <a:cubicBezTo>
                    <a:pt x="1565305" y="399544"/>
                    <a:pt x="1568217" y="404814"/>
                    <a:pt x="1569604" y="413137"/>
                  </a:cubicBezTo>
                  <a:cubicBezTo>
                    <a:pt x="1572378" y="428117"/>
                    <a:pt x="1573488" y="444762"/>
                    <a:pt x="1562391" y="454749"/>
                  </a:cubicBezTo>
                  <a:cubicBezTo>
                    <a:pt x="1494148" y="516336"/>
                    <a:pt x="1438110" y="591237"/>
                    <a:pt x="1355440" y="635623"/>
                  </a:cubicBezTo>
                  <a:cubicBezTo>
                    <a:pt x="1327699" y="650049"/>
                    <a:pt x="1299403" y="651158"/>
                    <a:pt x="1270552" y="639507"/>
                  </a:cubicBezTo>
                  <a:cubicBezTo>
                    <a:pt x="1264449" y="636733"/>
                    <a:pt x="1257236" y="636178"/>
                    <a:pt x="1256681" y="627856"/>
                  </a:cubicBezTo>
                  <a:cubicBezTo>
                    <a:pt x="1256126" y="619533"/>
                    <a:pt x="1263339" y="617869"/>
                    <a:pt x="1268887" y="614540"/>
                  </a:cubicBezTo>
                  <a:cubicBezTo>
                    <a:pt x="1296629" y="597340"/>
                    <a:pt x="1329363" y="602334"/>
                    <a:pt x="1359324" y="594566"/>
                  </a:cubicBezTo>
                  <a:cubicBezTo>
                    <a:pt x="1366537" y="592902"/>
                    <a:pt x="1373750" y="593457"/>
                    <a:pt x="1376525" y="584025"/>
                  </a:cubicBezTo>
                  <a:cubicBezTo>
                    <a:pt x="1385957" y="547961"/>
                    <a:pt x="1416472" y="532426"/>
                    <a:pt x="1444768" y="515781"/>
                  </a:cubicBezTo>
                  <a:cubicBezTo>
                    <a:pt x="1461413" y="505794"/>
                    <a:pt x="1475838" y="494143"/>
                    <a:pt x="1486935" y="477497"/>
                  </a:cubicBezTo>
                  <a:cubicBezTo>
                    <a:pt x="1487490" y="459188"/>
                    <a:pt x="1500251" y="447536"/>
                    <a:pt x="1509683" y="433666"/>
                  </a:cubicBezTo>
                  <a:cubicBezTo>
                    <a:pt x="1522444" y="424789"/>
                    <a:pt x="1527437" y="408144"/>
                    <a:pt x="1541863" y="400376"/>
                  </a:cubicBezTo>
                  <a:cubicBezTo>
                    <a:pt x="1549908" y="396215"/>
                    <a:pt x="1556150" y="395244"/>
                    <a:pt x="1560727" y="397394"/>
                  </a:cubicBezTo>
                  <a:close/>
                  <a:moveTo>
                    <a:pt x="905476" y="243361"/>
                  </a:moveTo>
                  <a:cubicBezTo>
                    <a:pt x="938766" y="247245"/>
                    <a:pt x="957630" y="258896"/>
                    <a:pt x="967616" y="287192"/>
                  </a:cubicBezTo>
                  <a:cubicBezTo>
                    <a:pt x="983152" y="331578"/>
                    <a:pt x="1018661" y="358210"/>
                    <a:pt x="1054724" y="354881"/>
                  </a:cubicBezTo>
                  <a:cubicBezTo>
                    <a:pt x="1061938" y="354326"/>
                    <a:pt x="1069151" y="354881"/>
                    <a:pt x="1071925" y="344894"/>
                  </a:cubicBezTo>
                  <a:cubicBezTo>
                    <a:pt x="1073589" y="337681"/>
                    <a:pt x="1065822" y="322146"/>
                    <a:pt x="1081357" y="324920"/>
                  </a:cubicBezTo>
                  <a:cubicBezTo>
                    <a:pt x="1095227" y="327140"/>
                    <a:pt x="1111872" y="333798"/>
                    <a:pt x="1114646" y="349888"/>
                  </a:cubicBezTo>
                  <a:cubicBezTo>
                    <a:pt x="1117421" y="365977"/>
                    <a:pt x="1115756" y="380403"/>
                    <a:pt x="1136839" y="385396"/>
                  </a:cubicBezTo>
                  <a:cubicBezTo>
                    <a:pt x="1159587" y="390946"/>
                    <a:pt x="1182890" y="386506"/>
                    <a:pt x="1195096" y="370416"/>
                  </a:cubicBezTo>
                  <a:cubicBezTo>
                    <a:pt x="1230050" y="323811"/>
                    <a:pt x="1276101" y="322146"/>
                    <a:pt x="1327700" y="329359"/>
                  </a:cubicBezTo>
                  <a:cubicBezTo>
                    <a:pt x="1324925" y="342120"/>
                    <a:pt x="1313274" y="346559"/>
                    <a:pt x="1303842" y="352662"/>
                  </a:cubicBezTo>
                  <a:cubicBezTo>
                    <a:pt x="1270553" y="374300"/>
                    <a:pt x="1235044" y="392610"/>
                    <a:pt x="1207302" y="421461"/>
                  </a:cubicBezTo>
                  <a:cubicBezTo>
                    <a:pt x="1202309" y="427009"/>
                    <a:pt x="1195096" y="433112"/>
                    <a:pt x="1197870" y="440325"/>
                  </a:cubicBezTo>
                  <a:cubicBezTo>
                    <a:pt x="1200644" y="448648"/>
                    <a:pt x="1210631" y="449202"/>
                    <a:pt x="1218954" y="449202"/>
                  </a:cubicBezTo>
                  <a:cubicBezTo>
                    <a:pt x="1230050" y="449202"/>
                    <a:pt x="1240592" y="449757"/>
                    <a:pt x="1251688" y="445873"/>
                  </a:cubicBezTo>
                  <a:cubicBezTo>
                    <a:pt x="1263895" y="441990"/>
                    <a:pt x="1268333" y="451977"/>
                    <a:pt x="1269443" y="461409"/>
                  </a:cubicBezTo>
                  <a:cubicBezTo>
                    <a:pt x="1271107" y="472505"/>
                    <a:pt x="1261675" y="472505"/>
                    <a:pt x="1254463" y="471950"/>
                  </a:cubicBezTo>
                  <a:cubicBezTo>
                    <a:pt x="1215625" y="469731"/>
                    <a:pt x="1178451" y="458635"/>
                    <a:pt x="1144052" y="440880"/>
                  </a:cubicBezTo>
                  <a:cubicBezTo>
                    <a:pt x="1106879" y="421461"/>
                    <a:pt x="1070815" y="409255"/>
                    <a:pt x="1028093" y="421461"/>
                  </a:cubicBezTo>
                  <a:cubicBezTo>
                    <a:pt x="1007009" y="427564"/>
                    <a:pt x="990919" y="413694"/>
                    <a:pt x="978158" y="398158"/>
                  </a:cubicBezTo>
                  <a:cubicBezTo>
                    <a:pt x="963178" y="380958"/>
                    <a:pt x="955410" y="360984"/>
                    <a:pt x="949307" y="339346"/>
                  </a:cubicBezTo>
                  <a:cubicBezTo>
                    <a:pt x="940430" y="307166"/>
                    <a:pt x="929888" y="276096"/>
                    <a:pt x="905476" y="243361"/>
                  </a:cubicBezTo>
                  <a:close/>
                  <a:moveTo>
                    <a:pt x="133496" y="149378"/>
                  </a:moveTo>
                  <a:cubicBezTo>
                    <a:pt x="149109" y="148867"/>
                    <a:pt x="165199" y="150705"/>
                    <a:pt x="181983" y="155698"/>
                  </a:cubicBezTo>
                  <a:cubicBezTo>
                    <a:pt x="190860" y="158472"/>
                    <a:pt x="196408" y="156808"/>
                    <a:pt x="195854" y="169569"/>
                  </a:cubicBezTo>
                  <a:cubicBezTo>
                    <a:pt x="195299" y="187878"/>
                    <a:pt x="210279" y="199530"/>
                    <a:pt x="223040" y="209516"/>
                  </a:cubicBezTo>
                  <a:cubicBezTo>
                    <a:pt x="243014" y="225606"/>
                    <a:pt x="263542" y="241142"/>
                    <a:pt x="286845" y="252793"/>
                  </a:cubicBezTo>
                  <a:cubicBezTo>
                    <a:pt x="324018" y="271102"/>
                    <a:pt x="332341" y="290521"/>
                    <a:pt x="322909" y="331023"/>
                  </a:cubicBezTo>
                  <a:cubicBezTo>
                    <a:pt x="319580" y="343230"/>
                    <a:pt x="317360" y="355991"/>
                    <a:pt x="314032" y="372080"/>
                  </a:cubicBezTo>
                  <a:cubicBezTo>
                    <a:pt x="270755" y="344339"/>
                    <a:pt x="229698" y="322146"/>
                    <a:pt x="179764" y="328249"/>
                  </a:cubicBezTo>
                  <a:cubicBezTo>
                    <a:pt x="172551" y="328804"/>
                    <a:pt x="165893" y="324920"/>
                    <a:pt x="164783" y="318262"/>
                  </a:cubicBezTo>
                  <a:cubicBezTo>
                    <a:pt x="160900" y="298289"/>
                    <a:pt x="150358" y="298289"/>
                    <a:pt x="135932" y="308830"/>
                  </a:cubicBezTo>
                  <a:cubicBezTo>
                    <a:pt x="128720" y="263335"/>
                    <a:pt x="111520" y="253348"/>
                    <a:pt x="68798" y="268883"/>
                  </a:cubicBezTo>
                  <a:cubicBezTo>
                    <a:pt x="59366" y="272212"/>
                    <a:pt x="53263" y="270547"/>
                    <a:pt x="51044" y="261670"/>
                  </a:cubicBezTo>
                  <a:cubicBezTo>
                    <a:pt x="45496" y="231709"/>
                    <a:pt x="27741" y="210626"/>
                    <a:pt x="0" y="195646"/>
                  </a:cubicBezTo>
                  <a:cubicBezTo>
                    <a:pt x="44109" y="173591"/>
                    <a:pt x="86657" y="150913"/>
                    <a:pt x="133496" y="149378"/>
                  </a:cubicBezTo>
                  <a:close/>
                  <a:moveTo>
                    <a:pt x="714564" y="61"/>
                  </a:moveTo>
                  <a:cubicBezTo>
                    <a:pt x="751859" y="-798"/>
                    <a:pt x="787438" y="7004"/>
                    <a:pt x="816150" y="41959"/>
                  </a:cubicBezTo>
                  <a:cubicBezTo>
                    <a:pt x="842226" y="74139"/>
                    <a:pt x="877180" y="70255"/>
                    <a:pt x="918238" y="36965"/>
                  </a:cubicBezTo>
                  <a:cubicBezTo>
                    <a:pt x="926005" y="101325"/>
                    <a:pt x="897709" y="134060"/>
                    <a:pt x="837233" y="134060"/>
                  </a:cubicBezTo>
                  <a:cubicBezTo>
                    <a:pt x="796731" y="133505"/>
                    <a:pt x="756783" y="139053"/>
                    <a:pt x="716836" y="144602"/>
                  </a:cubicBezTo>
                  <a:cubicBezTo>
                    <a:pt x="700191" y="147376"/>
                    <a:pt x="689649" y="155698"/>
                    <a:pt x="688540" y="172898"/>
                  </a:cubicBezTo>
                  <a:cubicBezTo>
                    <a:pt x="687985" y="183994"/>
                    <a:pt x="686320" y="193426"/>
                    <a:pt x="673005" y="195091"/>
                  </a:cubicBezTo>
                  <a:cubicBezTo>
                    <a:pt x="660244" y="196200"/>
                    <a:pt x="648592" y="195091"/>
                    <a:pt x="641379" y="182885"/>
                  </a:cubicBezTo>
                  <a:cubicBezTo>
                    <a:pt x="636941" y="175117"/>
                    <a:pt x="631393" y="167349"/>
                    <a:pt x="628618" y="158472"/>
                  </a:cubicBezTo>
                  <a:cubicBezTo>
                    <a:pt x="616412" y="122409"/>
                    <a:pt x="588671" y="105209"/>
                    <a:pt x="553162" y="94112"/>
                  </a:cubicBezTo>
                  <a:cubicBezTo>
                    <a:pt x="529859" y="86900"/>
                    <a:pt x="507112" y="78022"/>
                    <a:pt x="483254" y="69145"/>
                  </a:cubicBezTo>
                  <a:cubicBezTo>
                    <a:pt x="491576" y="55829"/>
                    <a:pt x="502673" y="55829"/>
                    <a:pt x="513769" y="56384"/>
                  </a:cubicBezTo>
                  <a:cubicBezTo>
                    <a:pt x="547059" y="57494"/>
                    <a:pt x="580349" y="51946"/>
                    <a:pt x="613083" y="60823"/>
                  </a:cubicBezTo>
                  <a:cubicBezTo>
                    <a:pt x="619186" y="62487"/>
                    <a:pt x="631393" y="65261"/>
                    <a:pt x="629173" y="53055"/>
                  </a:cubicBezTo>
                  <a:cubicBezTo>
                    <a:pt x="620851" y="13108"/>
                    <a:pt x="652476" y="5895"/>
                    <a:pt x="676888" y="3121"/>
                  </a:cubicBezTo>
                  <a:cubicBezTo>
                    <a:pt x="689510" y="1595"/>
                    <a:pt x="702133" y="347"/>
                    <a:pt x="714564" y="61"/>
                  </a:cubicBezTo>
                  <a:close/>
                </a:path>
              </a:pathLst>
            </a:custGeom>
            <a:solidFill>
              <a:srgbClr val="BE0000"/>
            </a:solidFill>
            <a:ln w="554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579693F-4F8B-1413-DCDC-A09471495462}"/>
                </a:ext>
              </a:extLst>
            </p:cNvPr>
            <p:cNvSpPr/>
            <p:nvPr/>
          </p:nvSpPr>
          <p:spPr>
            <a:xfrm>
              <a:off x="2777648" y="2541716"/>
              <a:ext cx="1526685" cy="1280382"/>
            </a:xfrm>
            <a:custGeom>
              <a:avLst/>
              <a:gdLst>
                <a:gd name="connsiteX0" fmla="*/ 1108288 w 1526685"/>
                <a:gd name="connsiteY0" fmla="*/ 1172902 h 1280382"/>
                <a:gd name="connsiteX1" fmla="*/ 1115500 w 1526685"/>
                <a:gd name="connsiteY1" fmla="*/ 1183999 h 1280382"/>
                <a:gd name="connsiteX2" fmla="*/ 1081100 w 1526685"/>
                <a:gd name="connsiteY2" fmla="*/ 1234489 h 1280382"/>
                <a:gd name="connsiteX3" fmla="*/ 1097746 w 1526685"/>
                <a:gd name="connsiteY3" fmla="*/ 1179560 h 1280382"/>
                <a:gd name="connsiteX4" fmla="*/ 1108288 w 1526685"/>
                <a:gd name="connsiteY4" fmla="*/ 1172902 h 1280382"/>
                <a:gd name="connsiteX5" fmla="*/ 1234788 w 1526685"/>
                <a:gd name="connsiteY5" fmla="*/ 1171792 h 1280382"/>
                <a:gd name="connsiteX6" fmla="*/ 1248104 w 1526685"/>
                <a:gd name="connsiteY6" fmla="*/ 1279984 h 1280382"/>
                <a:gd name="connsiteX7" fmla="*/ 1232014 w 1526685"/>
                <a:gd name="connsiteY7" fmla="*/ 1274436 h 1280382"/>
                <a:gd name="connsiteX8" fmla="*/ 1224801 w 1526685"/>
                <a:gd name="connsiteY8" fmla="*/ 1256681 h 1280382"/>
                <a:gd name="connsiteX9" fmla="*/ 1234788 w 1526685"/>
                <a:gd name="connsiteY9" fmla="*/ 1171792 h 1280382"/>
                <a:gd name="connsiteX10" fmla="*/ 449709 w 1526685"/>
                <a:gd name="connsiteY10" fmla="*/ 1106878 h 1280382"/>
                <a:gd name="connsiteX11" fmla="*/ 459141 w 1526685"/>
                <a:gd name="connsiteY11" fmla="*/ 1112426 h 1280382"/>
                <a:gd name="connsiteX12" fmla="*/ 455257 w 1526685"/>
                <a:gd name="connsiteY12" fmla="*/ 1126852 h 1280382"/>
                <a:gd name="connsiteX13" fmla="*/ 398109 w 1526685"/>
                <a:gd name="connsiteY13" fmla="*/ 1171238 h 1280382"/>
                <a:gd name="connsiteX14" fmla="*/ 388677 w 1526685"/>
                <a:gd name="connsiteY14" fmla="*/ 1173457 h 1280382"/>
                <a:gd name="connsiteX15" fmla="*/ 377581 w 1526685"/>
                <a:gd name="connsiteY15" fmla="*/ 1140722 h 1280382"/>
                <a:gd name="connsiteX16" fmla="*/ 387013 w 1526685"/>
                <a:gd name="connsiteY16" fmla="*/ 1120748 h 1280382"/>
                <a:gd name="connsiteX17" fmla="*/ 449709 w 1526685"/>
                <a:gd name="connsiteY17" fmla="*/ 1106878 h 1280382"/>
                <a:gd name="connsiteX18" fmla="*/ 671223 w 1526685"/>
                <a:gd name="connsiteY18" fmla="*/ 1104728 h 1280382"/>
                <a:gd name="connsiteX19" fmla="*/ 678851 w 1526685"/>
                <a:gd name="connsiteY19" fmla="*/ 1111871 h 1280382"/>
                <a:gd name="connsiteX20" fmla="*/ 720463 w 1526685"/>
                <a:gd name="connsiteY20" fmla="*/ 1150710 h 1280382"/>
                <a:gd name="connsiteX21" fmla="*/ 671084 w 1526685"/>
                <a:gd name="connsiteY21" fmla="*/ 1163471 h 1280382"/>
                <a:gd name="connsiteX22" fmla="*/ 644452 w 1526685"/>
                <a:gd name="connsiteY22" fmla="*/ 1139614 h 1280382"/>
                <a:gd name="connsiteX23" fmla="*/ 661097 w 1526685"/>
                <a:gd name="connsiteY23" fmla="*/ 1107988 h 1280382"/>
                <a:gd name="connsiteX24" fmla="*/ 671223 w 1526685"/>
                <a:gd name="connsiteY24" fmla="*/ 1104728 h 1280382"/>
                <a:gd name="connsiteX25" fmla="*/ 1318566 w 1526685"/>
                <a:gd name="connsiteY25" fmla="*/ 1074697 h 1280382"/>
                <a:gd name="connsiteX26" fmla="*/ 1336321 w 1526685"/>
                <a:gd name="connsiteY26" fmla="*/ 1123523 h 1280382"/>
                <a:gd name="connsiteX27" fmla="*/ 1328553 w 1526685"/>
                <a:gd name="connsiteY27" fmla="*/ 1154038 h 1280382"/>
                <a:gd name="connsiteX28" fmla="*/ 1293044 w 1526685"/>
                <a:gd name="connsiteY28" fmla="*/ 1181780 h 1280382"/>
                <a:gd name="connsiteX29" fmla="*/ 1276954 w 1526685"/>
                <a:gd name="connsiteY29" fmla="*/ 1124078 h 1280382"/>
                <a:gd name="connsiteX30" fmla="*/ 1281392 w 1526685"/>
                <a:gd name="connsiteY30" fmla="*/ 1114091 h 1280382"/>
                <a:gd name="connsiteX31" fmla="*/ 1318566 w 1526685"/>
                <a:gd name="connsiteY31" fmla="*/ 1074697 h 1280382"/>
                <a:gd name="connsiteX32" fmla="*/ 948914 w 1526685"/>
                <a:gd name="connsiteY32" fmla="*/ 1019354 h 1280382"/>
                <a:gd name="connsiteX33" fmla="*/ 963478 w 1526685"/>
                <a:gd name="connsiteY33" fmla="*/ 1020879 h 1280382"/>
                <a:gd name="connsiteX34" fmla="*/ 1017852 w 1526685"/>
                <a:gd name="connsiteY34" fmla="*/ 1049176 h 1280382"/>
                <a:gd name="connsiteX35" fmla="*/ 1011194 w 1526685"/>
                <a:gd name="connsiteY35" fmla="*/ 1056943 h 1280382"/>
                <a:gd name="connsiteX36" fmla="*/ 981788 w 1526685"/>
                <a:gd name="connsiteY36" fmla="*/ 1132400 h 1280382"/>
                <a:gd name="connsiteX37" fmla="*/ 981233 w 1526685"/>
                <a:gd name="connsiteY37" fmla="*/ 1142942 h 1280382"/>
                <a:gd name="connsiteX38" fmla="*/ 974575 w 1526685"/>
                <a:gd name="connsiteY38" fmla="*/ 1145161 h 1280382"/>
                <a:gd name="connsiteX39" fmla="*/ 938511 w 1526685"/>
                <a:gd name="connsiteY39" fmla="*/ 1036415 h 1280382"/>
                <a:gd name="connsiteX40" fmla="*/ 938511 w 1526685"/>
                <a:gd name="connsiteY40" fmla="*/ 1033640 h 1280382"/>
                <a:gd name="connsiteX41" fmla="*/ 948914 w 1526685"/>
                <a:gd name="connsiteY41" fmla="*/ 1019354 h 1280382"/>
                <a:gd name="connsiteX42" fmla="*/ 737664 w 1526685"/>
                <a:gd name="connsiteY42" fmla="*/ 969281 h 1280382"/>
                <a:gd name="connsiteX43" fmla="*/ 742103 w 1526685"/>
                <a:gd name="connsiteY43" fmla="*/ 998688 h 1280382"/>
                <a:gd name="connsiteX44" fmla="*/ 707148 w 1526685"/>
                <a:gd name="connsiteY44" fmla="*/ 1032532 h 1280382"/>
                <a:gd name="connsiteX45" fmla="*/ 727123 w 1526685"/>
                <a:gd name="connsiteY45" fmla="*/ 970391 h 1280382"/>
                <a:gd name="connsiteX46" fmla="*/ 737664 w 1526685"/>
                <a:gd name="connsiteY46" fmla="*/ 969281 h 1280382"/>
                <a:gd name="connsiteX47" fmla="*/ 1219600 w 1526685"/>
                <a:gd name="connsiteY47" fmla="*/ 966784 h 1280382"/>
                <a:gd name="connsiteX48" fmla="*/ 1228685 w 1526685"/>
                <a:gd name="connsiteY48" fmla="*/ 981487 h 1280382"/>
                <a:gd name="connsiteX49" fmla="*/ 1253652 w 1526685"/>
                <a:gd name="connsiteY49" fmla="*/ 1028092 h 1280382"/>
                <a:gd name="connsiteX50" fmla="*/ 1219253 w 1526685"/>
                <a:gd name="connsiteY50" fmla="*/ 1015331 h 1280382"/>
                <a:gd name="connsiteX51" fmla="*/ 1225911 w 1526685"/>
                <a:gd name="connsiteY51" fmla="*/ 1048066 h 1280382"/>
                <a:gd name="connsiteX52" fmla="*/ 1131035 w 1526685"/>
                <a:gd name="connsiteY52" fmla="*/ 1076362 h 1280382"/>
                <a:gd name="connsiteX53" fmla="*/ 1092752 w 1526685"/>
                <a:gd name="connsiteY53" fmla="*/ 1054724 h 1280382"/>
                <a:gd name="connsiteX54" fmla="*/ 1092752 w 1526685"/>
                <a:gd name="connsiteY54" fmla="*/ 1026428 h 1280382"/>
                <a:gd name="connsiteX55" fmla="*/ 1137693 w 1526685"/>
                <a:gd name="connsiteY55" fmla="*/ 1033641 h 1280382"/>
                <a:gd name="connsiteX56" fmla="*/ 1202608 w 1526685"/>
                <a:gd name="connsiteY56" fmla="*/ 973719 h 1280382"/>
                <a:gd name="connsiteX57" fmla="*/ 1219600 w 1526685"/>
                <a:gd name="connsiteY57" fmla="*/ 966784 h 1280382"/>
                <a:gd name="connsiteX58" fmla="*/ 404213 w 1526685"/>
                <a:gd name="connsiteY58" fmla="*/ 924757 h 1280382"/>
                <a:gd name="connsiteX59" fmla="*/ 453592 w 1526685"/>
                <a:gd name="connsiteY59" fmla="*/ 942095 h 1280382"/>
                <a:gd name="connsiteX60" fmla="*/ 394226 w 1526685"/>
                <a:gd name="connsiteY60" fmla="*/ 997022 h 1280382"/>
                <a:gd name="connsiteX61" fmla="*/ 387568 w 1526685"/>
                <a:gd name="connsiteY61" fmla="*/ 981487 h 1280382"/>
                <a:gd name="connsiteX62" fmla="*/ 358162 w 1526685"/>
                <a:gd name="connsiteY62" fmla="*/ 938211 h 1280382"/>
                <a:gd name="connsiteX63" fmla="*/ 404213 w 1526685"/>
                <a:gd name="connsiteY63" fmla="*/ 924757 h 1280382"/>
                <a:gd name="connsiteX64" fmla="*/ 1143797 w 1526685"/>
                <a:gd name="connsiteY64" fmla="*/ 920456 h 1280382"/>
                <a:gd name="connsiteX65" fmla="*/ 1169873 w 1526685"/>
                <a:gd name="connsiteY65" fmla="*/ 931553 h 1280382"/>
                <a:gd name="connsiteX66" fmla="*/ 1142132 w 1526685"/>
                <a:gd name="connsiteY66" fmla="*/ 964842 h 1280382"/>
                <a:gd name="connsiteX67" fmla="*/ 1127151 w 1526685"/>
                <a:gd name="connsiteY67" fmla="*/ 947088 h 1280382"/>
                <a:gd name="connsiteX68" fmla="*/ 1143797 w 1526685"/>
                <a:gd name="connsiteY68" fmla="*/ 920456 h 1280382"/>
                <a:gd name="connsiteX69" fmla="*/ 874323 w 1526685"/>
                <a:gd name="connsiteY69" fmla="*/ 900213 h 1280382"/>
                <a:gd name="connsiteX70" fmla="*/ 905775 w 1526685"/>
                <a:gd name="connsiteY70" fmla="*/ 904366 h 1280382"/>
                <a:gd name="connsiteX71" fmla="*/ 885247 w 1526685"/>
                <a:gd name="connsiteY71" fmla="*/ 914353 h 1280382"/>
                <a:gd name="connsiteX72" fmla="*/ 821442 w 1526685"/>
                <a:gd name="connsiteY72" fmla="*/ 957630 h 1280382"/>
                <a:gd name="connsiteX73" fmla="*/ 810345 w 1526685"/>
                <a:gd name="connsiteY73" fmla="*/ 953191 h 1280382"/>
                <a:gd name="connsiteX74" fmla="*/ 874323 w 1526685"/>
                <a:gd name="connsiteY74" fmla="*/ 900213 h 1280382"/>
                <a:gd name="connsiteX75" fmla="*/ 524611 w 1526685"/>
                <a:gd name="connsiteY75" fmla="*/ 865528 h 1280382"/>
                <a:gd name="connsiteX76" fmla="*/ 531269 w 1526685"/>
                <a:gd name="connsiteY76" fmla="*/ 912133 h 1280382"/>
                <a:gd name="connsiteX77" fmla="*/ 507965 w 1526685"/>
                <a:gd name="connsiteY77" fmla="*/ 940430 h 1280382"/>
                <a:gd name="connsiteX78" fmla="*/ 524611 w 1526685"/>
                <a:gd name="connsiteY78" fmla="*/ 865528 h 1280382"/>
                <a:gd name="connsiteX79" fmla="*/ 1129926 w 1526685"/>
                <a:gd name="connsiteY79" fmla="*/ 843890 h 1280382"/>
                <a:gd name="connsiteX80" fmla="*/ 1032830 w 1526685"/>
                <a:gd name="connsiteY80" fmla="*/ 942096 h 1280382"/>
                <a:gd name="connsiteX81" fmla="*/ 1002870 w 1526685"/>
                <a:gd name="connsiteY81" fmla="*/ 939321 h 1280382"/>
                <a:gd name="connsiteX82" fmla="*/ 1016740 w 1526685"/>
                <a:gd name="connsiteY82" fmla="*/ 916019 h 1280382"/>
                <a:gd name="connsiteX83" fmla="*/ 1106623 w 1526685"/>
                <a:gd name="connsiteY83" fmla="*/ 848884 h 1280382"/>
                <a:gd name="connsiteX84" fmla="*/ 1129926 w 1526685"/>
                <a:gd name="connsiteY84" fmla="*/ 843890 h 1280382"/>
                <a:gd name="connsiteX85" fmla="*/ 760411 w 1526685"/>
                <a:gd name="connsiteY85" fmla="*/ 816704 h 1280382"/>
                <a:gd name="connsiteX86" fmla="*/ 747650 w 1526685"/>
                <a:gd name="connsiteY86" fmla="*/ 863310 h 1280382"/>
                <a:gd name="connsiteX87" fmla="*/ 688838 w 1526685"/>
                <a:gd name="connsiteY87" fmla="*/ 919348 h 1280382"/>
                <a:gd name="connsiteX88" fmla="*/ 688838 w 1526685"/>
                <a:gd name="connsiteY88" fmla="*/ 903258 h 1280382"/>
                <a:gd name="connsiteX89" fmla="*/ 760411 w 1526685"/>
                <a:gd name="connsiteY89" fmla="*/ 816704 h 1280382"/>
                <a:gd name="connsiteX90" fmla="*/ 1483350 w 1526685"/>
                <a:gd name="connsiteY90" fmla="*/ 777311 h 1280382"/>
                <a:gd name="connsiteX91" fmla="*/ 1503324 w 1526685"/>
                <a:gd name="connsiteY91" fmla="*/ 805607 h 1280382"/>
                <a:gd name="connsiteX92" fmla="*/ 1503879 w 1526685"/>
                <a:gd name="connsiteY92" fmla="*/ 846664 h 1280382"/>
                <a:gd name="connsiteX93" fmla="*/ 1456163 w 1526685"/>
                <a:gd name="connsiteY93" fmla="*/ 808381 h 1280382"/>
                <a:gd name="connsiteX94" fmla="*/ 1450615 w 1526685"/>
                <a:gd name="connsiteY94" fmla="*/ 793401 h 1280382"/>
                <a:gd name="connsiteX95" fmla="*/ 1483350 w 1526685"/>
                <a:gd name="connsiteY95" fmla="*/ 777311 h 1280382"/>
                <a:gd name="connsiteX96" fmla="*/ 202257 w 1526685"/>
                <a:gd name="connsiteY96" fmla="*/ 775092 h 1280382"/>
                <a:gd name="connsiteX97" fmla="*/ 127909 w 1526685"/>
                <a:gd name="connsiteY97" fmla="*/ 877736 h 1280382"/>
                <a:gd name="connsiteX98" fmla="*/ 121251 w 1526685"/>
                <a:gd name="connsiteY98" fmla="*/ 877181 h 1280382"/>
                <a:gd name="connsiteX99" fmla="*/ 102387 w 1526685"/>
                <a:gd name="connsiteY99" fmla="*/ 844446 h 1280382"/>
                <a:gd name="connsiteX100" fmla="*/ 116813 w 1526685"/>
                <a:gd name="connsiteY100" fmla="*/ 812265 h 1280382"/>
                <a:gd name="connsiteX101" fmla="*/ 202257 w 1526685"/>
                <a:gd name="connsiteY101" fmla="*/ 775092 h 1280382"/>
                <a:gd name="connsiteX102" fmla="*/ 287699 w 1526685"/>
                <a:gd name="connsiteY102" fmla="*/ 767879 h 1280382"/>
                <a:gd name="connsiteX103" fmla="*/ 333749 w 1526685"/>
                <a:gd name="connsiteY103" fmla="*/ 802278 h 1280382"/>
                <a:gd name="connsiteX104" fmla="*/ 336523 w 1526685"/>
                <a:gd name="connsiteY104" fmla="*/ 815039 h 1280382"/>
                <a:gd name="connsiteX105" fmla="*/ 327091 w 1526685"/>
                <a:gd name="connsiteY105" fmla="*/ 819478 h 1280382"/>
                <a:gd name="connsiteX106" fmla="*/ 272718 w 1526685"/>
                <a:gd name="connsiteY106" fmla="*/ 801723 h 1280382"/>
                <a:gd name="connsiteX107" fmla="*/ 268835 w 1526685"/>
                <a:gd name="connsiteY107" fmla="*/ 777866 h 1280382"/>
                <a:gd name="connsiteX108" fmla="*/ 287699 w 1526685"/>
                <a:gd name="connsiteY108" fmla="*/ 767879 h 1280382"/>
                <a:gd name="connsiteX109" fmla="*/ 1279173 w 1526685"/>
                <a:gd name="connsiteY109" fmla="*/ 722383 h 1280382"/>
                <a:gd name="connsiteX110" fmla="*/ 1307470 w 1526685"/>
                <a:gd name="connsiteY110" fmla="*/ 747905 h 1280382"/>
                <a:gd name="connsiteX111" fmla="*/ 1355185 w 1526685"/>
                <a:gd name="connsiteY111" fmla="*/ 777311 h 1280382"/>
                <a:gd name="connsiteX112" fmla="*/ 1356850 w 1526685"/>
                <a:gd name="connsiteY112" fmla="*/ 861090 h 1280382"/>
                <a:gd name="connsiteX113" fmla="*/ 1306915 w 1526685"/>
                <a:gd name="connsiteY113" fmla="*/ 820032 h 1280382"/>
                <a:gd name="connsiteX114" fmla="*/ 1261419 w 1526685"/>
                <a:gd name="connsiteY114" fmla="*/ 760111 h 1280382"/>
                <a:gd name="connsiteX115" fmla="*/ 1279173 w 1526685"/>
                <a:gd name="connsiteY115" fmla="*/ 722383 h 1280382"/>
                <a:gd name="connsiteX116" fmla="*/ 1213782 w 1526685"/>
                <a:gd name="connsiteY116" fmla="*/ 716350 h 1280382"/>
                <a:gd name="connsiteX117" fmla="*/ 1232013 w 1526685"/>
                <a:gd name="connsiteY117" fmla="*/ 720164 h 1280382"/>
                <a:gd name="connsiteX118" fmla="*/ 1204827 w 1526685"/>
                <a:gd name="connsiteY118" fmla="*/ 787854 h 1280382"/>
                <a:gd name="connsiteX119" fmla="*/ 1191511 w 1526685"/>
                <a:gd name="connsiteY119" fmla="*/ 793957 h 1280382"/>
                <a:gd name="connsiteX120" fmla="*/ 1190401 w 1526685"/>
                <a:gd name="connsiteY120" fmla="*/ 779532 h 1280382"/>
                <a:gd name="connsiteX121" fmla="*/ 1198724 w 1526685"/>
                <a:gd name="connsiteY121" fmla="*/ 745687 h 1280382"/>
                <a:gd name="connsiteX122" fmla="*/ 1213782 w 1526685"/>
                <a:gd name="connsiteY122" fmla="*/ 716350 h 1280382"/>
                <a:gd name="connsiteX123" fmla="*/ 75756 w 1526685"/>
                <a:gd name="connsiteY123" fmla="*/ 709622 h 1280382"/>
                <a:gd name="connsiteX124" fmla="*/ 3628 w 1526685"/>
                <a:gd name="connsiteY124" fmla="*/ 818924 h 1280382"/>
                <a:gd name="connsiteX125" fmla="*/ 22492 w 1526685"/>
                <a:gd name="connsiteY125" fmla="*/ 757893 h 1280382"/>
                <a:gd name="connsiteX126" fmla="*/ 75756 w 1526685"/>
                <a:gd name="connsiteY126" fmla="*/ 709622 h 1280382"/>
                <a:gd name="connsiteX127" fmla="*/ 891905 w 1526685"/>
                <a:gd name="connsiteY127" fmla="*/ 678422 h 1280382"/>
                <a:gd name="connsiteX128" fmla="*/ 921311 w 1526685"/>
                <a:gd name="connsiteY128" fmla="*/ 680217 h 1280382"/>
                <a:gd name="connsiteX129" fmla="*/ 964587 w 1526685"/>
                <a:gd name="connsiteY129" fmla="*/ 689649 h 1280382"/>
                <a:gd name="connsiteX130" fmla="*/ 1018405 w 1526685"/>
                <a:gd name="connsiteY130" fmla="*/ 710178 h 1280382"/>
                <a:gd name="connsiteX131" fmla="*/ 959039 w 1526685"/>
                <a:gd name="connsiteY131" fmla="*/ 709069 h 1280382"/>
                <a:gd name="connsiteX132" fmla="*/ 897453 w 1526685"/>
                <a:gd name="connsiteY132" fmla="*/ 719610 h 1280382"/>
                <a:gd name="connsiteX133" fmla="*/ 836977 w 1526685"/>
                <a:gd name="connsiteY133" fmla="*/ 740139 h 1280382"/>
                <a:gd name="connsiteX134" fmla="*/ 891905 w 1526685"/>
                <a:gd name="connsiteY134" fmla="*/ 678422 h 1280382"/>
                <a:gd name="connsiteX135" fmla="*/ 678853 w 1526685"/>
                <a:gd name="connsiteY135" fmla="*/ 594773 h 1280382"/>
                <a:gd name="connsiteX136" fmla="*/ 650002 w 1526685"/>
                <a:gd name="connsiteY136" fmla="*/ 673005 h 1280382"/>
                <a:gd name="connsiteX137" fmla="*/ 640570 w 1526685"/>
                <a:gd name="connsiteY137" fmla="*/ 677998 h 1280382"/>
                <a:gd name="connsiteX138" fmla="*/ 578428 w 1526685"/>
                <a:gd name="connsiteY138" fmla="*/ 677998 h 1280382"/>
                <a:gd name="connsiteX139" fmla="*/ 528494 w 1526685"/>
                <a:gd name="connsiteY139" fmla="*/ 639715 h 1280382"/>
                <a:gd name="connsiteX140" fmla="*/ 526275 w 1526685"/>
                <a:gd name="connsiteY140" fmla="*/ 628063 h 1280382"/>
                <a:gd name="connsiteX141" fmla="*/ 536262 w 1526685"/>
                <a:gd name="connsiteY141" fmla="*/ 627508 h 1280382"/>
                <a:gd name="connsiteX142" fmla="*/ 668311 w 1526685"/>
                <a:gd name="connsiteY142" fmla="*/ 603650 h 1280382"/>
                <a:gd name="connsiteX143" fmla="*/ 678853 w 1526685"/>
                <a:gd name="connsiteY143" fmla="*/ 594773 h 1280382"/>
                <a:gd name="connsiteX144" fmla="*/ 1359068 w 1526685"/>
                <a:gd name="connsiteY144" fmla="*/ 584786 h 1280382"/>
                <a:gd name="connsiteX145" fmla="*/ 1381816 w 1526685"/>
                <a:gd name="connsiteY145" fmla="*/ 636385 h 1280382"/>
                <a:gd name="connsiteX146" fmla="*/ 1401235 w 1526685"/>
                <a:gd name="connsiteY146" fmla="*/ 699080 h 1280382"/>
                <a:gd name="connsiteX147" fmla="*/ 1350746 w 1526685"/>
                <a:gd name="connsiteY147" fmla="*/ 628617 h 1280382"/>
                <a:gd name="connsiteX148" fmla="*/ 1359068 w 1526685"/>
                <a:gd name="connsiteY148" fmla="*/ 584786 h 1280382"/>
                <a:gd name="connsiteX149" fmla="*/ 738773 w 1526685"/>
                <a:gd name="connsiteY149" fmla="*/ 515433 h 1280382"/>
                <a:gd name="connsiteX150" fmla="*/ 785934 w 1526685"/>
                <a:gd name="connsiteY150" fmla="*/ 537072 h 1280382"/>
                <a:gd name="connsiteX151" fmla="*/ 809792 w 1526685"/>
                <a:gd name="connsiteY151" fmla="*/ 582013 h 1280382"/>
                <a:gd name="connsiteX152" fmla="*/ 735999 w 1526685"/>
                <a:gd name="connsiteY152" fmla="*/ 538736 h 1280382"/>
                <a:gd name="connsiteX153" fmla="*/ 723793 w 1526685"/>
                <a:gd name="connsiteY153" fmla="*/ 525975 h 1280382"/>
                <a:gd name="connsiteX154" fmla="*/ 738773 w 1526685"/>
                <a:gd name="connsiteY154" fmla="*/ 515433 h 1280382"/>
                <a:gd name="connsiteX155" fmla="*/ 1271960 w 1526685"/>
                <a:gd name="connsiteY155" fmla="*/ 503782 h 1280382"/>
                <a:gd name="connsiteX156" fmla="*/ 1329107 w 1526685"/>
                <a:gd name="connsiteY156" fmla="*/ 510995 h 1280382"/>
                <a:gd name="connsiteX157" fmla="*/ 1261973 w 1526685"/>
                <a:gd name="connsiteY157" fmla="*/ 557600 h 1280382"/>
                <a:gd name="connsiteX158" fmla="*/ 1256425 w 1526685"/>
                <a:gd name="connsiteY158" fmla="*/ 519317 h 1280382"/>
                <a:gd name="connsiteX159" fmla="*/ 1271960 w 1526685"/>
                <a:gd name="connsiteY159" fmla="*/ 503782 h 1280382"/>
                <a:gd name="connsiteX160" fmla="*/ 38584 w 1526685"/>
                <a:gd name="connsiteY160" fmla="*/ 494350 h 1280382"/>
                <a:gd name="connsiteX161" fmla="*/ 40248 w 1526685"/>
                <a:gd name="connsiteY161" fmla="*/ 508221 h 1280382"/>
                <a:gd name="connsiteX162" fmla="*/ 855 w 1526685"/>
                <a:gd name="connsiteY162" fmla="*/ 571472 h 1280382"/>
                <a:gd name="connsiteX163" fmla="*/ 24157 w 1526685"/>
                <a:gd name="connsiteY163" fmla="*/ 499344 h 1280382"/>
                <a:gd name="connsiteX164" fmla="*/ 38584 w 1526685"/>
                <a:gd name="connsiteY164" fmla="*/ 494350 h 1280382"/>
                <a:gd name="connsiteX165" fmla="*/ 314888 w 1526685"/>
                <a:gd name="connsiteY165" fmla="*/ 467713 h 1280382"/>
                <a:gd name="connsiteX166" fmla="*/ 342073 w 1526685"/>
                <a:gd name="connsiteY166" fmla="*/ 517097 h 1280382"/>
                <a:gd name="connsiteX167" fmla="*/ 263842 w 1526685"/>
                <a:gd name="connsiteY167" fmla="*/ 482143 h 1280382"/>
                <a:gd name="connsiteX168" fmla="*/ 295806 w 1526685"/>
                <a:gd name="connsiteY168" fmla="*/ 468177 h 1280382"/>
                <a:gd name="connsiteX169" fmla="*/ 314888 w 1526685"/>
                <a:gd name="connsiteY169" fmla="*/ 467713 h 1280382"/>
                <a:gd name="connsiteX170" fmla="*/ 1495555 w 1526685"/>
                <a:gd name="connsiteY170" fmla="*/ 413345 h 1280382"/>
                <a:gd name="connsiteX171" fmla="*/ 1445621 w 1526685"/>
                <a:gd name="connsiteY171" fmla="*/ 504891 h 1280382"/>
                <a:gd name="connsiteX172" fmla="*/ 1495555 w 1526685"/>
                <a:gd name="connsiteY172" fmla="*/ 413345 h 1280382"/>
                <a:gd name="connsiteX173" fmla="*/ 802579 w 1526685"/>
                <a:gd name="connsiteY173" fmla="*/ 373398 h 1280382"/>
                <a:gd name="connsiteX174" fmla="*/ 807017 w 1526685"/>
                <a:gd name="connsiteY174" fmla="*/ 408353 h 1280382"/>
                <a:gd name="connsiteX175" fmla="*/ 803688 w 1526685"/>
                <a:gd name="connsiteY175" fmla="*/ 427772 h 1280382"/>
                <a:gd name="connsiteX176" fmla="*/ 782049 w 1526685"/>
                <a:gd name="connsiteY176" fmla="*/ 421669 h 1280382"/>
                <a:gd name="connsiteX177" fmla="*/ 775391 w 1526685"/>
                <a:gd name="connsiteY177" fmla="*/ 401140 h 1280382"/>
                <a:gd name="connsiteX178" fmla="*/ 802579 w 1526685"/>
                <a:gd name="connsiteY178" fmla="*/ 373398 h 1280382"/>
                <a:gd name="connsiteX179" fmla="*/ 508521 w 1526685"/>
                <a:gd name="connsiteY179" fmla="*/ 360082 h 1280382"/>
                <a:gd name="connsiteX180" fmla="*/ 506857 w 1526685"/>
                <a:gd name="connsiteY180" fmla="*/ 448299 h 1280382"/>
                <a:gd name="connsiteX181" fmla="*/ 501864 w 1526685"/>
                <a:gd name="connsiteY181" fmla="*/ 461060 h 1280382"/>
                <a:gd name="connsiteX182" fmla="*/ 433064 w 1526685"/>
                <a:gd name="connsiteY182" fmla="*/ 541510 h 1280382"/>
                <a:gd name="connsiteX183" fmla="*/ 445825 w 1526685"/>
                <a:gd name="connsiteY183" fmla="*/ 493795 h 1280382"/>
                <a:gd name="connsiteX184" fmla="*/ 475232 w 1526685"/>
                <a:gd name="connsiteY184" fmla="*/ 402249 h 1280382"/>
                <a:gd name="connsiteX185" fmla="*/ 508521 w 1526685"/>
                <a:gd name="connsiteY185" fmla="*/ 360082 h 1280382"/>
                <a:gd name="connsiteX186" fmla="*/ 1032059 w 1526685"/>
                <a:gd name="connsiteY186" fmla="*/ 270157 h 1280382"/>
                <a:gd name="connsiteX187" fmla="*/ 1051695 w 1526685"/>
                <a:gd name="connsiteY187" fmla="*/ 270200 h 1280382"/>
                <a:gd name="connsiteX188" fmla="*/ 1065565 w 1526685"/>
                <a:gd name="connsiteY188" fmla="*/ 283516 h 1280382"/>
                <a:gd name="connsiteX189" fmla="*/ 1101074 w 1526685"/>
                <a:gd name="connsiteY189" fmla="*/ 321799 h 1280382"/>
                <a:gd name="connsiteX190" fmla="*/ 1142686 w 1526685"/>
                <a:gd name="connsiteY190" fmla="*/ 333450 h 1280382"/>
                <a:gd name="connsiteX191" fmla="*/ 1103848 w 1526685"/>
                <a:gd name="connsiteY191" fmla="*/ 334560 h 1280382"/>
                <a:gd name="connsiteX192" fmla="*/ 1043372 w 1526685"/>
                <a:gd name="connsiteY192" fmla="*/ 332896 h 1280382"/>
                <a:gd name="connsiteX193" fmla="*/ 968471 w 1526685"/>
                <a:gd name="connsiteY193" fmla="*/ 291839 h 1280382"/>
                <a:gd name="connsiteX194" fmla="*/ 973464 w 1526685"/>
                <a:gd name="connsiteY194" fmla="*/ 277413 h 1280382"/>
                <a:gd name="connsiteX195" fmla="*/ 1032059 w 1526685"/>
                <a:gd name="connsiteY195" fmla="*/ 270157 h 1280382"/>
                <a:gd name="connsiteX196" fmla="*/ 1521008 w 1526685"/>
                <a:gd name="connsiteY196" fmla="*/ 263819 h 1280382"/>
                <a:gd name="connsiteX197" fmla="*/ 1526625 w 1526685"/>
                <a:gd name="connsiteY197" fmla="*/ 270755 h 1280382"/>
                <a:gd name="connsiteX198" fmla="*/ 1503322 w 1526685"/>
                <a:gd name="connsiteY198" fmla="*/ 315142 h 1280382"/>
                <a:gd name="connsiteX199" fmla="*/ 1453943 w 1526685"/>
                <a:gd name="connsiteY199" fmla="*/ 345103 h 1280382"/>
                <a:gd name="connsiteX200" fmla="*/ 1511645 w 1526685"/>
                <a:gd name="connsiteY200" fmla="*/ 265207 h 1280382"/>
                <a:gd name="connsiteX201" fmla="*/ 1521008 w 1526685"/>
                <a:gd name="connsiteY201" fmla="*/ 263819 h 1280382"/>
                <a:gd name="connsiteX202" fmla="*/ 264189 w 1526685"/>
                <a:gd name="connsiteY202" fmla="*/ 260074 h 1280382"/>
                <a:gd name="connsiteX203" fmla="*/ 300461 w 1526685"/>
                <a:gd name="connsiteY203" fmla="*/ 260213 h 1280382"/>
                <a:gd name="connsiteX204" fmla="*/ 247752 w 1526685"/>
                <a:gd name="connsiteY204" fmla="*/ 278522 h 1280382"/>
                <a:gd name="connsiteX205" fmla="*/ 198372 w 1526685"/>
                <a:gd name="connsiteY205" fmla="*/ 331231 h 1280382"/>
                <a:gd name="connsiteX206" fmla="*/ 183392 w 1526685"/>
                <a:gd name="connsiteY206" fmla="*/ 406688 h 1280382"/>
                <a:gd name="connsiteX207" fmla="*/ 172295 w 1526685"/>
                <a:gd name="connsiteY207" fmla="*/ 424442 h 1280382"/>
                <a:gd name="connsiteX208" fmla="*/ 172850 w 1526685"/>
                <a:gd name="connsiteY208" fmla="*/ 398920 h 1280382"/>
                <a:gd name="connsiteX209" fmla="*/ 183946 w 1526685"/>
                <a:gd name="connsiteY209" fmla="*/ 347876 h 1280382"/>
                <a:gd name="connsiteX210" fmla="*/ 198927 w 1526685"/>
                <a:gd name="connsiteY210" fmla="*/ 295722 h 1280382"/>
                <a:gd name="connsiteX211" fmla="*/ 229998 w 1526685"/>
                <a:gd name="connsiteY211" fmla="*/ 265761 h 1280382"/>
                <a:gd name="connsiteX212" fmla="*/ 264189 w 1526685"/>
                <a:gd name="connsiteY212" fmla="*/ 260074 h 1280382"/>
                <a:gd name="connsiteX213" fmla="*/ 1404565 w 1526685"/>
                <a:gd name="connsiteY213" fmla="*/ 156461 h 1280382"/>
                <a:gd name="connsiteX214" fmla="*/ 1328554 w 1526685"/>
                <a:gd name="connsiteY214" fmla="*/ 220821 h 1280382"/>
                <a:gd name="connsiteX215" fmla="*/ 1336321 w 1526685"/>
                <a:gd name="connsiteY215" fmla="*/ 252447 h 1280382"/>
                <a:gd name="connsiteX216" fmla="*/ 1238671 w 1526685"/>
                <a:gd name="connsiteY216" fmla="*/ 264653 h 1280382"/>
                <a:gd name="connsiteX217" fmla="*/ 1404565 w 1526685"/>
                <a:gd name="connsiteY217" fmla="*/ 156461 h 1280382"/>
                <a:gd name="connsiteX218" fmla="*/ 912988 w 1526685"/>
                <a:gd name="connsiteY218" fmla="*/ 142035 h 1280382"/>
                <a:gd name="connsiteX219" fmla="*/ 936845 w 1526685"/>
                <a:gd name="connsiteY219" fmla="*/ 178099 h 1280382"/>
                <a:gd name="connsiteX220" fmla="*/ 911323 w 1526685"/>
                <a:gd name="connsiteY220" fmla="*/ 193079 h 1280382"/>
                <a:gd name="connsiteX221" fmla="*/ 891350 w 1526685"/>
                <a:gd name="connsiteY221" fmla="*/ 183647 h 1280382"/>
                <a:gd name="connsiteX222" fmla="*/ 912988 w 1526685"/>
                <a:gd name="connsiteY222" fmla="*/ 142035 h 1280382"/>
                <a:gd name="connsiteX223" fmla="*/ 1100521 w 1526685"/>
                <a:gd name="connsiteY223" fmla="*/ 83224 h 1280382"/>
                <a:gd name="connsiteX224" fmla="*/ 1160997 w 1526685"/>
                <a:gd name="connsiteY224" fmla="*/ 157016 h 1280382"/>
                <a:gd name="connsiteX225" fmla="*/ 1165435 w 1526685"/>
                <a:gd name="connsiteY225" fmla="*/ 175325 h 1280382"/>
                <a:gd name="connsiteX226" fmla="*/ 1150455 w 1526685"/>
                <a:gd name="connsiteY226" fmla="*/ 200292 h 1280382"/>
                <a:gd name="connsiteX227" fmla="*/ 1143797 w 1526685"/>
                <a:gd name="connsiteY227" fmla="*/ 176990 h 1280382"/>
                <a:gd name="connsiteX228" fmla="*/ 1142687 w 1526685"/>
                <a:gd name="connsiteY228" fmla="*/ 152022 h 1280382"/>
                <a:gd name="connsiteX229" fmla="*/ 1119385 w 1526685"/>
                <a:gd name="connsiteY229" fmla="*/ 120952 h 1280382"/>
                <a:gd name="connsiteX230" fmla="*/ 1093307 w 1526685"/>
                <a:gd name="connsiteY230" fmla="*/ 138707 h 1280382"/>
                <a:gd name="connsiteX231" fmla="*/ 1063901 w 1526685"/>
                <a:gd name="connsiteY231" fmla="*/ 172551 h 1280382"/>
                <a:gd name="connsiteX232" fmla="*/ 1057798 w 1526685"/>
                <a:gd name="connsiteY232" fmla="*/ 167003 h 1280382"/>
                <a:gd name="connsiteX233" fmla="*/ 1100521 w 1526685"/>
                <a:gd name="connsiteY233" fmla="*/ 83224 h 1280382"/>
                <a:gd name="connsiteX234" fmla="*/ 362046 w 1526685"/>
                <a:gd name="connsiteY234" fmla="*/ 66579 h 1280382"/>
                <a:gd name="connsiteX235" fmla="*/ 399219 w 1526685"/>
                <a:gd name="connsiteY235" fmla="*/ 138153 h 1280382"/>
                <a:gd name="connsiteX236" fmla="*/ 365375 w 1526685"/>
                <a:gd name="connsiteY236" fmla="*/ 168113 h 1280382"/>
                <a:gd name="connsiteX237" fmla="*/ 352614 w 1526685"/>
                <a:gd name="connsiteY237" fmla="*/ 94875 h 1280382"/>
                <a:gd name="connsiteX238" fmla="*/ 362046 w 1526685"/>
                <a:gd name="connsiteY238" fmla="*/ 66579 h 1280382"/>
                <a:gd name="connsiteX239" fmla="*/ 737664 w 1526685"/>
                <a:gd name="connsiteY239" fmla="*/ 0 h 1280382"/>
                <a:gd name="connsiteX240" fmla="*/ 803689 w 1526685"/>
                <a:gd name="connsiteY240" fmla="*/ 28296 h 1280382"/>
                <a:gd name="connsiteX241" fmla="*/ 799805 w 1526685"/>
                <a:gd name="connsiteY241" fmla="*/ 47715 h 1280382"/>
                <a:gd name="connsiteX242" fmla="*/ 697716 w 1526685"/>
                <a:gd name="connsiteY242" fmla="*/ 111520 h 1280382"/>
                <a:gd name="connsiteX243" fmla="*/ 659988 w 1526685"/>
                <a:gd name="connsiteY243" fmla="*/ 114294 h 1280382"/>
                <a:gd name="connsiteX244" fmla="*/ 643343 w 1526685"/>
                <a:gd name="connsiteY244" fmla="*/ 103753 h 1280382"/>
                <a:gd name="connsiteX245" fmla="*/ 668865 w 1526685"/>
                <a:gd name="connsiteY245" fmla="*/ 82669 h 1280382"/>
                <a:gd name="connsiteX246" fmla="*/ 679962 w 1526685"/>
                <a:gd name="connsiteY246" fmla="*/ 75456 h 1280382"/>
                <a:gd name="connsiteX247" fmla="*/ 760412 w 1526685"/>
                <a:gd name="connsiteY247" fmla="*/ 36619 h 1280382"/>
                <a:gd name="connsiteX248" fmla="*/ 770399 w 1526685"/>
                <a:gd name="connsiteY248" fmla="*/ 29406 h 1280382"/>
                <a:gd name="connsiteX249" fmla="*/ 764851 w 1526685"/>
                <a:gd name="connsiteY249" fmla="*/ 17755 h 1280382"/>
                <a:gd name="connsiteX250" fmla="*/ 737664 w 1526685"/>
                <a:gd name="connsiteY250" fmla="*/ 0 h 128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</a:cxnLst>
              <a:rect l="l" t="t" r="r" b="b"/>
              <a:pathLst>
                <a:path w="1526685" h="1280382">
                  <a:moveTo>
                    <a:pt x="1108288" y="1172902"/>
                  </a:moveTo>
                  <a:cubicBezTo>
                    <a:pt x="1112726" y="1173457"/>
                    <a:pt x="1114391" y="1179005"/>
                    <a:pt x="1115500" y="1183999"/>
                  </a:cubicBezTo>
                  <a:cubicBezTo>
                    <a:pt x="1121049" y="1210631"/>
                    <a:pt x="1106068" y="1224502"/>
                    <a:pt x="1081100" y="1234489"/>
                  </a:cubicBezTo>
                  <a:cubicBezTo>
                    <a:pt x="1087758" y="1215625"/>
                    <a:pt x="1085539" y="1195650"/>
                    <a:pt x="1097746" y="1179560"/>
                  </a:cubicBezTo>
                  <a:cubicBezTo>
                    <a:pt x="1099965" y="1176231"/>
                    <a:pt x="1104959" y="1172902"/>
                    <a:pt x="1108288" y="1172902"/>
                  </a:cubicBezTo>
                  <a:close/>
                  <a:moveTo>
                    <a:pt x="1234788" y="1171792"/>
                  </a:moveTo>
                  <a:cubicBezTo>
                    <a:pt x="1224247" y="1210075"/>
                    <a:pt x="1243111" y="1243920"/>
                    <a:pt x="1248104" y="1279984"/>
                  </a:cubicBezTo>
                  <a:cubicBezTo>
                    <a:pt x="1241446" y="1281648"/>
                    <a:pt x="1236453" y="1277765"/>
                    <a:pt x="1232014" y="1274436"/>
                  </a:cubicBezTo>
                  <a:cubicBezTo>
                    <a:pt x="1229240" y="1268333"/>
                    <a:pt x="1228130" y="1262230"/>
                    <a:pt x="1224801" y="1256681"/>
                  </a:cubicBezTo>
                  <a:cubicBezTo>
                    <a:pt x="1202607" y="1217289"/>
                    <a:pt x="1202607" y="1210630"/>
                    <a:pt x="1234788" y="1171792"/>
                  </a:cubicBezTo>
                  <a:close/>
                  <a:moveTo>
                    <a:pt x="449709" y="1106878"/>
                  </a:moveTo>
                  <a:cubicBezTo>
                    <a:pt x="454703" y="1105768"/>
                    <a:pt x="457477" y="1107987"/>
                    <a:pt x="459141" y="1112426"/>
                  </a:cubicBezTo>
                  <a:cubicBezTo>
                    <a:pt x="461361" y="1117974"/>
                    <a:pt x="460806" y="1125187"/>
                    <a:pt x="455257" y="1126852"/>
                  </a:cubicBezTo>
                  <a:cubicBezTo>
                    <a:pt x="431400" y="1135729"/>
                    <a:pt x="410317" y="1147380"/>
                    <a:pt x="398109" y="1171238"/>
                  </a:cubicBezTo>
                  <a:cubicBezTo>
                    <a:pt x="396445" y="1174012"/>
                    <a:pt x="391451" y="1176231"/>
                    <a:pt x="388677" y="1173457"/>
                  </a:cubicBezTo>
                  <a:cubicBezTo>
                    <a:pt x="379800" y="1164580"/>
                    <a:pt x="377026" y="1152928"/>
                    <a:pt x="377581" y="1140722"/>
                  </a:cubicBezTo>
                  <a:cubicBezTo>
                    <a:pt x="378136" y="1132955"/>
                    <a:pt x="375362" y="1121858"/>
                    <a:pt x="387013" y="1120748"/>
                  </a:cubicBezTo>
                  <a:cubicBezTo>
                    <a:pt x="409207" y="1118529"/>
                    <a:pt x="431400" y="1120748"/>
                    <a:pt x="449709" y="1106878"/>
                  </a:cubicBezTo>
                  <a:close/>
                  <a:moveTo>
                    <a:pt x="671223" y="1104728"/>
                  </a:moveTo>
                  <a:cubicBezTo>
                    <a:pt x="674274" y="1104936"/>
                    <a:pt x="676909" y="1106878"/>
                    <a:pt x="678851" y="1111871"/>
                  </a:cubicBezTo>
                  <a:cubicBezTo>
                    <a:pt x="686064" y="1130737"/>
                    <a:pt x="702154" y="1140723"/>
                    <a:pt x="720463" y="1150710"/>
                  </a:cubicBezTo>
                  <a:cubicBezTo>
                    <a:pt x="703264" y="1162362"/>
                    <a:pt x="687729" y="1165136"/>
                    <a:pt x="671084" y="1163471"/>
                  </a:cubicBezTo>
                  <a:cubicBezTo>
                    <a:pt x="657213" y="1161807"/>
                    <a:pt x="647226" y="1152930"/>
                    <a:pt x="644452" y="1139614"/>
                  </a:cubicBezTo>
                  <a:cubicBezTo>
                    <a:pt x="641678" y="1126298"/>
                    <a:pt x="648891" y="1115200"/>
                    <a:pt x="661097" y="1107988"/>
                  </a:cubicBezTo>
                  <a:cubicBezTo>
                    <a:pt x="664704" y="1106046"/>
                    <a:pt x="668171" y="1104520"/>
                    <a:pt x="671223" y="1104728"/>
                  </a:cubicBezTo>
                  <a:close/>
                  <a:moveTo>
                    <a:pt x="1318566" y="1074697"/>
                  </a:moveTo>
                  <a:cubicBezTo>
                    <a:pt x="1337985" y="1078581"/>
                    <a:pt x="1329663" y="1108542"/>
                    <a:pt x="1336321" y="1123523"/>
                  </a:cubicBezTo>
                  <a:cubicBezTo>
                    <a:pt x="1334102" y="1134620"/>
                    <a:pt x="1334102" y="1146271"/>
                    <a:pt x="1328553" y="1154038"/>
                  </a:cubicBezTo>
                  <a:cubicBezTo>
                    <a:pt x="1319676" y="1166800"/>
                    <a:pt x="1306915" y="1190657"/>
                    <a:pt x="1293044" y="1181780"/>
                  </a:cubicBezTo>
                  <a:cubicBezTo>
                    <a:pt x="1276954" y="1171793"/>
                    <a:pt x="1276399" y="1145161"/>
                    <a:pt x="1276954" y="1124078"/>
                  </a:cubicBezTo>
                  <a:cubicBezTo>
                    <a:pt x="1277508" y="1120749"/>
                    <a:pt x="1279728" y="1117420"/>
                    <a:pt x="1281392" y="1114091"/>
                  </a:cubicBezTo>
                  <a:cubicBezTo>
                    <a:pt x="1289715" y="1096336"/>
                    <a:pt x="1302477" y="1071368"/>
                    <a:pt x="1318566" y="1074697"/>
                  </a:cubicBezTo>
                  <a:close/>
                  <a:moveTo>
                    <a:pt x="948914" y="1019354"/>
                  </a:moveTo>
                  <a:cubicBezTo>
                    <a:pt x="953769" y="1017273"/>
                    <a:pt x="959317" y="1017828"/>
                    <a:pt x="963478" y="1020879"/>
                  </a:cubicBezTo>
                  <a:cubicBezTo>
                    <a:pt x="980124" y="1033086"/>
                    <a:pt x="1013413" y="1014776"/>
                    <a:pt x="1017852" y="1049176"/>
                  </a:cubicBezTo>
                  <a:cubicBezTo>
                    <a:pt x="1017852" y="1051395"/>
                    <a:pt x="1013968" y="1055834"/>
                    <a:pt x="1011194" y="1056943"/>
                  </a:cubicBezTo>
                  <a:cubicBezTo>
                    <a:pt x="976795" y="1072479"/>
                    <a:pt x="971246" y="1099111"/>
                    <a:pt x="981788" y="1132400"/>
                  </a:cubicBezTo>
                  <a:cubicBezTo>
                    <a:pt x="982898" y="1135729"/>
                    <a:pt x="981233" y="1139613"/>
                    <a:pt x="981233" y="1142942"/>
                  </a:cubicBezTo>
                  <a:cubicBezTo>
                    <a:pt x="979014" y="1143497"/>
                    <a:pt x="976795" y="1144607"/>
                    <a:pt x="974575" y="1145161"/>
                  </a:cubicBezTo>
                  <a:cubicBezTo>
                    <a:pt x="952936" y="1112427"/>
                    <a:pt x="939065" y="1076918"/>
                    <a:pt x="938511" y="1036415"/>
                  </a:cubicBezTo>
                  <a:cubicBezTo>
                    <a:pt x="937956" y="1035305"/>
                    <a:pt x="938511" y="1034750"/>
                    <a:pt x="938511" y="1033640"/>
                  </a:cubicBezTo>
                  <a:cubicBezTo>
                    <a:pt x="939898" y="1026150"/>
                    <a:pt x="944059" y="1021434"/>
                    <a:pt x="948914" y="1019354"/>
                  </a:cubicBezTo>
                  <a:close/>
                  <a:moveTo>
                    <a:pt x="737664" y="969281"/>
                  </a:moveTo>
                  <a:cubicBezTo>
                    <a:pt x="753754" y="976494"/>
                    <a:pt x="749871" y="988700"/>
                    <a:pt x="742103" y="998688"/>
                  </a:cubicBezTo>
                  <a:cubicBezTo>
                    <a:pt x="732116" y="1011449"/>
                    <a:pt x="719909" y="1021990"/>
                    <a:pt x="707148" y="1032532"/>
                  </a:cubicBezTo>
                  <a:cubicBezTo>
                    <a:pt x="710477" y="1010339"/>
                    <a:pt x="706593" y="986481"/>
                    <a:pt x="727123" y="970391"/>
                  </a:cubicBezTo>
                  <a:cubicBezTo>
                    <a:pt x="730452" y="969836"/>
                    <a:pt x="734335" y="969836"/>
                    <a:pt x="737664" y="969281"/>
                  </a:cubicBezTo>
                  <a:close/>
                  <a:moveTo>
                    <a:pt x="1219600" y="966784"/>
                  </a:moveTo>
                  <a:cubicBezTo>
                    <a:pt x="1224108" y="967339"/>
                    <a:pt x="1227298" y="971500"/>
                    <a:pt x="1228685" y="981487"/>
                  </a:cubicBezTo>
                  <a:cubicBezTo>
                    <a:pt x="1232014" y="998132"/>
                    <a:pt x="1245330" y="1009783"/>
                    <a:pt x="1253652" y="1028092"/>
                  </a:cubicBezTo>
                  <a:cubicBezTo>
                    <a:pt x="1239227" y="1023099"/>
                    <a:pt x="1232014" y="1012557"/>
                    <a:pt x="1219253" y="1015331"/>
                  </a:cubicBezTo>
                  <a:cubicBezTo>
                    <a:pt x="1216479" y="1026428"/>
                    <a:pt x="1228685" y="1033086"/>
                    <a:pt x="1225911" y="1048066"/>
                  </a:cubicBezTo>
                  <a:cubicBezTo>
                    <a:pt x="1189847" y="1040298"/>
                    <a:pt x="1160441" y="1056388"/>
                    <a:pt x="1131035" y="1076362"/>
                  </a:cubicBezTo>
                  <a:cubicBezTo>
                    <a:pt x="1112725" y="1089123"/>
                    <a:pt x="1094971" y="1077472"/>
                    <a:pt x="1092752" y="1054724"/>
                  </a:cubicBezTo>
                  <a:cubicBezTo>
                    <a:pt x="1092197" y="1047511"/>
                    <a:pt x="1092752" y="1039744"/>
                    <a:pt x="1092752" y="1026428"/>
                  </a:cubicBezTo>
                  <a:cubicBezTo>
                    <a:pt x="1107732" y="1059163"/>
                    <a:pt x="1121603" y="1050285"/>
                    <a:pt x="1137693" y="1033641"/>
                  </a:cubicBezTo>
                  <a:cubicBezTo>
                    <a:pt x="1158222" y="1012557"/>
                    <a:pt x="1177641" y="990364"/>
                    <a:pt x="1202608" y="973719"/>
                  </a:cubicBezTo>
                  <a:cubicBezTo>
                    <a:pt x="1209266" y="969281"/>
                    <a:pt x="1215092" y="966229"/>
                    <a:pt x="1219600" y="966784"/>
                  </a:cubicBezTo>
                  <a:close/>
                  <a:moveTo>
                    <a:pt x="404213" y="924757"/>
                  </a:moveTo>
                  <a:cubicBezTo>
                    <a:pt x="421273" y="925173"/>
                    <a:pt x="438889" y="930721"/>
                    <a:pt x="453592" y="942095"/>
                  </a:cubicBezTo>
                  <a:cubicBezTo>
                    <a:pt x="401438" y="932663"/>
                    <a:pt x="412535" y="977604"/>
                    <a:pt x="394226" y="997022"/>
                  </a:cubicBezTo>
                  <a:cubicBezTo>
                    <a:pt x="392006" y="992029"/>
                    <a:pt x="389787" y="986481"/>
                    <a:pt x="387568" y="981487"/>
                  </a:cubicBezTo>
                  <a:cubicBezTo>
                    <a:pt x="392561" y="957075"/>
                    <a:pt x="376471" y="947088"/>
                    <a:pt x="358162" y="938211"/>
                  </a:cubicBezTo>
                  <a:cubicBezTo>
                    <a:pt x="370646" y="929057"/>
                    <a:pt x="387152" y="924341"/>
                    <a:pt x="404213" y="924757"/>
                  </a:cubicBezTo>
                  <a:close/>
                  <a:moveTo>
                    <a:pt x="1143797" y="920456"/>
                  </a:moveTo>
                  <a:cubicBezTo>
                    <a:pt x="1152674" y="919902"/>
                    <a:pt x="1163215" y="922121"/>
                    <a:pt x="1169873" y="931553"/>
                  </a:cubicBezTo>
                  <a:cubicBezTo>
                    <a:pt x="1160996" y="943759"/>
                    <a:pt x="1156558" y="960404"/>
                    <a:pt x="1142132" y="964842"/>
                  </a:cubicBezTo>
                  <a:cubicBezTo>
                    <a:pt x="1131589" y="968171"/>
                    <a:pt x="1125486" y="956520"/>
                    <a:pt x="1127151" y="947088"/>
                  </a:cubicBezTo>
                  <a:cubicBezTo>
                    <a:pt x="1129370" y="936546"/>
                    <a:pt x="1127151" y="921011"/>
                    <a:pt x="1143797" y="920456"/>
                  </a:cubicBezTo>
                  <a:close/>
                  <a:moveTo>
                    <a:pt x="874323" y="900213"/>
                  </a:moveTo>
                  <a:cubicBezTo>
                    <a:pt x="883513" y="899997"/>
                    <a:pt x="893846" y="901453"/>
                    <a:pt x="905775" y="904366"/>
                  </a:cubicBezTo>
                  <a:cubicBezTo>
                    <a:pt x="899117" y="910469"/>
                    <a:pt x="886356" y="906585"/>
                    <a:pt x="885247" y="914353"/>
                  </a:cubicBezTo>
                  <a:cubicBezTo>
                    <a:pt x="880253" y="953746"/>
                    <a:pt x="842525" y="942650"/>
                    <a:pt x="821442" y="957630"/>
                  </a:cubicBezTo>
                  <a:cubicBezTo>
                    <a:pt x="817003" y="958185"/>
                    <a:pt x="812564" y="957630"/>
                    <a:pt x="810345" y="953191"/>
                  </a:cubicBezTo>
                  <a:cubicBezTo>
                    <a:pt x="829487" y="916572"/>
                    <a:pt x="846756" y="900863"/>
                    <a:pt x="874323" y="900213"/>
                  </a:cubicBezTo>
                  <a:close/>
                  <a:moveTo>
                    <a:pt x="524611" y="865528"/>
                  </a:moveTo>
                  <a:cubicBezTo>
                    <a:pt x="548468" y="879954"/>
                    <a:pt x="549023" y="895489"/>
                    <a:pt x="531269" y="912133"/>
                  </a:cubicBezTo>
                  <a:cubicBezTo>
                    <a:pt x="522946" y="920456"/>
                    <a:pt x="521837" y="933772"/>
                    <a:pt x="507965" y="940430"/>
                  </a:cubicBezTo>
                  <a:cubicBezTo>
                    <a:pt x="499643" y="911579"/>
                    <a:pt x="511294" y="889386"/>
                    <a:pt x="524611" y="865528"/>
                  </a:cubicBezTo>
                  <a:close/>
                  <a:moveTo>
                    <a:pt x="1129926" y="843890"/>
                  </a:moveTo>
                  <a:cubicBezTo>
                    <a:pt x="1104404" y="884948"/>
                    <a:pt x="1077217" y="921567"/>
                    <a:pt x="1032830" y="942096"/>
                  </a:cubicBezTo>
                  <a:cubicBezTo>
                    <a:pt x="1022289" y="947089"/>
                    <a:pt x="1009528" y="949863"/>
                    <a:pt x="1002870" y="939321"/>
                  </a:cubicBezTo>
                  <a:cubicBezTo>
                    <a:pt x="995657" y="927670"/>
                    <a:pt x="1010082" y="921012"/>
                    <a:pt x="1016740" y="916019"/>
                  </a:cubicBezTo>
                  <a:cubicBezTo>
                    <a:pt x="1047256" y="894380"/>
                    <a:pt x="1071669" y="864419"/>
                    <a:pt x="1106623" y="848884"/>
                  </a:cubicBezTo>
                  <a:cubicBezTo>
                    <a:pt x="1113281" y="846110"/>
                    <a:pt x="1119384" y="840561"/>
                    <a:pt x="1129926" y="843890"/>
                  </a:cubicBezTo>
                  <a:close/>
                  <a:moveTo>
                    <a:pt x="760411" y="816704"/>
                  </a:moveTo>
                  <a:cubicBezTo>
                    <a:pt x="768178" y="846110"/>
                    <a:pt x="767623" y="845555"/>
                    <a:pt x="747650" y="863310"/>
                  </a:cubicBezTo>
                  <a:cubicBezTo>
                    <a:pt x="727676" y="881065"/>
                    <a:pt x="708257" y="900484"/>
                    <a:pt x="688838" y="919348"/>
                  </a:cubicBezTo>
                  <a:cubicBezTo>
                    <a:pt x="688838" y="913800"/>
                    <a:pt x="688838" y="908806"/>
                    <a:pt x="688838" y="903258"/>
                  </a:cubicBezTo>
                  <a:cubicBezTo>
                    <a:pt x="703818" y="866639"/>
                    <a:pt x="734334" y="843890"/>
                    <a:pt x="760411" y="816704"/>
                  </a:cubicBezTo>
                  <a:close/>
                  <a:moveTo>
                    <a:pt x="1483350" y="777311"/>
                  </a:moveTo>
                  <a:cubicBezTo>
                    <a:pt x="1495557" y="780640"/>
                    <a:pt x="1501105" y="793401"/>
                    <a:pt x="1503324" y="805607"/>
                  </a:cubicBezTo>
                  <a:cubicBezTo>
                    <a:pt x="1504989" y="818923"/>
                    <a:pt x="1503879" y="832794"/>
                    <a:pt x="1503879" y="846664"/>
                  </a:cubicBezTo>
                  <a:cubicBezTo>
                    <a:pt x="1496666" y="821697"/>
                    <a:pt x="1482795" y="807826"/>
                    <a:pt x="1456163" y="808381"/>
                  </a:cubicBezTo>
                  <a:cubicBezTo>
                    <a:pt x="1442292" y="808936"/>
                    <a:pt x="1442847" y="801723"/>
                    <a:pt x="1450615" y="793401"/>
                  </a:cubicBezTo>
                  <a:cubicBezTo>
                    <a:pt x="1459493" y="783969"/>
                    <a:pt x="1469480" y="773427"/>
                    <a:pt x="1483350" y="777311"/>
                  </a:cubicBezTo>
                  <a:close/>
                  <a:moveTo>
                    <a:pt x="202257" y="775092"/>
                  </a:moveTo>
                  <a:cubicBezTo>
                    <a:pt x="164529" y="805053"/>
                    <a:pt x="123471" y="825582"/>
                    <a:pt x="127909" y="877736"/>
                  </a:cubicBezTo>
                  <a:cubicBezTo>
                    <a:pt x="125690" y="877736"/>
                    <a:pt x="123471" y="877181"/>
                    <a:pt x="121251" y="877181"/>
                  </a:cubicBezTo>
                  <a:cubicBezTo>
                    <a:pt x="114593" y="866084"/>
                    <a:pt x="106271" y="856098"/>
                    <a:pt x="102387" y="844446"/>
                  </a:cubicBezTo>
                  <a:cubicBezTo>
                    <a:pt x="98503" y="831685"/>
                    <a:pt x="95729" y="821143"/>
                    <a:pt x="116813" y="812265"/>
                  </a:cubicBezTo>
                  <a:cubicBezTo>
                    <a:pt x="142890" y="801169"/>
                    <a:pt x="163974" y="779531"/>
                    <a:pt x="202257" y="775092"/>
                  </a:cubicBezTo>
                  <a:close/>
                  <a:moveTo>
                    <a:pt x="287699" y="767879"/>
                  </a:moveTo>
                  <a:cubicBezTo>
                    <a:pt x="303789" y="777866"/>
                    <a:pt x="318769" y="790627"/>
                    <a:pt x="333749" y="802278"/>
                  </a:cubicBezTo>
                  <a:cubicBezTo>
                    <a:pt x="337633" y="805052"/>
                    <a:pt x="339298" y="810046"/>
                    <a:pt x="336523" y="815039"/>
                  </a:cubicBezTo>
                  <a:cubicBezTo>
                    <a:pt x="334304" y="820033"/>
                    <a:pt x="329311" y="819478"/>
                    <a:pt x="327091" y="819478"/>
                  </a:cubicBezTo>
                  <a:cubicBezTo>
                    <a:pt x="307118" y="813375"/>
                    <a:pt x="289363" y="808381"/>
                    <a:pt x="272718" y="801723"/>
                  </a:cubicBezTo>
                  <a:cubicBezTo>
                    <a:pt x="261622" y="796730"/>
                    <a:pt x="264951" y="785633"/>
                    <a:pt x="268835" y="777866"/>
                  </a:cubicBezTo>
                  <a:cubicBezTo>
                    <a:pt x="272164" y="771208"/>
                    <a:pt x="278267" y="761776"/>
                    <a:pt x="287699" y="767879"/>
                  </a:cubicBezTo>
                  <a:close/>
                  <a:moveTo>
                    <a:pt x="1279173" y="722383"/>
                  </a:moveTo>
                  <a:cubicBezTo>
                    <a:pt x="1282502" y="737918"/>
                    <a:pt x="1294153" y="742911"/>
                    <a:pt x="1307470" y="747905"/>
                  </a:cubicBezTo>
                  <a:cubicBezTo>
                    <a:pt x="1325225" y="754563"/>
                    <a:pt x="1352411" y="759556"/>
                    <a:pt x="1355185" y="777311"/>
                  </a:cubicBezTo>
                  <a:cubicBezTo>
                    <a:pt x="1359624" y="803942"/>
                    <a:pt x="1384036" y="831684"/>
                    <a:pt x="1356850" y="861090"/>
                  </a:cubicBezTo>
                  <a:cubicBezTo>
                    <a:pt x="1343534" y="843890"/>
                    <a:pt x="1340760" y="820032"/>
                    <a:pt x="1306915" y="820032"/>
                  </a:cubicBezTo>
                  <a:cubicBezTo>
                    <a:pt x="1290270" y="820032"/>
                    <a:pt x="1270851" y="784523"/>
                    <a:pt x="1261419" y="760111"/>
                  </a:cubicBezTo>
                  <a:cubicBezTo>
                    <a:pt x="1254761" y="744021"/>
                    <a:pt x="1263083" y="731815"/>
                    <a:pt x="1279173" y="722383"/>
                  </a:cubicBezTo>
                  <a:close/>
                  <a:moveTo>
                    <a:pt x="1213782" y="716350"/>
                  </a:moveTo>
                  <a:cubicBezTo>
                    <a:pt x="1218316" y="716835"/>
                    <a:pt x="1224246" y="718222"/>
                    <a:pt x="1232013" y="720164"/>
                  </a:cubicBezTo>
                  <a:cubicBezTo>
                    <a:pt x="1232568" y="746242"/>
                    <a:pt x="1218697" y="767325"/>
                    <a:pt x="1204827" y="787854"/>
                  </a:cubicBezTo>
                  <a:cubicBezTo>
                    <a:pt x="1202053" y="792293"/>
                    <a:pt x="1197614" y="797841"/>
                    <a:pt x="1191511" y="793957"/>
                  </a:cubicBezTo>
                  <a:cubicBezTo>
                    <a:pt x="1185963" y="790628"/>
                    <a:pt x="1186517" y="782861"/>
                    <a:pt x="1190401" y="779532"/>
                  </a:cubicBezTo>
                  <a:cubicBezTo>
                    <a:pt x="1200388" y="769545"/>
                    <a:pt x="1198724" y="757339"/>
                    <a:pt x="1198724" y="745687"/>
                  </a:cubicBezTo>
                  <a:cubicBezTo>
                    <a:pt x="1199140" y="721551"/>
                    <a:pt x="1200180" y="714894"/>
                    <a:pt x="1213782" y="716350"/>
                  </a:cubicBezTo>
                  <a:close/>
                  <a:moveTo>
                    <a:pt x="75756" y="709622"/>
                  </a:moveTo>
                  <a:cubicBezTo>
                    <a:pt x="65214" y="761222"/>
                    <a:pt x="39692" y="793402"/>
                    <a:pt x="3628" y="818924"/>
                  </a:cubicBezTo>
                  <a:cubicBezTo>
                    <a:pt x="-6913" y="795621"/>
                    <a:pt x="10841" y="776202"/>
                    <a:pt x="22492" y="757893"/>
                  </a:cubicBezTo>
                  <a:cubicBezTo>
                    <a:pt x="34699" y="739028"/>
                    <a:pt x="61330" y="736809"/>
                    <a:pt x="75756" y="709622"/>
                  </a:cubicBezTo>
                  <a:close/>
                  <a:moveTo>
                    <a:pt x="891905" y="678422"/>
                  </a:moveTo>
                  <a:cubicBezTo>
                    <a:pt x="900713" y="677339"/>
                    <a:pt x="910492" y="677998"/>
                    <a:pt x="921311" y="680217"/>
                  </a:cubicBezTo>
                  <a:cubicBezTo>
                    <a:pt x="935736" y="683546"/>
                    <a:pt x="950716" y="685210"/>
                    <a:pt x="964587" y="689649"/>
                  </a:cubicBezTo>
                  <a:cubicBezTo>
                    <a:pt x="981787" y="695197"/>
                    <a:pt x="998986" y="702411"/>
                    <a:pt x="1018405" y="710178"/>
                  </a:cubicBezTo>
                  <a:cubicBezTo>
                    <a:pt x="996767" y="720720"/>
                    <a:pt x="977903" y="709623"/>
                    <a:pt x="959039" y="709069"/>
                  </a:cubicBezTo>
                  <a:cubicBezTo>
                    <a:pt x="937401" y="708514"/>
                    <a:pt x="913543" y="705185"/>
                    <a:pt x="897453" y="719610"/>
                  </a:cubicBezTo>
                  <a:cubicBezTo>
                    <a:pt x="879144" y="735700"/>
                    <a:pt x="856951" y="716281"/>
                    <a:pt x="836977" y="740139"/>
                  </a:cubicBezTo>
                  <a:cubicBezTo>
                    <a:pt x="847797" y="700607"/>
                    <a:pt x="865481" y="681673"/>
                    <a:pt x="891905" y="678422"/>
                  </a:cubicBezTo>
                  <a:close/>
                  <a:moveTo>
                    <a:pt x="678853" y="594773"/>
                  </a:moveTo>
                  <a:cubicBezTo>
                    <a:pt x="695498" y="648037"/>
                    <a:pt x="695498" y="648037"/>
                    <a:pt x="650002" y="673005"/>
                  </a:cubicBezTo>
                  <a:cubicBezTo>
                    <a:pt x="646673" y="674669"/>
                    <a:pt x="642234" y="675224"/>
                    <a:pt x="640570" y="677998"/>
                  </a:cubicBezTo>
                  <a:cubicBezTo>
                    <a:pt x="619486" y="712952"/>
                    <a:pt x="598403" y="691869"/>
                    <a:pt x="578428" y="677998"/>
                  </a:cubicBezTo>
                  <a:cubicBezTo>
                    <a:pt x="561229" y="666347"/>
                    <a:pt x="545139" y="653031"/>
                    <a:pt x="528494" y="639715"/>
                  </a:cubicBezTo>
                  <a:cubicBezTo>
                    <a:pt x="525165" y="636941"/>
                    <a:pt x="521281" y="631946"/>
                    <a:pt x="526275" y="628063"/>
                  </a:cubicBezTo>
                  <a:cubicBezTo>
                    <a:pt x="528494" y="626398"/>
                    <a:pt x="534597" y="625843"/>
                    <a:pt x="536262" y="627508"/>
                  </a:cubicBezTo>
                  <a:cubicBezTo>
                    <a:pt x="592300" y="687430"/>
                    <a:pt x="627809" y="630837"/>
                    <a:pt x="668311" y="603650"/>
                  </a:cubicBezTo>
                  <a:cubicBezTo>
                    <a:pt x="671640" y="601431"/>
                    <a:pt x="674969" y="598102"/>
                    <a:pt x="678853" y="594773"/>
                  </a:cubicBezTo>
                  <a:close/>
                  <a:moveTo>
                    <a:pt x="1359068" y="584786"/>
                  </a:moveTo>
                  <a:cubicBezTo>
                    <a:pt x="1377377" y="598102"/>
                    <a:pt x="1382371" y="615301"/>
                    <a:pt x="1381816" y="636385"/>
                  </a:cubicBezTo>
                  <a:cubicBezTo>
                    <a:pt x="1381261" y="658578"/>
                    <a:pt x="1375158" y="683545"/>
                    <a:pt x="1401235" y="699080"/>
                  </a:cubicBezTo>
                  <a:cubicBezTo>
                    <a:pt x="1345197" y="689093"/>
                    <a:pt x="1339094" y="680216"/>
                    <a:pt x="1350746" y="628617"/>
                  </a:cubicBezTo>
                  <a:cubicBezTo>
                    <a:pt x="1354075" y="614747"/>
                    <a:pt x="1349081" y="599212"/>
                    <a:pt x="1359068" y="584786"/>
                  </a:cubicBezTo>
                  <a:close/>
                  <a:moveTo>
                    <a:pt x="738773" y="515433"/>
                  </a:moveTo>
                  <a:cubicBezTo>
                    <a:pt x="760412" y="509331"/>
                    <a:pt x="773173" y="523201"/>
                    <a:pt x="785934" y="537072"/>
                  </a:cubicBezTo>
                  <a:cubicBezTo>
                    <a:pt x="796476" y="548723"/>
                    <a:pt x="804244" y="561484"/>
                    <a:pt x="809792" y="582013"/>
                  </a:cubicBezTo>
                  <a:cubicBezTo>
                    <a:pt x="785934" y="559265"/>
                    <a:pt x="761522" y="548168"/>
                    <a:pt x="735999" y="538736"/>
                  </a:cubicBezTo>
                  <a:cubicBezTo>
                    <a:pt x="729896" y="536517"/>
                    <a:pt x="722683" y="534298"/>
                    <a:pt x="723793" y="525975"/>
                  </a:cubicBezTo>
                  <a:cubicBezTo>
                    <a:pt x="724903" y="518208"/>
                    <a:pt x="732670" y="517098"/>
                    <a:pt x="738773" y="515433"/>
                  </a:cubicBezTo>
                  <a:close/>
                  <a:moveTo>
                    <a:pt x="1271960" y="503782"/>
                  </a:moveTo>
                  <a:cubicBezTo>
                    <a:pt x="1288050" y="504337"/>
                    <a:pt x="1304695" y="507666"/>
                    <a:pt x="1329107" y="510995"/>
                  </a:cubicBezTo>
                  <a:cubicBezTo>
                    <a:pt x="1296373" y="518207"/>
                    <a:pt x="1283057" y="540401"/>
                    <a:pt x="1261973" y="557600"/>
                  </a:cubicBezTo>
                  <a:cubicBezTo>
                    <a:pt x="1260864" y="542065"/>
                    <a:pt x="1273625" y="529859"/>
                    <a:pt x="1256425" y="519317"/>
                  </a:cubicBezTo>
                  <a:cubicBezTo>
                    <a:pt x="1249212" y="514879"/>
                    <a:pt x="1257535" y="503227"/>
                    <a:pt x="1271960" y="503782"/>
                  </a:cubicBezTo>
                  <a:close/>
                  <a:moveTo>
                    <a:pt x="38584" y="494350"/>
                  </a:moveTo>
                  <a:cubicBezTo>
                    <a:pt x="46351" y="497679"/>
                    <a:pt x="40248" y="503227"/>
                    <a:pt x="40248" y="508221"/>
                  </a:cubicBezTo>
                  <a:cubicBezTo>
                    <a:pt x="39139" y="535963"/>
                    <a:pt x="41913" y="565924"/>
                    <a:pt x="855" y="571472"/>
                  </a:cubicBezTo>
                  <a:cubicBezTo>
                    <a:pt x="-2474" y="543731"/>
                    <a:pt x="3629" y="519317"/>
                    <a:pt x="24157" y="499344"/>
                  </a:cubicBezTo>
                  <a:cubicBezTo>
                    <a:pt x="28042" y="495460"/>
                    <a:pt x="32481" y="491576"/>
                    <a:pt x="38584" y="494350"/>
                  </a:cubicBezTo>
                  <a:close/>
                  <a:moveTo>
                    <a:pt x="314888" y="467713"/>
                  </a:moveTo>
                  <a:cubicBezTo>
                    <a:pt x="331696" y="471512"/>
                    <a:pt x="341449" y="488073"/>
                    <a:pt x="342073" y="517097"/>
                  </a:cubicBezTo>
                  <a:cubicBezTo>
                    <a:pt x="321545" y="486582"/>
                    <a:pt x="293804" y="482698"/>
                    <a:pt x="263842" y="482143"/>
                  </a:cubicBezTo>
                  <a:cubicBezTo>
                    <a:pt x="275632" y="474930"/>
                    <a:pt x="286347" y="470284"/>
                    <a:pt x="295806" y="468177"/>
                  </a:cubicBezTo>
                  <a:cubicBezTo>
                    <a:pt x="302899" y="466597"/>
                    <a:pt x="309286" y="466446"/>
                    <a:pt x="314888" y="467713"/>
                  </a:cubicBezTo>
                  <a:close/>
                  <a:moveTo>
                    <a:pt x="1495555" y="413345"/>
                  </a:moveTo>
                  <a:cubicBezTo>
                    <a:pt x="1495000" y="450518"/>
                    <a:pt x="1468369" y="473266"/>
                    <a:pt x="1445621" y="504891"/>
                  </a:cubicBezTo>
                  <a:cubicBezTo>
                    <a:pt x="1433969" y="453293"/>
                    <a:pt x="1470588" y="437203"/>
                    <a:pt x="1495555" y="413345"/>
                  </a:cubicBezTo>
                  <a:close/>
                  <a:moveTo>
                    <a:pt x="802579" y="373398"/>
                  </a:moveTo>
                  <a:cubicBezTo>
                    <a:pt x="804243" y="386714"/>
                    <a:pt x="804798" y="397811"/>
                    <a:pt x="807017" y="408353"/>
                  </a:cubicBezTo>
                  <a:cubicBezTo>
                    <a:pt x="808682" y="415566"/>
                    <a:pt x="810901" y="422779"/>
                    <a:pt x="803688" y="427772"/>
                  </a:cubicBezTo>
                  <a:cubicBezTo>
                    <a:pt x="795366" y="433320"/>
                    <a:pt x="788708" y="426107"/>
                    <a:pt x="782049" y="421669"/>
                  </a:cubicBezTo>
                  <a:cubicBezTo>
                    <a:pt x="775391" y="416675"/>
                    <a:pt x="769843" y="411127"/>
                    <a:pt x="775391" y="401140"/>
                  </a:cubicBezTo>
                  <a:cubicBezTo>
                    <a:pt x="781494" y="390043"/>
                    <a:pt x="789263" y="380611"/>
                    <a:pt x="802579" y="373398"/>
                  </a:cubicBezTo>
                  <a:close/>
                  <a:moveTo>
                    <a:pt x="508521" y="360082"/>
                  </a:moveTo>
                  <a:cubicBezTo>
                    <a:pt x="489103" y="390043"/>
                    <a:pt x="480780" y="419448"/>
                    <a:pt x="506857" y="448299"/>
                  </a:cubicBezTo>
                  <a:cubicBezTo>
                    <a:pt x="511850" y="454402"/>
                    <a:pt x="505192" y="457731"/>
                    <a:pt x="501864" y="461060"/>
                  </a:cubicBezTo>
                  <a:cubicBezTo>
                    <a:pt x="476896" y="484918"/>
                    <a:pt x="448599" y="505446"/>
                    <a:pt x="433064" y="541510"/>
                  </a:cubicBezTo>
                  <a:cubicBezTo>
                    <a:pt x="426961" y="515988"/>
                    <a:pt x="426406" y="510440"/>
                    <a:pt x="445825" y="493795"/>
                  </a:cubicBezTo>
                  <a:cubicBezTo>
                    <a:pt x="474677" y="468828"/>
                    <a:pt x="488548" y="441087"/>
                    <a:pt x="475232" y="402249"/>
                  </a:cubicBezTo>
                  <a:cubicBezTo>
                    <a:pt x="468574" y="382830"/>
                    <a:pt x="482445" y="367295"/>
                    <a:pt x="508521" y="360082"/>
                  </a:cubicBezTo>
                  <a:close/>
                  <a:moveTo>
                    <a:pt x="1032059" y="270157"/>
                  </a:moveTo>
                  <a:cubicBezTo>
                    <a:pt x="1038518" y="269195"/>
                    <a:pt x="1045037" y="268952"/>
                    <a:pt x="1051695" y="270200"/>
                  </a:cubicBezTo>
                  <a:cubicBezTo>
                    <a:pt x="1060572" y="271865"/>
                    <a:pt x="1066120" y="274084"/>
                    <a:pt x="1065565" y="283516"/>
                  </a:cubicBezTo>
                  <a:cubicBezTo>
                    <a:pt x="1063901" y="309038"/>
                    <a:pt x="1081655" y="316251"/>
                    <a:pt x="1101074" y="321799"/>
                  </a:cubicBezTo>
                  <a:cubicBezTo>
                    <a:pt x="1114945" y="325683"/>
                    <a:pt x="1128815" y="329567"/>
                    <a:pt x="1142686" y="333450"/>
                  </a:cubicBezTo>
                  <a:cubicBezTo>
                    <a:pt x="1129370" y="337334"/>
                    <a:pt x="1116609" y="337889"/>
                    <a:pt x="1103848" y="334560"/>
                  </a:cubicBezTo>
                  <a:cubicBezTo>
                    <a:pt x="1083874" y="329012"/>
                    <a:pt x="1063346" y="330121"/>
                    <a:pt x="1043372" y="332896"/>
                  </a:cubicBezTo>
                  <a:cubicBezTo>
                    <a:pt x="1002315" y="338999"/>
                    <a:pt x="982896" y="329012"/>
                    <a:pt x="968471" y="291839"/>
                  </a:cubicBezTo>
                  <a:cubicBezTo>
                    <a:pt x="966251" y="285181"/>
                    <a:pt x="965697" y="275194"/>
                    <a:pt x="973464" y="277413"/>
                  </a:cubicBezTo>
                  <a:cubicBezTo>
                    <a:pt x="993854" y="282407"/>
                    <a:pt x="1012683" y="273044"/>
                    <a:pt x="1032059" y="270157"/>
                  </a:cubicBezTo>
                  <a:close/>
                  <a:moveTo>
                    <a:pt x="1521008" y="263819"/>
                  </a:moveTo>
                  <a:cubicBezTo>
                    <a:pt x="1523158" y="265345"/>
                    <a:pt x="1524683" y="268258"/>
                    <a:pt x="1526625" y="270755"/>
                  </a:cubicBezTo>
                  <a:cubicBezTo>
                    <a:pt x="1527735" y="289619"/>
                    <a:pt x="1513309" y="300716"/>
                    <a:pt x="1503322" y="315142"/>
                  </a:cubicBezTo>
                  <a:cubicBezTo>
                    <a:pt x="1484458" y="319580"/>
                    <a:pt x="1473917" y="337890"/>
                    <a:pt x="1453943" y="345103"/>
                  </a:cubicBezTo>
                  <a:cubicBezTo>
                    <a:pt x="1460601" y="307374"/>
                    <a:pt x="1482794" y="284071"/>
                    <a:pt x="1511645" y="265207"/>
                  </a:cubicBezTo>
                  <a:cubicBezTo>
                    <a:pt x="1516084" y="262155"/>
                    <a:pt x="1518858" y="262294"/>
                    <a:pt x="1521008" y="263819"/>
                  </a:cubicBezTo>
                  <a:close/>
                  <a:moveTo>
                    <a:pt x="264189" y="260074"/>
                  </a:moveTo>
                  <a:cubicBezTo>
                    <a:pt x="275771" y="258409"/>
                    <a:pt x="287700" y="257716"/>
                    <a:pt x="300461" y="260213"/>
                  </a:cubicBezTo>
                  <a:cubicBezTo>
                    <a:pt x="283816" y="271864"/>
                    <a:pt x="264952" y="273528"/>
                    <a:pt x="247752" y="278522"/>
                  </a:cubicBezTo>
                  <a:cubicBezTo>
                    <a:pt x="220566" y="286289"/>
                    <a:pt x="202810" y="301825"/>
                    <a:pt x="198372" y="331231"/>
                  </a:cubicBezTo>
                  <a:cubicBezTo>
                    <a:pt x="194488" y="356753"/>
                    <a:pt x="187830" y="381721"/>
                    <a:pt x="183392" y="406688"/>
                  </a:cubicBezTo>
                  <a:cubicBezTo>
                    <a:pt x="182282" y="414455"/>
                    <a:pt x="180063" y="421113"/>
                    <a:pt x="172295" y="424442"/>
                  </a:cubicBezTo>
                  <a:cubicBezTo>
                    <a:pt x="172850" y="416120"/>
                    <a:pt x="172850" y="407243"/>
                    <a:pt x="172850" y="398920"/>
                  </a:cubicBezTo>
                  <a:cubicBezTo>
                    <a:pt x="179508" y="382275"/>
                    <a:pt x="182282" y="365076"/>
                    <a:pt x="183946" y="347876"/>
                  </a:cubicBezTo>
                  <a:cubicBezTo>
                    <a:pt x="188940" y="330677"/>
                    <a:pt x="196153" y="313476"/>
                    <a:pt x="198927" y="295722"/>
                  </a:cubicBezTo>
                  <a:cubicBezTo>
                    <a:pt x="202256" y="276857"/>
                    <a:pt x="213907" y="267425"/>
                    <a:pt x="229998" y="265761"/>
                  </a:cubicBezTo>
                  <a:cubicBezTo>
                    <a:pt x="241372" y="264374"/>
                    <a:pt x="252607" y="261739"/>
                    <a:pt x="264189" y="260074"/>
                  </a:cubicBezTo>
                  <a:close/>
                  <a:moveTo>
                    <a:pt x="1404565" y="156461"/>
                  </a:moveTo>
                  <a:cubicBezTo>
                    <a:pt x="1381817" y="180873"/>
                    <a:pt x="1351302" y="196408"/>
                    <a:pt x="1328554" y="220821"/>
                  </a:cubicBezTo>
                  <a:cubicBezTo>
                    <a:pt x="1309690" y="240796"/>
                    <a:pt x="1310245" y="243570"/>
                    <a:pt x="1336321" y="252447"/>
                  </a:cubicBezTo>
                  <a:cubicBezTo>
                    <a:pt x="1305806" y="249673"/>
                    <a:pt x="1277509" y="262434"/>
                    <a:pt x="1238671" y="264653"/>
                  </a:cubicBezTo>
                  <a:cubicBezTo>
                    <a:pt x="1293044" y="216937"/>
                    <a:pt x="1343534" y="179209"/>
                    <a:pt x="1404565" y="156461"/>
                  </a:cubicBezTo>
                  <a:close/>
                  <a:moveTo>
                    <a:pt x="912988" y="142035"/>
                  </a:moveTo>
                  <a:cubicBezTo>
                    <a:pt x="927413" y="140371"/>
                    <a:pt x="934626" y="163119"/>
                    <a:pt x="936845" y="178099"/>
                  </a:cubicBezTo>
                  <a:cubicBezTo>
                    <a:pt x="939620" y="199183"/>
                    <a:pt x="921310" y="190305"/>
                    <a:pt x="911323" y="193079"/>
                  </a:cubicBezTo>
                  <a:cubicBezTo>
                    <a:pt x="904111" y="189751"/>
                    <a:pt x="888021" y="198628"/>
                    <a:pt x="891350" y="183647"/>
                  </a:cubicBezTo>
                  <a:cubicBezTo>
                    <a:pt x="895233" y="168112"/>
                    <a:pt x="899117" y="143700"/>
                    <a:pt x="912988" y="142035"/>
                  </a:cubicBezTo>
                  <a:close/>
                  <a:moveTo>
                    <a:pt x="1100521" y="83224"/>
                  </a:moveTo>
                  <a:cubicBezTo>
                    <a:pt x="1128817" y="103753"/>
                    <a:pt x="1145462" y="129829"/>
                    <a:pt x="1160997" y="157016"/>
                  </a:cubicBezTo>
                  <a:cubicBezTo>
                    <a:pt x="1163771" y="162009"/>
                    <a:pt x="1164880" y="169222"/>
                    <a:pt x="1165435" y="175325"/>
                  </a:cubicBezTo>
                  <a:cubicBezTo>
                    <a:pt x="1167100" y="187531"/>
                    <a:pt x="1162661" y="200847"/>
                    <a:pt x="1150455" y="200292"/>
                  </a:cubicBezTo>
                  <a:cubicBezTo>
                    <a:pt x="1138249" y="199737"/>
                    <a:pt x="1144907" y="185312"/>
                    <a:pt x="1143797" y="176990"/>
                  </a:cubicBezTo>
                  <a:cubicBezTo>
                    <a:pt x="1142687" y="168667"/>
                    <a:pt x="1144352" y="159790"/>
                    <a:pt x="1142687" y="152022"/>
                  </a:cubicBezTo>
                  <a:cubicBezTo>
                    <a:pt x="1139913" y="138152"/>
                    <a:pt x="1134920" y="125946"/>
                    <a:pt x="1119385" y="120952"/>
                  </a:cubicBezTo>
                  <a:cubicBezTo>
                    <a:pt x="1103295" y="115959"/>
                    <a:pt x="1099966" y="129275"/>
                    <a:pt x="1093307" y="138707"/>
                  </a:cubicBezTo>
                  <a:cubicBezTo>
                    <a:pt x="1084430" y="150913"/>
                    <a:pt x="1073888" y="161455"/>
                    <a:pt x="1063901" y="172551"/>
                  </a:cubicBezTo>
                  <a:cubicBezTo>
                    <a:pt x="1061682" y="170887"/>
                    <a:pt x="1060017" y="168667"/>
                    <a:pt x="1057798" y="167003"/>
                  </a:cubicBezTo>
                  <a:cubicBezTo>
                    <a:pt x="1068340" y="137597"/>
                    <a:pt x="1098301" y="118733"/>
                    <a:pt x="1100521" y="83224"/>
                  </a:cubicBezTo>
                  <a:close/>
                  <a:moveTo>
                    <a:pt x="362046" y="66579"/>
                  </a:moveTo>
                  <a:cubicBezTo>
                    <a:pt x="390342" y="84334"/>
                    <a:pt x="396445" y="110410"/>
                    <a:pt x="399219" y="138153"/>
                  </a:cubicBezTo>
                  <a:cubicBezTo>
                    <a:pt x="401438" y="161455"/>
                    <a:pt x="385348" y="167004"/>
                    <a:pt x="365375" y="168113"/>
                  </a:cubicBezTo>
                  <a:cubicBezTo>
                    <a:pt x="364820" y="143146"/>
                    <a:pt x="373697" y="117623"/>
                    <a:pt x="352614" y="94875"/>
                  </a:cubicBezTo>
                  <a:cubicBezTo>
                    <a:pt x="345956" y="88217"/>
                    <a:pt x="359272" y="77676"/>
                    <a:pt x="362046" y="66579"/>
                  </a:cubicBezTo>
                  <a:close/>
                  <a:moveTo>
                    <a:pt x="737664" y="0"/>
                  </a:moveTo>
                  <a:cubicBezTo>
                    <a:pt x="763186" y="1664"/>
                    <a:pt x="783715" y="13871"/>
                    <a:pt x="803689" y="28296"/>
                  </a:cubicBezTo>
                  <a:cubicBezTo>
                    <a:pt x="813121" y="35509"/>
                    <a:pt x="809237" y="43831"/>
                    <a:pt x="799805" y="47715"/>
                  </a:cubicBezTo>
                  <a:cubicBezTo>
                    <a:pt x="762077" y="63250"/>
                    <a:pt x="729342" y="85998"/>
                    <a:pt x="697716" y="111520"/>
                  </a:cubicBezTo>
                  <a:cubicBezTo>
                    <a:pt x="687729" y="119842"/>
                    <a:pt x="672749" y="113739"/>
                    <a:pt x="659988" y="114294"/>
                  </a:cubicBezTo>
                  <a:cubicBezTo>
                    <a:pt x="654440" y="110965"/>
                    <a:pt x="648891" y="107081"/>
                    <a:pt x="643343" y="103753"/>
                  </a:cubicBezTo>
                  <a:cubicBezTo>
                    <a:pt x="645562" y="80450"/>
                    <a:pt x="645007" y="80450"/>
                    <a:pt x="668865" y="82669"/>
                  </a:cubicBezTo>
                  <a:cubicBezTo>
                    <a:pt x="672194" y="82669"/>
                    <a:pt x="676078" y="77676"/>
                    <a:pt x="679962" y="75456"/>
                  </a:cubicBezTo>
                  <a:cubicBezTo>
                    <a:pt x="706039" y="60476"/>
                    <a:pt x="727123" y="36064"/>
                    <a:pt x="760412" y="36619"/>
                  </a:cubicBezTo>
                  <a:cubicBezTo>
                    <a:pt x="765406" y="37173"/>
                    <a:pt x="769844" y="34954"/>
                    <a:pt x="770399" y="29406"/>
                  </a:cubicBezTo>
                  <a:cubicBezTo>
                    <a:pt x="770954" y="24412"/>
                    <a:pt x="769289" y="20529"/>
                    <a:pt x="764851" y="17755"/>
                  </a:cubicBezTo>
                  <a:cubicBezTo>
                    <a:pt x="755419" y="12206"/>
                    <a:pt x="745987" y="7213"/>
                    <a:pt x="737664" y="0"/>
                  </a:cubicBezTo>
                  <a:close/>
                </a:path>
              </a:pathLst>
            </a:custGeom>
            <a:solidFill>
              <a:srgbClr val="F34E34"/>
            </a:solidFill>
            <a:ln w="554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77BD147-C95C-3D66-E3D6-C314928ADE4D}"/>
              </a:ext>
            </a:extLst>
          </p:cNvPr>
          <p:cNvGrpSpPr/>
          <p:nvPr/>
        </p:nvGrpSpPr>
        <p:grpSpPr>
          <a:xfrm>
            <a:off x="1580163" y="4496401"/>
            <a:ext cx="1789926" cy="788055"/>
            <a:chOff x="2824935" y="4392324"/>
            <a:chExt cx="1360406" cy="598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AD967D3-0F44-DF3F-DB18-326C6EF2F385}"/>
                </a:ext>
              </a:extLst>
            </p:cNvPr>
            <p:cNvSpPr/>
            <p:nvPr/>
          </p:nvSpPr>
          <p:spPr>
            <a:xfrm>
              <a:off x="3583285" y="4392324"/>
              <a:ext cx="602056" cy="588473"/>
            </a:xfrm>
            <a:custGeom>
              <a:avLst/>
              <a:gdLst>
                <a:gd name="connsiteX0" fmla="*/ 221495 w 599109"/>
                <a:gd name="connsiteY0" fmla="*/ 265825 h 588473"/>
                <a:gd name="connsiteX1" fmla="*/ 231389 w 599109"/>
                <a:gd name="connsiteY1" fmla="*/ 282698 h 588473"/>
                <a:gd name="connsiteX2" fmla="*/ 235301 w 599109"/>
                <a:gd name="connsiteY2" fmla="*/ 306573 h 588473"/>
                <a:gd name="connsiteX3" fmla="*/ 237284 w 599109"/>
                <a:gd name="connsiteY3" fmla="*/ 283045 h 588473"/>
                <a:gd name="connsiteX4" fmla="*/ 194493 w 599109"/>
                <a:gd name="connsiteY4" fmla="*/ 638 h 588473"/>
                <a:gd name="connsiteX5" fmla="*/ 250323 w 599109"/>
                <a:gd name="connsiteY5" fmla="*/ 9723 h 588473"/>
                <a:gd name="connsiteX6" fmla="*/ 421764 w 599109"/>
                <a:gd name="connsiteY6" fmla="*/ 15272 h 588473"/>
                <a:gd name="connsiteX7" fmla="*/ 526072 w 599109"/>
                <a:gd name="connsiteY7" fmla="*/ 117359 h 588473"/>
                <a:gd name="connsiteX8" fmla="*/ 526626 w 599109"/>
                <a:gd name="connsiteY8" fmla="*/ 172843 h 588473"/>
                <a:gd name="connsiteX9" fmla="*/ 556587 w 599109"/>
                <a:gd name="connsiteY9" fmla="*/ 222223 h 588473"/>
                <a:gd name="connsiteX10" fmla="*/ 595425 w 599109"/>
                <a:gd name="connsiteY10" fmla="*/ 260506 h 588473"/>
                <a:gd name="connsiteX11" fmla="*/ 592651 w 599109"/>
                <a:gd name="connsiteY11" fmla="*/ 279925 h 588473"/>
                <a:gd name="connsiteX12" fmla="*/ 521633 w 599109"/>
                <a:gd name="connsiteY12" fmla="*/ 419186 h 588473"/>
                <a:gd name="connsiteX13" fmla="*/ 515530 w 599109"/>
                <a:gd name="connsiteY13" fmla="*/ 454695 h 588473"/>
                <a:gd name="connsiteX14" fmla="*/ 461157 w 599109"/>
                <a:gd name="connsiteY14" fmla="*/ 499636 h 588473"/>
                <a:gd name="connsiteX15" fmla="*/ 312464 w 599109"/>
                <a:gd name="connsiteY15" fmla="*/ 549570 h 588473"/>
                <a:gd name="connsiteX16" fmla="*/ 161550 w 599109"/>
                <a:gd name="connsiteY16" fmla="*/ 542357 h 588473"/>
                <a:gd name="connsiteX17" fmla="*/ 143795 w 599109"/>
                <a:gd name="connsiteY17" fmla="*/ 524048 h 588473"/>
                <a:gd name="connsiteX18" fmla="*/ 161550 w 599109"/>
                <a:gd name="connsiteY18" fmla="*/ 481881 h 588473"/>
                <a:gd name="connsiteX19" fmla="*/ 135473 w 599109"/>
                <a:gd name="connsiteY19" fmla="*/ 383122 h 588473"/>
                <a:gd name="connsiteX20" fmla="*/ 111061 w 599109"/>
                <a:gd name="connsiteY20" fmla="*/ 373690 h 588473"/>
                <a:gd name="connsiteX21" fmla="*/ 89977 w 599109"/>
                <a:gd name="connsiteY21" fmla="*/ 386451 h 588473"/>
                <a:gd name="connsiteX22" fmla="*/ 44482 w 599109"/>
                <a:gd name="connsiteY22" fmla="*/ 401431 h 588473"/>
                <a:gd name="connsiteX23" fmla="*/ 49475 w 599109"/>
                <a:gd name="connsiteY23" fmla="*/ 362039 h 588473"/>
                <a:gd name="connsiteX24" fmla="*/ 8418 w 599109"/>
                <a:gd name="connsiteY24" fmla="*/ 287692 h 588473"/>
                <a:gd name="connsiteX25" fmla="*/ 650 w 599109"/>
                <a:gd name="connsiteY25" fmla="*/ 281589 h 588473"/>
                <a:gd name="connsiteX26" fmla="*/ 34495 w 599109"/>
                <a:gd name="connsiteY26" fmla="*/ 218339 h 588473"/>
                <a:gd name="connsiteX27" fmla="*/ 104958 w 599109"/>
                <a:gd name="connsiteY27" fmla="*/ 205023 h 588473"/>
                <a:gd name="connsiteX28" fmla="*/ 104958 w 599109"/>
                <a:gd name="connsiteY28" fmla="*/ 205023 h 588473"/>
                <a:gd name="connsiteX29" fmla="*/ 142131 w 599109"/>
                <a:gd name="connsiteY29" fmla="*/ 129566 h 588473"/>
                <a:gd name="connsiteX30" fmla="*/ 127151 w 599109"/>
                <a:gd name="connsiteY30" fmla="*/ 76857 h 588473"/>
                <a:gd name="connsiteX31" fmla="*/ 127151 w 599109"/>
                <a:gd name="connsiteY31" fmla="*/ 76857 h 588473"/>
                <a:gd name="connsiteX32" fmla="*/ 122712 w 599109"/>
                <a:gd name="connsiteY32" fmla="*/ 63541 h 588473"/>
                <a:gd name="connsiteX33" fmla="*/ 89977 w 599109"/>
                <a:gd name="connsiteY33" fmla="*/ 51890 h 588473"/>
                <a:gd name="connsiteX34" fmla="*/ 35050 w 599109"/>
                <a:gd name="connsiteY34" fmla="*/ 74638 h 588473"/>
                <a:gd name="connsiteX35" fmla="*/ 138247 w 599109"/>
                <a:gd name="connsiteY35" fmla="*/ 5285 h 588473"/>
                <a:gd name="connsiteX36" fmla="*/ 194493 w 599109"/>
                <a:gd name="connsiteY36" fmla="*/ 638 h 588473"/>
                <a:gd name="connsiteX0" fmla="*/ 221495 w 599109"/>
                <a:gd name="connsiteY0" fmla="*/ 265825 h 588473"/>
                <a:gd name="connsiteX1" fmla="*/ 231389 w 599109"/>
                <a:gd name="connsiteY1" fmla="*/ 282698 h 588473"/>
                <a:gd name="connsiteX2" fmla="*/ 237284 w 599109"/>
                <a:gd name="connsiteY2" fmla="*/ 283045 h 588473"/>
                <a:gd name="connsiteX3" fmla="*/ 221495 w 599109"/>
                <a:gd name="connsiteY3" fmla="*/ 265825 h 588473"/>
                <a:gd name="connsiteX4" fmla="*/ 194493 w 599109"/>
                <a:gd name="connsiteY4" fmla="*/ 638 h 588473"/>
                <a:gd name="connsiteX5" fmla="*/ 250323 w 599109"/>
                <a:gd name="connsiteY5" fmla="*/ 9723 h 588473"/>
                <a:gd name="connsiteX6" fmla="*/ 421764 w 599109"/>
                <a:gd name="connsiteY6" fmla="*/ 15272 h 588473"/>
                <a:gd name="connsiteX7" fmla="*/ 526072 w 599109"/>
                <a:gd name="connsiteY7" fmla="*/ 117359 h 588473"/>
                <a:gd name="connsiteX8" fmla="*/ 526626 w 599109"/>
                <a:gd name="connsiteY8" fmla="*/ 172843 h 588473"/>
                <a:gd name="connsiteX9" fmla="*/ 556587 w 599109"/>
                <a:gd name="connsiteY9" fmla="*/ 222223 h 588473"/>
                <a:gd name="connsiteX10" fmla="*/ 595425 w 599109"/>
                <a:gd name="connsiteY10" fmla="*/ 260506 h 588473"/>
                <a:gd name="connsiteX11" fmla="*/ 592651 w 599109"/>
                <a:gd name="connsiteY11" fmla="*/ 279925 h 588473"/>
                <a:gd name="connsiteX12" fmla="*/ 521633 w 599109"/>
                <a:gd name="connsiteY12" fmla="*/ 419186 h 588473"/>
                <a:gd name="connsiteX13" fmla="*/ 515530 w 599109"/>
                <a:gd name="connsiteY13" fmla="*/ 454695 h 588473"/>
                <a:gd name="connsiteX14" fmla="*/ 461157 w 599109"/>
                <a:gd name="connsiteY14" fmla="*/ 499636 h 588473"/>
                <a:gd name="connsiteX15" fmla="*/ 312464 w 599109"/>
                <a:gd name="connsiteY15" fmla="*/ 549570 h 588473"/>
                <a:gd name="connsiteX16" fmla="*/ 161550 w 599109"/>
                <a:gd name="connsiteY16" fmla="*/ 542357 h 588473"/>
                <a:gd name="connsiteX17" fmla="*/ 143795 w 599109"/>
                <a:gd name="connsiteY17" fmla="*/ 524048 h 588473"/>
                <a:gd name="connsiteX18" fmla="*/ 161550 w 599109"/>
                <a:gd name="connsiteY18" fmla="*/ 481881 h 588473"/>
                <a:gd name="connsiteX19" fmla="*/ 135473 w 599109"/>
                <a:gd name="connsiteY19" fmla="*/ 383122 h 588473"/>
                <a:gd name="connsiteX20" fmla="*/ 111061 w 599109"/>
                <a:gd name="connsiteY20" fmla="*/ 373690 h 588473"/>
                <a:gd name="connsiteX21" fmla="*/ 89977 w 599109"/>
                <a:gd name="connsiteY21" fmla="*/ 386451 h 588473"/>
                <a:gd name="connsiteX22" fmla="*/ 44482 w 599109"/>
                <a:gd name="connsiteY22" fmla="*/ 401431 h 588473"/>
                <a:gd name="connsiteX23" fmla="*/ 49475 w 599109"/>
                <a:gd name="connsiteY23" fmla="*/ 362039 h 588473"/>
                <a:gd name="connsiteX24" fmla="*/ 8418 w 599109"/>
                <a:gd name="connsiteY24" fmla="*/ 287692 h 588473"/>
                <a:gd name="connsiteX25" fmla="*/ 650 w 599109"/>
                <a:gd name="connsiteY25" fmla="*/ 281589 h 588473"/>
                <a:gd name="connsiteX26" fmla="*/ 34495 w 599109"/>
                <a:gd name="connsiteY26" fmla="*/ 218339 h 588473"/>
                <a:gd name="connsiteX27" fmla="*/ 104958 w 599109"/>
                <a:gd name="connsiteY27" fmla="*/ 205023 h 588473"/>
                <a:gd name="connsiteX28" fmla="*/ 104958 w 599109"/>
                <a:gd name="connsiteY28" fmla="*/ 205023 h 588473"/>
                <a:gd name="connsiteX29" fmla="*/ 142131 w 599109"/>
                <a:gd name="connsiteY29" fmla="*/ 129566 h 588473"/>
                <a:gd name="connsiteX30" fmla="*/ 127151 w 599109"/>
                <a:gd name="connsiteY30" fmla="*/ 76857 h 588473"/>
                <a:gd name="connsiteX31" fmla="*/ 127151 w 599109"/>
                <a:gd name="connsiteY31" fmla="*/ 76857 h 588473"/>
                <a:gd name="connsiteX32" fmla="*/ 122712 w 599109"/>
                <a:gd name="connsiteY32" fmla="*/ 63541 h 588473"/>
                <a:gd name="connsiteX33" fmla="*/ 89977 w 599109"/>
                <a:gd name="connsiteY33" fmla="*/ 51890 h 588473"/>
                <a:gd name="connsiteX34" fmla="*/ 35050 w 599109"/>
                <a:gd name="connsiteY34" fmla="*/ 74638 h 588473"/>
                <a:gd name="connsiteX35" fmla="*/ 138247 w 599109"/>
                <a:gd name="connsiteY35" fmla="*/ 5285 h 588473"/>
                <a:gd name="connsiteX36" fmla="*/ 194493 w 599109"/>
                <a:gd name="connsiteY36" fmla="*/ 638 h 588473"/>
                <a:gd name="connsiteX0" fmla="*/ 221495 w 599109"/>
                <a:gd name="connsiteY0" fmla="*/ 265825 h 588473"/>
                <a:gd name="connsiteX1" fmla="*/ 231389 w 599109"/>
                <a:gd name="connsiteY1" fmla="*/ 282698 h 588473"/>
                <a:gd name="connsiteX2" fmla="*/ 221495 w 599109"/>
                <a:gd name="connsiteY2" fmla="*/ 265825 h 588473"/>
                <a:gd name="connsiteX3" fmla="*/ 194493 w 599109"/>
                <a:gd name="connsiteY3" fmla="*/ 638 h 588473"/>
                <a:gd name="connsiteX4" fmla="*/ 250323 w 599109"/>
                <a:gd name="connsiteY4" fmla="*/ 9723 h 588473"/>
                <a:gd name="connsiteX5" fmla="*/ 421764 w 599109"/>
                <a:gd name="connsiteY5" fmla="*/ 15272 h 588473"/>
                <a:gd name="connsiteX6" fmla="*/ 526072 w 599109"/>
                <a:gd name="connsiteY6" fmla="*/ 117359 h 588473"/>
                <a:gd name="connsiteX7" fmla="*/ 526626 w 599109"/>
                <a:gd name="connsiteY7" fmla="*/ 172843 h 588473"/>
                <a:gd name="connsiteX8" fmla="*/ 556587 w 599109"/>
                <a:gd name="connsiteY8" fmla="*/ 222223 h 588473"/>
                <a:gd name="connsiteX9" fmla="*/ 595425 w 599109"/>
                <a:gd name="connsiteY9" fmla="*/ 260506 h 588473"/>
                <a:gd name="connsiteX10" fmla="*/ 592651 w 599109"/>
                <a:gd name="connsiteY10" fmla="*/ 279925 h 588473"/>
                <a:gd name="connsiteX11" fmla="*/ 521633 w 599109"/>
                <a:gd name="connsiteY11" fmla="*/ 419186 h 588473"/>
                <a:gd name="connsiteX12" fmla="*/ 515530 w 599109"/>
                <a:gd name="connsiteY12" fmla="*/ 454695 h 588473"/>
                <a:gd name="connsiteX13" fmla="*/ 461157 w 599109"/>
                <a:gd name="connsiteY13" fmla="*/ 499636 h 588473"/>
                <a:gd name="connsiteX14" fmla="*/ 312464 w 599109"/>
                <a:gd name="connsiteY14" fmla="*/ 549570 h 588473"/>
                <a:gd name="connsiteX15" fmla="*/ 161550 w 599109"/>
                <a:gd name="connsiteY15" fmla="*/ 542357 h 588473"/>
                <a:gd name="connsiteX16" fmla="*/ 143795 w 599109"/>
                <a:gd name="connsiteY16" fmla="*/ 524048 h 588473"/>
                <a:gd name="connsiteX17" fmla="*/ 161550 w 599109"/>
                <a:gd name="connsiteY17" fmla="*/ 481881 h 588473"/>
                <a:gd name="connsiteX18" fmla="*/ 135473 w 599109"/>
                <a:gd name="connsiteY18" fmla="*/ 383122 h 588473"/>
                <a:gd name="connsiteX19" fmla="*/ 111061 w 599109"/>
                <a:gd name="connsiteY19" fmla="*/ 373690 h 588473"/>
                <a:gd name="connsiteX20" fmla="*/ 89977 w 599109"/>
                <a:gd name="connsiteY20" fmla="*/ 386451 h 588473"/>
                <a:gd name="connsiteX21" fmla="*/ 44482 w 599109"/>
                <a:gd name="connsiteY21" fmla="*/ 401431 h 588473"/>
                <a:gd name="connsiteX22" fmla="*/ 49475 w 599109"/>
                <a:gd name="connsiteY22" fmla="*/ 362039 h 588473"/>
                <a:gd name="connsiteX23" fmla="*/ 8418 w 599109"/>
                <a:gd name="connsiteY23" fmla="*/ 287692 h 588473"/>
                <a:gd name="connsiteX24" fmla="*/ 650 w 599109"/>
                <a:gd name="connsiteY24" fmla="*/ 281589 h 588473"/>
                <a:gd name="connsiteX25" fmla="*/ 34495 w 599109"/>
                <a:gd name="connsiteY25" fmla="*/ 218339 h 588473"/>
                <a:gd name="connsiteX26" fmla="*/ 104958 w 599109"/>
                <a:gd name="connsiteY26" fmla="*/ 205023 h 588473"/>
                <a:gd name="connsiteX27" fmla="*/ 104958 w 599109"/>
                <a:gd name="connsiteY27" fmla="*/ 205023 h 588473"/>
                <a:gd name="connsiteX28" fmla="*/ 142131 w 599109"/>
                <a:gd name="connsiteY28" fmla="*/ 129566 h 588473"/>
                <a:gd name="connsiteX29" fmla="*/ 127151 w 599109"/>
                <a:gd name="connsiteY29" fmla="*/ 76857 h 588473"/>
                <a:gd name="connsiteX30" fmla="*/ 127151 w 599109"/>
                <a:gd name="connsiteY30" fmla="*/ 76857 h 588473"/>
                <a:gd name="connsiteX31" fmla="*/ 122712 w 599109"/>
                <a:gd name="connsiteY31" fmla="*/ 63541 h 588473"/>
                <a:gd name="connsiteX32" fmla="*/ 89977 w 599109"/>
                <a:gd name="connsiteY32" fmla="*/ 51890 h 588473"/>
                <a:gd name="connsiteX33" fmla="*/ 35050 w 599109"/>
                <a:gd name="connsiteY33" fmla="*/ 74638 h 588473"/>
                <a:gd name="connsiteX34" fmla="*/ 138247 w 599109"/>
                <a:gd name="connsiteY34" fmla="*/ 5285 h 588473"/>
                <a:gd name="connsiteX35" fmla="*/ 194493 w 599109"/>
                <a:gd name="connsiteY35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161550 w 599109"/>
                <a:gd name="connsiteY14" fmla="*/ 481881 h 588473"/>
                <a:gd name="connsiteX15" fmla="*/ 135473 w 599109"/>
                <a:gd name="connsiteY15" fmla="*/ 383122 h 588473"/>
                <a:gd name="connsiteX16" fmla="*/ 111061 w 599109"/>
                <a:gd name="connsiteY16" fmla="*/ 373690 h 588473"/>
                <a:gd name="connsiteX17" fmla="*/ 89977 w 599109"/>
                <a:gd name="connsiteY17" fmla="*/ 386451 h 588473"/>
                <a:gd name="connsiteX18" fmla="*/ 44482 w 599109"/>
                <a:gd name="connsiteY18" fmla="*/ 401431 h 588473"/>
                <a:gd name="connsiteX19" fmla="*/ 49475 w 599109"/>
                <a:gd name="connsiteY19" fmla="*/ 362039 h 588473"/>
                <a:gd name="connsiteX20" fmla="*/ 8418 w 599109"/>
                <a:gd name="connsiteY20" fmla="*/ 287692 h 588473"/>
                <a:gd name="connsiteX21" fmla="*/ 650 w 599109"/>
                <a:gd name="connsiteY21" fmla="*/ 281589 h 588473"/>
                <a:gd name="connsiteX22" fmla="*/ 34495 w 599109"/>
                <a:gd name="connsiteY22" fmla="*/ 218339 h 588473"/>
                <a:gd name="connsiteX23" fmla="*/ 104958 w 599109"/>
                <a:gd name="connsiteY23" fmla="*/ 205023 h 588473"/>
                <a:gd name="connsiteX24" fmla="*/ 104958 w 599109"/>
                <a:gd name="connsiteY24" fmla="*/ 205023 h 588473"/>
                <a:gd name="connsiteX25" fmla="*/ 142131 w 599109"/>
                <a:gd name="connsiteY25" fmla="*/ 129566 h 588473"/>
                <a:gd name="connsiteX26" fmla="*/ 127151 w 599109"/>
                <a:gd name="connsiteY26" fmla="*/ 76857 h 588473"/>
                <a:gd name="connsiteX27" fmla="*/ 127151 w 599109"/>
                <a:gd name="connsiteY27" fmla="*/ 76857 h 588473"/>
                <a:gd name="connsiteX28" fmla="*/ 122712 w 599109"/>
                <a:gd name="connsiteY28" fmla="*/ 63541 h 588473"/>
                <a:gd name="connsiteX29" fmla="*/ 89977 w 599109"/>
                <a:gd name="connsiteY29" fmla="*/ 51890 h 588473"/>
                <a:gd name="connsiteX30" fmla="*/ 35050 w 599109"/>
                <a:gd name="connsiteY30" fmla="*/ 74638 h 588473"/>
                <a:gd name="connsiteX31" fmla="*/ 138247 w 599109"/>
                <a:gd name="connsiteY31" fmla="*/ 5285 h 588473"/>
                <a:gd name="connsiteX32" fmla="*/ 194493 w 599109"/>
                <a:gd name="connsiteY32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161550 w 599109"/>
                <a:gd name="connsiteY14" fmla="*/ 481881 h 588473"/>
                <a:gd name="connsiteX15" fmla="*/ 135473 w 599109"/>
                <a:gd name="connsiteY15" fmla="*/ 383122 h 588473"/>
                <a:gd name="connsiteX16" fmla="*/ 111061 w 599109"/>
                <a:gd name="connsiteY16" fmla="*/ 373690 h 588473"/>
                <a:gd name="connsiteX17" fmla="*/ 89977 w 599109"/>
                <a:gd name="connsiteY17" fmla="*/ 386451 h 588473"/>
                <a:gd name="connsiteX18" fmla="*/ 44482 w 599109"/>
                <a:gd name="connsiteY18" fmla="*/ 401431 h 588473"/>
                <a:gd name="connsiteX19" fmla="*/ 49475 w 599109"/>
                <a:gd name="connsiteY19" fmla="*/ 362039 h 588473"/>
                <a:gd name="connsiteX20" fmla="*/ 8418 w 599109"/>
                <a:gd name="connsiteY20" fmla="*/ 287692 h 588473"/>
                <a:gd name="connsiteX21" fmla="*/ 650 w 599109"/>
                <a:gd name="connsiteY21" fmla="*/ 281589 h 588473"/>
                <a:gd name="connsiteX22" fmla="*/ 34495 w 599109"/>
                <a:gd name="connsiteY22" fmla="*/ 218339 h 588473"/>
                <a:gd name="connsiteX23" fmla="*/ 104958 w 599109"/>
                <a:gd name="connsiteY23" fmla="*/ 205023 h 588473"/>
                <a:gd name="connsiteX24" fmla="*/ 104958 w 599109"/>
                <a:gd name="connsiteY24" fmla="*/ 205023 h 588473"/>
                <a:gd name="connsiteX25" fmla="*/ 142131 w 599109"/>
                <a:gd name="connsiteY25" fmla="*/ 129566 h 588473"/>
                <a:gd name="connsiteX26" fmla="*/ 127151 w 599109"/>
                <a:gd name="connsiteY26" fmla="*/ 76857 h 588473"/>
                <a:gd name="connsiteX27" fmla="*/ 122712 w 599109"/>
                <a:gd name="connsiteY27" fmla="*/ 63541 h 588473"/>
                <a:gd name="connsiteX28" fmla="*/ 89977 w 599109"/>
                <a:gd name="connsiteY28" fmla="*/ 51890 h 588473"/>
                <a:gd name="connsiteX29" fmla="*/ 35050 w 599109"/>
                <a:gd name="connsiteY29" fmla="*/ 74638 h 588473"/>
                <a:gd name="connsiteX30" fmla="*/ 138247 w 599109"/>
                <a:gd name="connsiteY30" fmla="*/ 5285 h 588473"/>
                <a:gd name="connsiteX31" fmla="*/ 194493 w 599109"/>
                <a:gd name="connsiteY31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161550 w 599109"/>
                <a:gd name="connsiteY14" fmla="*/ 481881 h 588473"/>
                <a:gd name="connsiteX15" fmla="*/ 135473 w 599109"/>
                <a:gd name="connsiteY15" fmla="*/ 383122 h 588473"/>
                <a:gd name="connsiteX16" fmla="*/ 111061 w 599109"/>
                <a:gd name="connsiteY16" fmla="*/ 373690 h 588473"/>
                <a:gd name="connsiteX17" fmla="*/ 89977 w 599109"/>
                <a:gd name="connsiteY17" fmla="*/ 386451 h 588473"/>
                <a:gd name="connsiteX18" fmla="*/ 44482 w 599109"/>
                <a:gd name="connsiteY18" fmla="*/ 401431 h 588473"/>
                <a:gd name="connsiteX19" fmla="*/ 49475 w 599109"/>
                <a:gd name="connsiteY19" fmla="*/ 362039 h 588473"/>
                <a:gd name="connsiteX20" fmla="*/ 8418 w 599109"/>
                <a:gd name="connsiteY20" fmla="*/ 287692 h 588473"/>
                <a:gd name="connsiteX21" fmla="*/ 650 w 599109"/>
                <a:gd name="connsiteY21" fmla="*/ 281589 h 588473"/>
                <a:gd name="connsiteX22" fmla="*/ 34495 w 599109"/>
                <a:gd name="connsiteY22" fmla="*/ 218339 h 588473"/>
                <a:gd name="connsiteX23" fmla="*/ 104958 w 599109"/>
                <a:gd name="connsiteY23" fmla="*/ 205023 h 588473"/>
                <a:gd name="connsiteX24" fmla="*/ 104958 w 599109"/>
                <a:gd name="connsiteY24" fmla="*/ 205023 h 588473"/>
                <a:gd name="connsiteX25" fmla="*/ 142131 w 599109"/>
                <a:gd name="connsiteY25" fmla="*/ 129566 h 588473"/>
                <a:gd name="connsiteX26" fmla="*/ 122712 w 599109"/>
                <a:gd name="connsiteY26" fmla="*/ 63541 h 588473"/>
                <a:gd name="connsiteX27" fmla="*/ 89977 w 599109"/>
                <a:gd name="connsiteY27" fmla="*/ 51890 h 588473"/>
                <a:gd name="connsiteX28" fmla="*/ 35050 w 599109"/>
                <a:gd name="connsiteY28" fmla="*/ 74638 h 588473"/>
                <a:gd name="connsiteX29" fmla="*/ 138247 w 599109"/>
                <a:gd name="connsiteY29" fmla="*/ 5285 h 588473"/>
                <a:gd name="connsiteX30" fmla="*/ 194493 w 599109"/>
                <a:gd name="connsiteY30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161550 w 599109"/>
                <a:gd name="connsiteY14" fmla="*/ 481881 h 588473"/>
                <a:gd name="connsiteX15" fmla="*/ 135473 w 599109"/>
                <a:gd name="connsiteY15" fmla="*/ 383122 h 588473"/>
                <a:gd name="connsiteX16" fmla="*/ 111061 w 599109"/>
                <a:gd name="connsiteY16" fmla="*/ 373690 h 588473"/>
                <a:gd name="connsiteX17" fmla="*/ 89977 w 599109"/>
                <a:gd name="connsiteY17" fmla="*/ 386451 h 588473"/>
                <a:gd name="connsiteX18" fmla="*/ 44482 w 599109"/>
                <a:gd name="connsiteY18" fmla="*/ 401431 h 588473"/>
                <a:gd name="connsiteX19" fmla="*/ 49475 w 599109"/>
                <a:gd name="connsiteY19" fmla="*/ 362039 h 588473"/>
                <a:gd name="connsiteX20" fmla="*/ 8418 w 599109"/>
                <a:gd name="connsiteY20" fmla="*/ 287692 h 588473"/>
                <a:gd name="connsiteX21" fmla="*/ 650 w 599109"/>
                <a:gd name="connsiteY21" fmla="*/ 281589 h 588473"/>
                <a:gd name="connsiteX22" fmla="*/ 34495 w 599109"/>
                <a:gd name="connsiteY22" fmla="*/ 218339 h 588473"/>
                <a:gd name="connsiteX23" fmla="*/ 104958 w 599109"/>
                <a:gd name="connsiteY23" fmla="*/ 205023 h 588473"/>
                <a:gd name="connsiteX24" fmla="*/ 104958 w 599109"/>
                <a:gd name="connsiteY24" fmla="*/ 205023 h 588473"/>
                <a:gd name="connsiteX25" fmla="*/ 122712 w 599109"/>
                <a:gd name="connsiteY25" fmla="*/ 63541 h 588473"/>
                <a:gd name="connsiteX26" fmla="*/ 89977 w 599109"/>
                <a:gd name="connsiteY26" fmla="*/ 51890 h 588473"/>
                <a:gd name="connsiteX27" fmla="*/ 35050 w 599109"/>
                <a:gd name="connsiteY27" fmla="*/ 74638 h 588473"/>
                <a:gd name="connsiteX28" fmla="*/ 138247 w 599109"/>
                <a:gd name="connsiteY28" fmla="*/ 5285 h 588473"/>
                <a:gd name="connsiteX29" fmla="*/ 194493 w 599109"/>
                <a:gd name="connsiteY29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161550 w 599109"/>
                <a:gd name="connsiteY14" fmla="*/ 481881 h 588473"/>
                <a:gd name="connsiteX15" fmla="*/ 135473 w 599109"/>
                <a:gd name="connsiteY15" fmla="*/ 383122 h 588473"/>
                <a:gd name="connsiteX16" fmla="*/ 111061 w 599109"/>
                <a:gd name="connsiteY16" fmla="*/ 373690 h 588473"/>
                <a:gd name="connsiteX17" fmla="*/ 89977 w 599109"/>
                <a:gd name="connsiteY17" fmla="*/ 386451 h 588473"/>
                <a:gd name="connsiteX18" fmla="*/ 44482 w 599109"/>
                <a:gd name="connsiteY18" fmla="*/ 401431 h 588473"/>
                <a:gd name="connsiteX19" fmla="*/ 49475 w 599109"/>
                <a:gd name="connsiteY19" fmla="*/ 362039 h 588473"/>
                <a:gd name="connsiteX20" fmla="*/ 8418 w 599109"/>
                <a:gd name="connsiteY20" fmla="*/ 287692 h 588473"/>
                <a:gd name="connsiteX21" fmla="*/ 650 w 599109"/>
                <a:gd name="connsiteY21" fmla="*/ 281589 h 588473"/>
                <a:gd name="connsiteX22" fmla="*/ 34495 w 599109"/>
                <a:gd name="connsiteY22" fmla="*/ 218339 h 588473"/>
                <a:gd name="connsiteX23" fmla="*/ 104958 w 599109"/>
                <a:gd name="connsiteY23" fmla="*/ 205023 h 588473"/>
                <a:gd name="connsiteX24" fmla="*/ 104958 w 599109"/>
                <a:gd name="connsiteY24" fmla="*/ 205023 h 588473"/>
                <a:gd name="connsiteX25" fmla="*/ 89977 w 599109"/>
                <a:gd name="connsiteY25" fmla="*/ 51890 h 588473"/>
                <a:gd name="connsiteX26" fmla="*/ 35050 w 599109"/>
                <a:gd name="connsiteY26" fmla="*/ 74638 h 588473"/>
                <a:gd name="connsiteX27" fmla="*/ 138247 w 599109"/>
                <a:gd name="connsiteY27" fmla="*/ 5285 h 588473"/>
                <a:gd name="connsiteX28" fmla="*/ 194493 w 599109"/>
                <a:gd name="connsiteY28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161550 w 599109"/>
                <a:gd name="connsiteY14" fmla="*/ 481881 h 588473"/>
                <a:gd name="connsiteX15" fmla="*/ 135473 w 599109"/>
                <a:gd name="connsiteY15" fmla="*/ 383122 h 588473"/>
                <a:gd name="connsiteX16" fmla="*/ 111061 w 599109"/>
                <a:gd name="connsiteY16" fmla="*/ 373690 h 588473"/>
                <a:gd name="connsiteX17" fmla="*/ 89977 w 599109"/>
                <a:gd name="connsiteY17" fmla="*/ 386451 h 588473"/>
                <a:gd name="connsiteX18" fmla="*/ 44482 w 599109"/>
                <a:gd name="connsiteY18" fmla="*/ 401431 h 588473"/>
                <a:gd name="connsiteX19" fmla="*/ 49475 w 599109"/>
                <a:gd name="connsiteY19" fmla="*/ 362039 h 588473"/>
                <a:gd name="connsiteX20" fmla="*/ 8418 w 599109"/>
                <a:gd name="connsiteY20" fmla="*/ 287692 h 588473"/>
                <a:gd name="connsiteX21" fmla="*/ 650 w 599109"/>
                <a:gd name="connsiteY21" fmla="*/ 281589 h 588473"/>
                <a:gd name="connsiteX22" fmla="*/ 34495 w 599109"/>
                <a:gd name="connsiteY22" fmla="*/ 218339 h 588473"/>
                <a:gd name="connsiteX23" fmla="*/ 104958 w 599109"/>
                <a:gd name="connsiteY23" fmla="*/ 205023 h 588473"/>
                <a:gd name="connsiteX24" fmla="*/ 104958 w 599109"/>
                <a:gd name="connsiteY24" fmla="*/ 205023 h 588473"/>
                <a:gd name="connsiteX25" fmla="*/ 35050 w 599109"/>
                <a:gd name="connsiteY25" fmla="*/ 74638 h 588473"/>
                <a:gd name="connsiteX26" fmla="*/ 138247 w 599109"/>
                <a:gd name="connsiteY26" fmla="*/ 5285 h 588473"/>
                <a:gd name="connsiteX27" fmla="*/ 194493 w 599109"/>
                <a:gd name="connsiteY27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161550 w 599109"/>
                <a:gd name="connsiteY14" fmla="*/ 481881 h 588473"/>
                <a:gd name="connsiteX15" fmla="*/ 135473 w 599109"/>
                <a:gd name="connsiteY15" fmla="*/ 383122 h 588473"/>
                <a:gd name="connsiteX16" fmla="*/ 111061 w 599109"/>
                <a:gd name="connsiteY16" fmla="*/ 373690 h 588473"/>
                <a:gd name="connsiteX17" fmla="*/ 89977 w 599109"/>
                <a:gd name="connsiteY17" fmla="*/ 386451 h 588473"/>
                <a:gd name="connsiteX18" fmla="*/ 44482 w 599109"/>
                <a:gd name="connsiteY18" fmla="*/ 401431 h 588473"/>
                <a:gd name="connsiteX19" fmla="*/ 49475 w 599109"/>
                <a:gd name="connsiteY19" fmla="*/ 362039 h 588473"/>
                <a:gd name="connsiteX20" fmla="*/ 8418 w 599109"/>
                <a:gd name="connsiteY20" fmla="*/ 287692 h 588473"/>
                <a:gd name="connsiteX21" fmla="*/ 650 w 599109"/>
                <a:gd name="connsiteY21" fmla="*/ 281589 h 588473"/>
                <a:gd name="connsiteX22" fmla="*/ 34495 w 599109"/>
                <a:gd name="connsiteY22" fmla="*/ 218339 h 588473"/>
                <a:gd name="connsiteX23" fmla="*/ 104958 w 599109"/>
                <a:gd name="connsiteY23" fmla="*/ 205023 h 588473"/>
                <a:gd name="connsiteX24" fmla="*/ 35050 w 599109"/>
                <a:gd name="connsiteY24" fmla="*/ 74638 h 588473"/>
                <a:gd name="connsiteX25" fmla="*/ 138247 w 599109"/>
                <a:gd name="connsiteY25" fmla="*/ 5285 h 588473"/>
                <a:gd name="connsiteX26" fmla="*/ 194493 w 599109"/>
                <a:gd name="connsiteY26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161550 w 599109"/>
                <a:gd name="connsiteY14" fmla="*/ 481881 h 588473"/>
                <a:gd name="connsiteX15" fmla="*/ 135473 w 599109"/>
                <a:gd name="connsiteY15" fmla="*/ 383122 h 588473"/>
                <a:gd name="connsiteX16" fmla="*/ 89977 w 599109"/>
                <a:gd name="connsiteY16" fmla="*/ 386451 h 588473"/>
                <a:gd name="connsiteX17" fmla="*/ 44482 w 599109"/>
                <a:gd name="connsiteY17" fmla="*/ 401431 h 588473"/>
                <a:gd name="connsiteX18" fmla="*/ 49475 w 599109"/>
                <a:gd name="connsiteY18" fmla="*/ 362039 h 588473"/>
                <a:gd name="connsiteX19" fmla="*/ 8418 w 599109"/>
                <a:gd name="connsiteY19" fmla="*/ 287692 h 588473"/>
                <a:gd name="connsiteX20" fmla="*/ 650 w 599109"/>
                <a:gd name="connsiteY20" fmla="*/ 281589 h 588473"/>
                <a:gd name="connsiteX21" fmla="*/ 34495 w 599109"/>
                <a:gd name="connsiteY21" fmla="*/ 218339 h 588473"/>
                <a:gd name="connsiteX22" fmla="*/ 104958 w 599109"/>
                <a:gd name="connsiteY22" fmla="*/ 205023 h 588473"/>
                <a:gd name="connsiteX23" fmla="*/ 35050 w 599109"/>
                <a:gd name="connsiteY23" fmla="*/ 74638 h 588473"/>
                <a:gd name="connsiteX24" fmla="*/ 138247 w 599109"/>
                <a:gd name="connsiteY24" fmla="*/ 5285 h 588473"/>
                <a:gd name="connsiteX25" fmla="*/ 194493 w 599109"/>
                <a:gd name="connsiteY25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161550 w 599109"/>
                <a:gd name="connsiteY14" fmla="*/ 481881 h 588473"/>
                <a:gd name="connsiteX15" fmla="*/ 89977 w 599109"/>
                <a:gd name="connsiteY15" fmla="*/ 386451 h 588473"/>
                <a:gd name="connsiteX16" fmla="*/ 44482 w 599109"/>
                <a:gd name="connsiteY16" fmla="*/ 401431 h 588473"/>
                <a:gd name="connsiteX17" fmla="*/ 49475 w 599109"/>
                <a:gd name="connsiteY17" fmla="*/ 362039 h 588473"/>
                <a:gd name="connsiteX18" fmla="*/ 8418 w 599109"/>
                <a:gd name="connsiteY18" fmla="*/ 287692 h 588473"/>
                <a:gd name="connsiteX19" fmla="*/ 650 w 599109"/>
                <a:gd name="connsiteY19" fmla="*/ 281589 h 588473"/>
                <a:gd name="connsiteX20" fmla="*/ 34495 w 599109"/>
                <a:gd name="connsiteY20" fmla="*/ 218339 h 588473"/>
                <a:gd name="connsiteX21" fmla="*/ 104958 w 599109"/>
                <a:gd name="connsiteY21" fmla="*/ 205023 h 588473"/>
                <a:gd name="connsiteX22" fmla="*/ 35050 w 599109"/>
                <a:gd name="connsiteY22" fmla="*/ 74638 h 588473"/>
                <a:gd name="connsiteX23" fmla="*/ 138247 w 599109"/>
                <a:gd name="connsiteY23" fmla="*/ 5285 h 588473"/>
                <a:gd name="connsiteX24" fmla="*/ 194493 w 599109"/>
                <a:gd name="connsiteY24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161550 w 599109"/>
                <a:gd name="connsiteY14" fmla="*/ 481881 h 588473"/>
                <a:gd name="connsiteX15" fmla="*/ 44482 w 599109"/>
                <a:gd name="connsiteY15" fmla="*/ 401431 h 588473"/>
                <a:gd name="connsiteX16" fmla="*/ 49475 w 599109"/>
                <a:gd name="connsiteY16" fmla="*/ 362039 h 588473"/>
                <a:gd name="connsiteX17" fmla="*/ 8418 w 599109"/>
                <a:gd name="connsiteY17" fmla="*/ 287692 h 588473"/>
                <a:gd name="connsiteX18" fmla="*/ 650 w 599109"/>
                <a:gd name="connsiteY18" fmla="*/ 281589 h 588473"/>
                <a:gd name="connsiteX19" fmla="*/ 34495 w 599109"/>
                <a:gd name="connsiteY19" fmla="*/ 218339 h 588473"/>
                <a:gd name="connsiteX20" fmla="*/ 104958 w 599109"/>
                <a:gd name="connsiteY20" fmla="*/ 205023 h 588473"/>
                <a:gd name="connsiteX21" fmla="*/ 35050 w 599109"/>
                <a:gd name="connsiteY21" fmla="*/ 74638 h 588473"/>
                <a:gd name="connsiteX22" fmla="*/ 138247 w 599109"/>
                <a:gd name="connsiteY22" fmla="*/ 5285 h 588473"/>
                <a:gd name="connsiteX23" fmla="*/ 194493 w 599109"/>
                <a:gd name="connsiteY23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44482 w 599109"/>
                <a:gd name="connsiteY14" fmla="*/ 401431 h 588473"/>
                <a:gd name="connsiteX15" fmla="*/ 49475 w 599109"/>
                <a:gd name="connsiteY15" fmla="*/ 362039 h 588473"/>
                <a:gd name="connsiteX16" fmla="*/ 8418 w 599109"/>
                <a:gd name="connsiteY16" fmla="*/ 287692 h 588473"/>
                <a:gd name="connsiteX17" fmla="*/ 650 w 599109"/>
                <a:gd name="connsiteY17" fmla="*/ 281589 h 588473"/>
                <a:gd name="connsiteX18" fmla="*/ 34495 w 599109"/>
                <a:gd name="connsiteY18" fmla="*/ 218339 h 588473"/>
                <a:gd name="connsiteX19" fmla="*/ 104958 w 599109"/>
                <a:gd name="connsiteY19" fmla="*/ 205023 h 588473"/>
                <a:gd name="connsiteX20" fmla="*/ 35050 w 599109"/>
                <a:gd name="connsiteY20" fmla="*/ 74638 h 588473"/>
                <a:gd name="connsiteX21" fmla="*/ 138247 w 599109"/>
                <a:gd name="connsiteY21" fmla="*/ 5285 h 588473"/>
                <a:gd name="connsiteX22" fmla="*/ 194493 w 599109"/>
                <a:gd name="connsiteY22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81360 w 599109"/>
                <a:gd name="connsiteY14" fmla="*/ 451997 h 588473"/>
                <a:gd name="connsiteX15" fmla="*/ 44482 w 599109"/>
                <a:gd name="connsiteY15" fmla="*/ 401431 h 588473"/>
                <a:gd name="connsiteX16" fmla="*/ 49475 w 599109"/>
                <a:gd name="connsiteY16" fmla="*/ 362039 h 588473"/>
                <a:gd name="connsiteX17" fmla="*/ 8418 w 599109"/>
                <a:gd name="connsiteY17" fmla="*/ 287692 h 588473"/>
                <a:gd name="connsiteX18" fmla="*/ 650 w 599109"/>
                <a:gd name="connsiteY18" fmla="*/ 281589 h 588473"/>
                <a:gd name="connsiteX19" fmla="*/ 34495 w 599109"/>
                <a:gd name="connsiteY19" fmla="*/ 218339 h 588473"/>
                <a:gd name="connsiteX20" fmla="*/ 104958 w 599109"/>
                <a:gd name="connsiteY20" fmla="*/ 205023 h 588473"/>
                <a:gd name="connsiteX21" fmla="*/ 35050 w 599109"/>
                <a:gd name="connsiteY21" fmla="*/ 74638 h 588473"/>
                <a:gd name="connsiteX22" fmla="*/ 138247 w 599109"/>
                <a:gd name="connsiteY22" fmla="*/ 5285 h 588473"/>
                <a:gd name="connsiteX23" fmla="*/ 194493 w 599109"/>
                <a:gd name="connsiteY23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78862 w 599109"/>
                <a:gd name="connsiteY14" fmla="*/ 474482 h 588473"/>
                <a:gd name="connsiteX15" fmla="*/ 44482 w 599109"/>
                <a:gd name="connsiteY15" fmla="*/ 401431 h 588473"/>
                <a:gd name="connsiteX16" fmla="*/ 49475 w 599109"/>
                <a:gd name="connsiteY16" fmla="*/ 362039 h 588473"/>
                <a:gd name="connsiteX17" fmla="*/ 8418 w 599109"/>
                <a:gd name="connsiteY17" fmla="*/ 287692 h 588473"/>
                <a:gd name="connsiteX18" fmla="*/ 650 w 599109"/>
                <a:gd name="connsiteY18" fmla="*/ 281589 h 588473"/>
                <a:gd name="connsiteX19" fmla="*/ 34495 w 599109"/>
                <a:gd name="connsiteY19" fmla="*/ 218339 h 588473"/>
                <a:gd name="connsiteX20" fmla="*/ 104958 w 599109"/>
                <a:gd name="connsiteY20" fmla="*/ 205023 h 588473"/>
                <a:gd name="connsiteX21" fmla="*/ 35050 w 599109"/>
                <a:gd name="connsiteY21" fmla="*/ 74638 h 588473"/>
                <a:gd name="connsiteX22" fmla="*/ 138247 w 599109"/>
                <a:gd name="connsiteY22" fmla="*/ 5285 h 588473"/>
                <a:gd name="connsiteX23" fmla="*/ 194493 w 599109"/>
                <a:gd name="connsiteY23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78862 w 599109"/>
                <a:gd name="connsiteY14" fmla="*/ 474482 h 588473"/>
                <a:gd name="connsiteX15" fmla="*/ 44482 w 599109"/>
                <a:gd name="connsiteY15" fmla="*/ 401431 h 588473"/>
                <a:gd name="connsiteX16" fmla="*/ 49475 w 599109"/>
                <a:gd name="connsiteY16" fmla="*/ 362039 h 588473"/>
                <a:gd name="connsiteX17" fmla="*/ 8418 w 599109"/>
                <a:gd name="connsiteY17" fmla="*/ 287692 h 588473"/>
                <a:gd name="connsiteX18" fmla="*/ 650 w 599109"/>
                <a:gd name="connsiteY18" fmla="*/ 281589 h 588473"/>
                <a:gd name="connsiteX19" fmla="*/ 34495 w 599109"/>
                <a:gd name="connsiteY19" fmla="*/ 218339 h 588473"/>
                <a:gd name="connsiteX20" fmla="*/ 10021 w 599109"/>
                <a:gd name="connsiteY20" fmla="*/ 147561 h 588473"/>
                <a:gd name="connsiteX21" fmla="*/ 35050 w 599109"/>
                <a:gd name="connsiteY21" fmla="*/ 74638 h 588473"/>
                <a:gd name="connsiteX22" fmla="*/ 138247 w 599109"/>
                <a:gd name="connsiteY22" fmla="*/ 5285 h 588473"/>
                <a:gd name="connsiteX23" fmla="*/ 194493 w 599109"/>
                <a:gd name="connsiteY23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78862 w 599109"/>
                <a:gd name="connsiteY14" fmla="*/ 474482 h 588473"/>
                <a:gd name="connsiteX15" fmla="*/ 44482 w 599109"/>
                <a:gd name="connsiteY15" fmla="*/ 401431 h 588473"/>
                <a:gd name="connsiteX16" fmla="*/ 49475 w 599109"/>
                <a:gd name="connsiteY16" fmla="*/ 362039 h 588473"/>
                <a:gd name="connsiteX17" fmla="*/ 8418 w 599109"/>
                <a:gd name="connsiteY17" fmla="*/ 287692 h 588473"/>
                <a:gd name="connsiteX18" fmla="*/ 650 w 599109"/>
                <a:gd name="connsiteY18" fmla="*/ 281589 h 588473"/>
                <a:gd name="connsiteX19" fmla="*/ 34495 w 599109"/>
                <a:gd name="connsiteY19" fmla="*/ 218339 h 588473"/>
                <a:gd name="connsiteX20" fmla="*/ 30008 w 599109"/>
                <a:gd name="connsiteY20" fmla="*/ 145063 h 588473"/>
                <a:gd name="connsiteX21" fmla="*/ 35050 w 599109"/>
                <a:gd name="connsiteY21" fmla="*/ 74638 h 588473"/>
                <a:gd name="connsiteX22" fmla="*/ 138247 w 599109"/>
                <a:gd name="connsiteY22" fmla="*/ 5285 h 588473"/>
                <a:gd name="connsiteX23" fmla="*/ 194493 w 599109"/>
                <a:gd name="connsiteY23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78862 w 599109"/>
                <a:gd name="connsiteY14" fmla="*/ 474482 h 588473"/>
                <a:gd name="connsiteX15" fmla="*/ 44482 w 599109"/>
                <a:gd name="connsiteY15" fmla="*/ 401431 h 588473"/>
                <a:gd name="connsiteX16" fmla="*/ 49475 w 599109"/>
                <a:gd name="connsiteY16" fmla="*/ 362039 h 588473"/>
                <a:gd name="connsiteX17" fmla="*/ 8418 w 599109"/>
                <a:gd name="connsiteY17" fmla="*/ 287692 h 588473"/>
                <a:gd name="connsiteX18" fmla="*/ 650 w 599109"/>
                <a:gd name="connsiteY18" fmla="*/ 281589 h 588473"/>
                <a:gd name="connsiteX19" fmla="*/ 34495 w 599109"/>
                <a:gd name="connsiteY19" fmla="*/ 218339 h 588473"/>
                <a:gd name="connsiteX20" fmla="*/ 35050 w 599109"/>
                <a:gd name="connsiteY20" fmla="*/ 74638 h 588473"/>
                <a:gd name="connsiteX21" fmla="*/ 138247 w 599109"/>
                <a:gd name="connsiteY21" fmla="*/ 5285 h 588473"/>
                <a:gd name="connsiteX22" fmla="*/ 194493 w 599109"/>
                <a:gd name="connsiteY22" fmla="*/ 638 h 588473"/>
                <a:gd name="connsiteX0" fmla="*/ 194493 w 599109"/>
                <a:gd name="connsiteY0" fmla="*/ 638 h 588473"/>
                <a:gd name="connsiteX1" fmla="*/ 250323 w 599109"/>
                <a:gd name="connsiteY1" fmla="*/ 9723 h 588473"/>
                <a:gd name="connsiteX2" fmla="*/ 421764 w 599109"/>
                <a:gd name="connsiteY2" fmla="*/ 15272 h 588473"/>
                <a:gd name="connsiteX3" fmla="*/ 526072 w 599109"/>
                <a:gd name="connsiteY3" fmla="*/ 117359 h 588473"/>
                <a:gd name="connsiteX4" fmla="*/ 526626 w 599109"/>
                <a:gd name="connsiteY4" fmla="*/ 172843 h 588473"/>
                <a:gd name="connsiteX5" fmla="*/ 556587 w 599109"/>
                <a:gd name="connsiteY5" fmla="*/ 222223 h 588473"/>
                <a:gd name="connsiteX6" fmla="*/ 595425 w 599109"/>
                <a:gd name="connsiteY6" fmla="*/ 260506 h 588473"/>
                <a:gd name="connsiteX7" fmla="*/ 592651 w 599109"/>
                <a:gd name="connsiteY7" fmla="*/ 279925 h 588473"/>
                <a:gd name="connsiteX8" fmla="*/ 521633 w 599109"/>
                <a:gd name="connsiteY8" fmla="*/ 419186 h 588473"/>
                <a:gd name="connsiteX9" fmla="*/ 515530 w 599109"/>
                <a:gd name="connsiteY9" fmla="*/ 454695 h 588473"/>
                <a:gd name="connsiteX10" fmla="*/ 461157 w 599109"/>
                <a:gd name="connsiteY10" fmla="*/ 499636 h 588473"/>
                <a:gd name="connsiteX11" fmla="*/ 312464 w 599109"/>
                <a:gd name="connsiteY11" fmla="*/ 549570 h 588473"/>
                <a:gd name="connsiteX12" fmla="*/ 161550 w 599109"/>
                <a:gd name="connsiteY12" fmla="*/ 542357 h 588473"/>
                <a:gd name="connsiteX13" fmla="*/ 143795 w 599109"/>
                <a:gd name="connsiteY13" fmla="*/ 524048 h 588473"/>
                <a:gd name="connsiteX14" fmla="*/ 78862 w 599109"/>
                <a:gd name="connsiteY14" fmla="*/ 474482 h 588473"/>
                <a:gd name="connsiteX15" fmla="*/ 44482 w 599109"/>
                <a:gd name="connsiteY15" fmla="*/ 401431 h 588473"/>
                <a:gd name="connsiteX16" fmla="*/ 49475 w 599109"/>
                <a:gd name="connsiteY16" fmla="*/ 362039 h 588473"/>
                <a:gd name="connsiteX17" fmla="*/ 8418 w 599109"/>
                <a:gd name="connsiteY17" fmla="*/ 287692 h 588473"/>
                <a:gd name="connsiteX18" fmla="*/ 650 w 599109"/>
                <a:gd name="connsiteY18" fmla="*/ 281589 h 588473"/>
                <a:gd name="connsiteX19" fmla="*/ 34495 w 599109"/>
                <a:gd name="connsiteY19" fmla="*/ 218339 h 588473"/>
                <a:gd name="connsiteX20" fmla="*/ 35050 w 599109"/>
                <a:gd name="connsiteY20" fmla="*/ 74638 h 588473"/>
                <a:gd name="connsiteX21" fmla="*/ 138247 w 599109"/>
                <a:gd name="connsiteY21" fmla="*/ 5285 h 588473"/>
                <a:gd name="connsiteX22" fmla="*/ 194493 w 599109"/>
                <a:gd name="connsiteY22" fmla="*/ 638 h 588473"/>
                <a:gd name="connsiteX0" fmla="*/ 194177 w 598793"/>
                <a:gd name="connsiteY0" fmla="*/ 638 h 588473"/>
                <a:gd name="connsiteX1" fmla="*/ 250007 w 598793"/>
                <a:gd name="connsiteY1" fmla="*/ 9723 h 588473"/>
                <a:gd name="connsiteX2" fmla="*/ 421448 w 598793"/>
                <a:gd name="connsiteY2" fmla="*/ 15272 h 588473"/>
                <a:gd name="connsiteX3" fmla="*/ 525756 w 598793"/>
                <a:gd name="connsiteY3" fmla="*/ 117359 h 588473"/>
                <a:gd name="connsiteX4" fmla="*/ 526310 w 598793"/>
                <a:gd name="connsiteY4" fmla="*/ 172843 h 588473"/>
                <a:gd name="connsiteX5" fmla="*/ 556271 w 598793"/>
                <a:gd name="connsiteY5" fmla="*/ 222223 h 588473"/>
                <a:gd name="connsiteX6" fmla="*/ 595109 w 598793"/>
                <a:gd name="connsiteY6" fmla="*/ 260506 h 588473"/>
                <a:gd name="connsiteX7" fmla="*/ 592335 w 598793"/>
                <a:gd name="connsiteY7" fmla="*/ 279925 h 588473"/>
                <a:gd name="connsiteX8" fmla="*/ 521317 w 598793"/>
                <a:gd name="connsiteY8" fmla="*/ 419186 h 588473"/>
                <a:gd name="connsiteX9" fmla="*/ 515214 w 598793"/>
                <a:gd name="connsiteY9" fmla="*/ 454695 h 588473"/>
                <a:gd name="connsiteX10" fmla="*/ 460841 w 598793"/>
                <a:gd name="connsiteY10" fmla="*/ 499636 h 588473"/>
                <a:gd name="connsiteX11" fmla="*/ 312148 w 598793"/>
                <a:gd name="connsiteY11" fmla="*/ 549570 h 588473"/>
                <a:gd name="connsiteX12" fmla="*/ 161234 w 598793"/>
                <a:gd name="connsiteY12" fmla="*/ 542357 h 588473"/>
                <a:gd name="connsiteX13" fmla="*/ 143479 w 598793"/>
                <a:gd name="connsiteY13" fmla="*/ 524048 h 588473"/>
                <a:gd name="connsiteX14" fmla="*/ 78546 w 598793"/>
                <a:gd name="connsiteY14" fmla="*/ 474482 h 588473"/>
                <a:gd name="connsiteX15" fmla="*/ 44166 w 598793"/>
                <a:gd name="connsiteY15" fmla="*/ 401431 h 588473"/>
                <a:gd name="connsiteX16" fmla="*/ 49159 w 598793"/>
                <a:gd name="connsiteY16" fmla="*/ 362039 h 588473"/>
                <a:gd name="connsiteX17" fmla="*/ 8102 w 598793"/>
                <a:gd name="connsiteY17" fmla="*/ 287692 h 588473"/>
                <a:gd name="connsiteX18" fmla="*/ 334 w 598793"/>
                <a:gd name="connsiteY18" fmla="*/ 281589 h 588473"/>
                <a:gd name="connsiteX19" fmla="*/ 19189 w 598793"/>
                <a:gd name="connsiteY19" fmla="*/ 208346 h 588473"/>
                <a:gd name="connsiteX20" fmla="*/ 34734 w 598793"/>
                <a:gd name="connsiteY20" fmla="*/ 74638 h 588473"/>
                <a:gd name="connsiteX21" fmla="*/ 137931 w 598793"/>
                <a:gd name="connsiteY21" fmla="*/ 5285 h 588473"/>
                <a:gd name="connsiteX22" fmla="*/ 194177 w 598793"/>
                <a:gd name="connsiteY22" fmla="*/ 638 h 588473"/>
                <a:gd name="connsiteX0" fmla="*/ 206526 w 611142"/>
                <a:gd name="connsiteY0" fmla="*/ 638 h 588473"/>
                <a:gd name="connsiteX1" fmla="*/ 262356 w 611142"/>
                <a:gd name="connsiteY1" fmla="*/ 9723 h 588473"/>
                <a:gd name="connsiteX2" fmla="*/ 433797 w 611142"/>
                <a:gd name="connsiteY2" fmla="*/ 15272 h 588473"/>
                <a:gd name="connsiteX3" fmla="*/ 538105 w 611142"/>
                <a:gd name="connsiteY3" fmla="*/ 117359 h 588473"/>
                <a:gd name="connsiteX4" fmla="*/ 538659 w 611142"/>
                <a:gd name="connsiteY4" fmla="*/ 172843 h 588473"/>
                <a:gd name="connsiteX5" fmla="*/ 568620 w 611142"/>
                <a:gd name="connsiteY5" fmla="*/ 222223 h 588473"/>
                <a:gd name="connsiteX6" fmla="*/ 607458 w 611142"/>
                <a:gd name="connsiteY6" fmla="*/ 260506 h 588473"/>
                <a:gd name="connsiteX7" fmla="*/ 604684 w 611142"/>
                <a:gd name="connsiteY7" fmla="*/ 279925 h 588473"/>
                <a:gd name="connsiteX8" fmla="*/ 533666 w 611142"/>
                <a:gd name="connsiteY8" fmla="*/ 419186 h 588473"/>
                <a:gd name="connsiteX9" fmla="*/ 527563 w 611142"/>
                <a:gd name="connsiteY9" fmla="*/ 454695 h 588473"/>
                <a:gd name="connsiteX10" fmla="*/ 473190 w 611142"/>
                <a:gd name="connsiteY10" fmla="*/ 499636 h 588473"/>
                <a:gd name="connsiteX11" fmla="*/ 324497 w 611142"/>
                <a:gd name="connsiteY11" fmla="*/ 549570 h 588473"/>
                <a:gd name="connsiteX12" fmla="*/ 173583 w 611142"/>
                <a:gd name="connsiteY12" fmla="*/ 542357 h 588473"/>
                <a:gd name="connsiteX13" fmla="*/ 155828 w 611142"/>
                <a:gd name="connsiteY13" fmla="*/ 524048 h 588473"/>
                <a:gd name="connsiteX14" fmla="*/ 90895 w 611142"/>
                <a:gd name="connsiteY14" fmla="*/ 474482 h 588473"/>
                <a:gd name="connsiteX15" fmla="*/ 56515 w 611142"/>
                <a:gd name="connsiteY15" fmla="*/ 401431 h 588473"/>
                <a:gd name="connsiteX16" fmla="*/ 61508 w 611142"/>
                <a:gd name="connsiteY16" fmla="*/ 362039 h 588473"/>
                <a:gd name="connsiteX17" fmla="*/ 20451 w 611142"/>
                <a:gd name="connsiteY17" fmla="*/ 287692 h 588473"/>
                <a:gd name="connsiteX18" fmla="*/ 191 w 611142"/>
                <a:gd name="connsiteY18" fmla="*/ 254107 h 588473"/>
                <a:gd name="connsiteX19" fmla="*/ 31538 w 611142"/>
                <a:gd name="connsiteY19" fmla="*/ 208346 h 588473"/>
                <a:gd name="connsiteX20" fmla="*/ 47083 w 611142"/>
                <a:gd name="connsiteY20" fmla="*/ 74638 h 588473"/>
                <a:gd name="connsiteX21" fmla="*/ 150280 w 611142"/>
                <a:gd name="connsiteY21" fmla="*/ 5285 h 588473"/>
                <a:gd name="connsiteX22" fmla="*/ 206526 w 611142"/>
                <a:gd name="connsiteY22" fmla="*/ 638 h 588473"/>
                <a:gd name="connsiteX0" fmla="*/ 187298 w 591914"/>
                <a:gd name="connsiteY0" fmla="*/ 638 h 588473"/>
                <a:gd name="connsiteX1" fmla="*/ 243128 w 591914"/>
                <a:gd name="connsiteY1" fmla="*/ 9723 h 588473"/>
                <a:gd name="connsiteX2" fmla="*/ 414569 w 591914"/>
                <a:gd name="connsiteY2" fmla="*/ 15272 h 588473"/>
                <a:gd name="connsiteX3" fmla="*/ 518877 w 591914"/>
                <a:gd name="connsiteY3" fmla="*/ 117359 h 588473"/>
                <a:gd name="connsiteX4" fmla="*/ 519431 w 591914"/>
                <a:gd name="connsiteY4" fmla="*/ 172843 h 588473"/>
                <a:gd name="connsiteX5" fmla="*/ 549392 w 591914"/>
                <a:gd name="connsiteY5" fmla="*/ 222223 h 588473"/>
                <a:gd name="connsiteX6" fmla="*/ 588230 w 591914"/>
                <a:gd name="connsiteY6" fmla="*/ 260506 h 588473"/>
                <a:gd name="connsiteX7" fmla="*/ 585456 w 591914"/>
                <a:gd name="connsiteY7" fmla="*/ 279925 h 588473"/>
                <a:gd name="connsiteX8" fmla="*/ 514438 w 591914"/>
                <a:gd name="connsiteY8" fmla="*/ 419186 h 588473"/>
                <a:gd name="connsiteX9" fmla="*/ 508335 w 591914"/>
                <a:gd name="connsiteY9" fmla="*/ 454695 h 588473"/>
                <a:gd name="connsiteX10" fmla="*/ 453962 w 591914"/>
                <a:gd name="connsiteY10" fmla="*/ 499636 h 588473"/>
                <a:gd name="connsiteX11" fmla="*/ 305269 w 591914"/>
                <a:gd name="connsiteY11" fmla="*/ 549570 h 588473"/>
                <a:gd name="connsiteX12" fmla="*/ 154355 w 591914"/>
                <a:gd name="connsiteY12" fmla="*/ 542357 h 588473"/>
                <a:gd name="connsiteX13" fmla="*/ 136600 w 591914"/>
                <a:gd name="connsiteY13" fmla="*/ 524048 h 588473"/>
                <a:gd name="connsiteX14" fmla="*/ 71667 w 591914"/>
                <a:gd name="connsiteY14" fmla="*/ 474482 h 588473"/>
                <a:gd name="connsiteX15" fmla="*/ 37287 w 591914"/>
                <a:gd name="connsiteY15" fmla="*/ 401431 h 588473"/>
                <a:gd name="connsiteX16" fmla="*/ 42280 w 591914"/>
                <a:gd name="connsiteY16" fmla="*/ 362039 h 588473"/>
                <a:gd name="connsiteX17" fmla="*/ 1223 w 591914"/>
                <a:gd name="connsiteY17" fmla="*/ 287692 h 588473"/>
                <a:gd name="connsiteX18" fmla="*/ 12310 w 591914"/>
                <a:gd name="connsiteY18" fmla="*/ 208346 h 588473"/>
                <a:gd name="connsiteX19" fmla="*/ 27855 w 591914"/>
                <a:gd name="connsiteY19" fmla="*/ 74638 h 588473"/>
                <a:gd name="connsiteX20" fmla="*/ 131052 w 591914"/>
                <a:gd name="connsiteY20" fmla="*/ 5285 h 588473"/>
                <a:gd name="connsiteX21" fmla="*/ 187298 w 591914"/>
                <a:gd name="connsiteY21" fmla="*/ 638 h 588473"/>
                <a:gd name="connsiteX0" fmla="*/ 193423 w 598039"/>
                <a:gd name="connsiteY0" fmla="*/ 638 h 588473"/>
                <a:gd name="connsiteX1" fmla="*/ 249253 w 598039"/>
                <a:gd name="connsiteY1" fmla="*/ 9723 h 588473"/>
                <a:gd name="connsiteX2" fmla="*/ 420694 w 598039"/>
                <a:gd name="connsiteY2" fmla="*/ 15272 h 588473"/>
                <a:gd name="connsiteX3" fmla="*/ 525002 w 598039"/>
                <a:gd name="connsiteY3" fmla="*/ 117359 h 588473"/>
                <a:gd name="connsiteX4" fmla="*/ 525556 w 598039"/>
                <a:gd name="connsiteY4" fmla="*/ 172843 h 588473"/>
                <a:gd name="connsiteX5" fmla="*/ 555517 w 598039"/>
                <a:gd name="connsiteY5" fmla="*/ 222223 h 588473"/>
                <a:gd name="connsiteX6" fmla="*/ 594355 w 598039"/>
                <a:gd name="connsiteY6" fmla="*/ 260506 h 588473"/>
                <a:gd name="connsiteX7" fmla="*/ 591581 w 598039"/>
                <a:gd name="connsiteY7" fmla="*/ 279925 h 588473"/>
                <a:gd name="connsiteX8" fmla="*/ 520563 w 598039"/>
                <a:gd name="connsiteY8" fmla="*/ 419186 h 588473"/>
                <a:gd name="connsiteX9" fmla="*/ 514460 w 598039"/>
                <a:gd name="connsiteY9" fmla="*/ 454695 h 588473"/>
                <a:gd name="connsiteX10" fmla="*/ 460087 w 598039"/>
                <a:gd name="connsiteY10" fmla="*/ 499636 h 588473"/>
                <a:gd name="connsiteX11" fmla="*/ 311394 w 598039"/>
                <a:gd name="connsiteY11" fmla="*/ 549570 h 588473"/>
                <a:gd name="connsiteX12" fmla="*/ 160480 w 598039"/>
                <a:gd name="connsiteY12" fmla="*/ 542357 h 588473"/>
                <a:gd name="connsiteX13" fmla="*/ 142725 w 598039"/>
                <a:gd name="connsiteY13" fmla="*/ 524048 h 588473"/>
                <a:gd name="connsiteX14" fmla="*/ 77792 w 598039"/>
                <a:gd name="connsiteY14" fmla="*/ 474482 h 588473"/>
                <a:gd name="connsiteX15" fmla="*/ 43412 w 598039"/>
                <a:gd name="connsiteY15" fmla="*/ 401431 h 588473"/>
                <a:gd name="connsiteX16" fmla="*/ 48405 w 598039"/>
                <a:gd name="connsiteY16" fmla="*/ 362039 h 588473"/>
                <a:gd name="connsiteX17" fmla="*/ 7348 w 598039"/>
                <a:gd name="connsiteY17" fmla="*/ 287692 h 588473"/>
                <a:gd name="connsiteX18" fmla="*/ 18435 w 598039"/>
                <a:gd name="connsiteY18" fmla="*/ 208346 h 588473"/>
                <a:gd name="connsiteX19" fmla="*/ 33980 w 598039"/>
                <a:gd name="connsiteY19" fmla="*/ 74638 h 588473"/>
                <a:gd name="connsiteX20" fmla="*/ 137177 w 598039"/>
                <a:gd name="connsiteY20" fmla="*/ 5285 h 588473"/>
                <a:gd name="connsiteX21" fmla="*/ 193423 w 598039"/>
                <a:gd name="connsiteY21" fmla="*/ 638 h 588473"/>
                <a:gd name="connsiteX0" fmla="*/ 191097 w 595713"/>
                <a:gd name="connsiteY0" fmla="*/ 638 h 588473"/>
                <a:gd name="connsiteX1" fmla="*/ 246927 w 595713"/>
                <a:gd name="connsiteY1" fmla="*/ 9723 h 588473"/>
                <a:gd name="connsiteX2" fmla="*/ 418368 w 595713"/>
                <a:gd name="connsiteY2" fmla="*/ 15272 h 588473"/>
                <a:gd name="connsiteX3" fmla="*/ 522676 w 595713"/>
                <a:gd name="connsiteY3" fmla="*/ 117359 h 588473"/>
                <a:gd name="connsiteX4" fmla="*/ 523230 w 595713"/>
                <a:gd name="connsiteY4" fmla="*/ 172843 h 588473"/>
                <a:gd name="connsiteX5" fmla="*/ 553191 w 595713"/>
                <a:gd name="connsiteY5" fmla="*/ 222223 h 588473"/>
                <a:gd name="connsiteX6" fmla="*/ 592029 w 595713"/>
                <a:gd name="connsiteY6" fmla="*/ 260506 h 588473"/>
                <a:gd name="connsiteX7" fmla="*/ 589255 w 595713"/>
                <a:gd name="connsiteY7" fmla="*/ 279925 h 588473"/>
                <a:gd name="connsiteX8" fmla="*/ 518237 w 595713"/>
                <a:gd name="connsiteY8" fmla="*/ 419186 h 588473"/>
                <a:gd name="connsiteX9" fmla="*/ 512134 w 595713"/>
                <a:gd name="connsiteY9" fmla="*/ 454695 h 588473"/>
                <a:gd name="connsiteX10" fmla="*/ 457761 w 595713"/>
                <a:gd name="connsiteY10" fmla="*/ 499636 h 588473"/>
                <a:gd name="connsiteX11" fmla="*/ 309068 w 595713"/>
                <a:gd name="connsiteY11" fmla="*/ 549570 h 588473"/>
                <a:gd name="connsiteX12" fmla="*/ 158154 w 595713"/>
                <a:gd name="connsiteY12" fmla="*/ 542357 h 588473"/>
                <a:gd name="connsiteX13" fmla="*/ 140399 w 595713"/>
                <a:gd name="connsiteY13" fmla="*/ 524048 h 588473"/>
                <a:gd name="connsiteX14" fmla="*/ 75466 w 595713"/>
                <a:gd name="connsiteY14" fmla="*/ 474482 h 588473"/>
                <a:gd name="connsiteX15" fmla="*/ 41086 w 595713"/>
                <a:gd name="connsiteY15" fmla="*/ 401431 h 588473"/>
                <a:gd name="connsiteX16" fmla="*/ 46079 w 595713"/>
                <a:gd name="connsiteY16" fmla="*/ 362039 h 588473"/>
                <a:gd name="connsiteX17" fmla="*/ 5022 w 595713"/>
                <a:gd name="connsiteY17" fmla="*/ 287692 h 588473"/>
                <a:gd name="connsiteX18" fmla="*/ 3617 w 595713"/>
                <a:gd name="connsiteY18" fmla="*/ 180864 h 588473"/>
                <a:gd name="connsiteX19" fmla="*/ 31654 w 595713"/>
                <a:gd name="connsiteY19" fmla="*/ 74638 h 588473"/>
                <a:gd name="connsiteX20" fmla="*/ 134851 w 595713"/>
                <a:gd name="connsiteY20" fmla="*/ 5285 h 588473"/>
                <a:gd name="connsiteX21" fmla="*/ 191097 w 595713"/>
                <a:gd name="connsiteY21" fmla="*/ 638 h 588473"/>
                <a:gd name="connsiteX0" fmla="*/ 191097 w 595713"/>
                <a:gd name="connsiteY0" fmla="*/ 638 h 588473"/>
                <a:gd name="connsiteX1" fmla="*/ 246927 w 595713"/>
                <a:gd name="connsiteY1" fmla="*/ 9723 h 588473"/>
                <a:gd name="connsiteX2" fmla="*/ 418368 w 595713"/>
                <a:gd name="connsiteY2" fmla="*/ 15272 h 588473"/>
                <a:gd name="connsiteX3" fmla="*/ 522676 w 595713"/>
                <a:gd name="connsiteY3" fmla="*/ 117359 h 588473"/>
                <a:gd name="connsiteX4" fmla="*/ 523230 w 595713"/>
                <a:gd name="connsiteY4" fmla="*/ 172843 h 588473"/>
                <a:gd name="connsiteX5" fmla="*/ 553191 w 595713"/>
                <a:gd name="connsiteY5" fmla="*/ 222223 h 588473"/>
                <a:gd name="connsiteX6" fmla="*/ 592029 w 595713"/>
                <a:gd name="connsiteY6" fmla="*/ 260506 h 588473"/>
                <a:gd name="connsiteX7" fmla="*/ 589255 w 595713"/>
                <a:gd name="connsiteY7" fmla="*/ 279925 h 588473"/>
                <a:gd name="connsiteX8" fmla="*/ 518237 w 595713"/>
                <a:gd name="connsiteY8" fmla="*/ 419186 h 588473"/>
                <a:gd name="connsiteX9" fmla="*/ 512134 w 595713"/>
                <a:gd name="connsiteY9" fmla="*/ 454695 h 588473"/>
                <a:gd name="connsiteX10" fmla="*/ 457761 w 595713"/>
                <a:gd name="connsiteY10" fmla="*/ 499636 h 588473"/>
                <a:gd name="connsiteX11" fmla="*/ 309068 w 595713"/>
                <a:gd name="connsiteY11" fmla="*/ 549570 h 588473"/>
                <a:gd name="connsiteX12" fmla="*/ 158154 w 595713"/>
                <a:gd name="connsiteY12" fmla="*/ 542357 h 588473"/>
                <a:gd name="connsiteX13" fmla="*/ 140399 w 595713"/>
                <a:gd name="connsiteY13" fmla="*/ 524048 h 588473"/>
                <a:gd name="connsiteX14" fmla="*/ 75466 w 595713"/>
                <a:gd name="connsiteY14" fmla="*/ 474482 h 588473"/>
                <a:gd name="connsiteX15" fmla="*/ 41086 w 595713"/>
                <a:gd name="connsiteY15" fmla="*/ 401431 h 588473"/>
                <a:gd name="connsiteX16" fmla="*/ 46079 w 595713"/>
                <a:gd name="connsiteY16" fmla="*/ 362039 h 588473"/>
                <a:gd name="connsiteX17" fmla="*/ 5022 w 595713"/>
                <a:gd name="connsiteY17" fmla="*/ 287692 h 588473"/>
                <a:gd name="connsiteX18" fmla="*/ 3617 w 595713"/>
                <a:gd name="connsiteY18" fmla="*/ 180864 h 588473"/>
                <a:gd name="connsiteX19" fmla="*/ 31654 w 595713"/>
                <a:gd name="connsiteY19" fmla="*/ 74638 h 588473"/>
                <a:gd name="connsiteX20" fmla="*/ 134851 w 595713"/>
                <a:gd name="connsiteY20" fmla="*/ 5285 h 588473"/>
                <a:gd name="connsiteX21" fmla="*/ 191097 w 595713"/>
                <a:gd name="connsiteY21" fmla="*/ 638 h 588473"/>
                <a:gd name="connsiteX0" fmla="*/ 197440 w 602056"/>
                <a:gd name="connsiteY0" fmla="*/ 638 h 588473"/>
                <a:gd name="connsiteX1" fmla="*/ 253270 w 602056"/>
                <a:gd name="connsiteY1" fmla="*/ 9723 h 588473"/>
                <a:gd name="connsiteX2" fmla="*/ 424711 w 602056"/>
                <a:gd name="connsiteY2" fmla="*/ 15272 h 588473"/>
                <a:gd name="connsiteX3" fmla="*/ 529019 w 602056"/>
                <a:gd name="connsiteY3" fmla="*/ 117359 h 588473"/>
                <a:gd name="connsiteX4" fmla="*/ 529573 w 602056"/>
                <a:gd name="connsiteY4" fmla="*/ 172843 h 588473"/>
                <a:gd name="connsiteX5" fmla="*/ 559534 w 602056"/>
                <a:gd name="connsiteY5" fmla="*/ 222223 h 588473"/>
                <a:gd name="connsiteX6" fmla="*/ 598372 w 602056"/>
                <a:gd name="connsiteY6" fmla="*/ 260506 h 588473"/>
                <a:gd name="connsiteX7" fmla="*/ 595598 w 602056"/>
                <a:gd name="connsiteY7" fmla="*/ 279925 h 588473"/>
                <a:gd name="connsiteX8" fmla="*/ 524580 w 602056"/>
                <a:gd name="connsiteY8" fmla="*/ 419186 h 588473"/>
                <a:gd name="connsiteX9" fmla="*/ 518477 w 602056"/>
                <a:gd name="connsiteY9" fmla="*/ 454695 h 588473"/>
                <a:gd name="connsiteX10" fmla="*/ 464104 w 602056"/>
                <a:gd name="connsiteY10" fmla="*/ 499636 h 588473"/>
                <a:gd name="connsiteX11" fmla="*/ 315411 w 602056"/>
                <a:gd name="connsiteY11" fmla="*/ 549570 h 588473"/>
                <a:gd name="connsiteX12" fmla="*/ 164497 w 602056"/>
                <a:gd name="connsiteY12" fmla="*/ 542357 h 588473"/>
                <a:gd name="connsiteX13" fmla="*/ 146742 w 602056"/>
                <a:gd name="connsiteY13" fmla="*/ 524048 h 588473"/>
                <a:gd name="connsiteX14" fmla="*/ 81809 w 602056"/>
                <a:gd name="connsiteY14" fmla="*/ 474482 h 588473"/>
                <a:gd name="connsiteX15" fmla="*/ 47429 w 602056"/>
                <a:gd name="connsiteY15" fmla="*/ 401431 h 588473"/>
                <a:gd name="connsiteX16" fmla="*/ 52422 w 602056"/>
                <a:gd name="connsiteY16" fmla="*/ 362039 h 588473"/>
                <a:gd name="connsiteX17" fmla="*/ 11365 w 602056"/>
                <a:gd name="connsiteY17" fmla="*/ 287692 h 588473"/>
                <a:gd name="connsiteX18" fmla="*/ 9960 w 602056"/>
                <a:gd name="connsiteY18" fmla="*/ 180864 h 588473"/>
                <a:gd name="connsiteX19" fmla="*/ 37997 w 602056"/>
                <a:gd name="connsiteY19" fmla="*/ 74638 h 588473"/>
                <a:gd name="connsiteX20" fmla="*/ 141194 w 602056"/>
                <a:gd name="connsiteY20" fmla="*/ 5285 h 588473"/>
                <a:gd name="connsiteX21" fmla="*/ 197440 w 602056"/>
                <a:gd name="connsiteY21" fmla="*/ 638 h 588473"/>
                <a:gd name="connsiteX0" fmla="*/ 197440 w 602056"/>
                <a:gd name="connsiteY0" fmla="*/ 638 h 588473"/>
                <a:gd name="connsiteX1" fmla="*/ 253270 w 602056"/>
                <a:gd name="connsiteY1" fmla="*/ 9723 h 588473"/>
                <a:gd name="connsiteX2" fmla="*/ 424711 w 602056"/>
                <a:gd name="connsiteY2" fmla="*/ 15272 h 588473"/>
                <a:gd name="connsiteX3" fmla="*/ 529019 w 602056"/>
                <a:gd name="connsiteY3" fmla="*/ 117359 h 588473"/>
                <a:gd name="connsiteX4" fmla="*/ 529573 w 602056"/>
                <a:gd name="connsiteY4" fmla="*/ 172843 h 588473"/>
                <a:gd name="connsiteX5" fmla="*/ 559534 w 602056"/>
                <a:gd name="connsiteY5" fmla="*/ 222223 h 588473"/>
                <a:gd name="connsiteX6" fmla="*/ 598372 w 602056"/>
                <a:gd name="connsiteY6" fmla="*/ 260506 h 588473"/>
                <a:gd name="connsiteX7" fmla="*/ 595598 w 602056"/>
                <a:gd name="connsiteY7" fmla="*/ 279925 h 588473"/>
                <a:gd name="connsiteX8" fmla="*/ 524580 w 602056"/>
                <a:gd name="connsiteY8" fmla="*/ 419186 h 588473"/>
                <a:gd name="connsiteX9" fmla="*/ 518477 w 602056"/>
                <a:gd name="connsiteY9" fmla="*/ 454695 h 588473"/>
                <a:gd name="connsiteX10" fmla="*/ 464104 w 602056"/>
                <a:gd name="connsiteY10" fmla="*/ 499636 h 588473"/>
                <a:gd name="connsiteX11" fmla="*/ 315411 w 602056"/>
                <a:gd name="connsiteY11" fmla="*/ 549570 h 588473"/>
                <a:gd name="connsiteX12" fmla="*/ 164497 w 602056"/>
                <a:gd name="connsiteY12" fmla="*/ 542357 h 588473"/>
                <a:gd name="connsiteX13" fmla="*/ 146742 w 602056"/>
                <a:gd name="connsiteY13" fmla="*/ 524048 h 588473"/>
                <a:gd name="connsiteX14" fmla="*/ 81809 w 602056"/>
                <a:gd name="connsiteY14" fmla="*/ 474482 h 588473"/>
                <a:gd name="connsiteX15" fmla="*/ 47429 w 602056"/>
                <a:gd name="connsiteY15" fmla="*/ 401431 h 588473"/>
                <a:gd name="connsiteX16" fmla="*/ 52422 w 602056"/>
                <a:gd name="connsiteY16" fmla="*/ 362039 h 588473"/>
                <a:gd name="connsiteX17" fmla="*/ 11365 w 602056"/>
                <a:gd name="connsiteY17" fmla="*/ 287692 h 588473"/>
                <a:gd name="connsiteX18" fmla="*/ 9960 w 602056"/>
                <a:gd name="connsiteY18" fmla="*/ 180864 h 588473"/>
                <a:gd name="connsiteX19" fmla="*/ 37997 w 602056"/>
                <a:gd name="connsiteY19" fmla="*/ 74638 h 588473"/>
                <a:gd name="connsiteX20" fmla="*/ 141194 w 602056"/>
                <a:gd name="connsiteY20" fmla="*/ 5285 h 588473"/>
                <a:gd name="connsiteX21" fmla="*/ 197440 w 602056"/>
                <a:gd name="connsiteY21" fmla="*/ 638 h 588473"/>
                <a:gd name="connsiteX0" fmla="*/ 197440 w 602056"/>
                <a:gd name="connsiteY0" fmla="*/ 638 h 588473"/>
                <a:gd name="connsiteX1" fmla="*/ 253270 w 602056"/>
                <a:gd name="connsiteY1" fmla="*/ 9723 h 588473"/>
                <a:gd name="connsiteX2" fmla="*/ 424711 w 602056"/>
                <a:gd name="connsiteY2" fmla="*/ 15272 h 588473"/>
                <a:gd name="connsiteX3" fmla="*/ 529019 w 602056"/>
                <a:gd name="connsiteY3" fmla="*/ 117359 h 588473"/>
                <a:gd name="connsiteX4" fmla="*/ 529573 w 602056"/>
                <a:gd name="connsiteY4" fmla="*/ 172843 h 588473"/>
                <a:gd name="connsiteX5" fmla="*/ 559534 w 602056"/>
                <a:gd name="connsiteY5" fmla="*/ 222223 h 588473"/>
                <a:gd name="connsiteX6" fmla="*/ 598372 w 602056"/>
                <a:gd name="connsiteY6" fmla="*/ 260506 h 588473"/>
                <a:gd name="connsiteX7" fmla="*/ 595598 w 602056"/>
                <a:gd name="connsiteY7" fmla="*/ 279925 h 588473"/>
                <a:gd name="connsiteX8" fmla="*/ 524580 w 602056"/>
                <a:gd name="connsiteY8" fmla="*/ 419186 h 588473"/>
                <a:gd name="connsiteX9" fmla="*/ 518477 w 602056"/>
                <a:gd name="connsiteY9" fmla="*/ 454695 h 588473"/>
                <a:gd name="connsiteX10" fmla="*/ 464104 w 602056"/>
                <a:gd name="connsiteY10" fmla="*/ 499636 h 588473"/>
                <a:gd name="connsiteX11" fmla="*/ 315411 w 602056"/>
                <a:gd name="connsiteY11" fmla="*/ 549570 h 588473"/>
                <a:gd name="connsiteX12" fmla="*/ 164497 w 602056"/>
                <a:gd name="connsiteY12" fmla="*/ 542357 h 588473"/>
                <a:gd name="connsiteX13" fmla="*/ 146742 w 602056"/>
                <a:gd name="connsiteY13" fmla="*/ 524048 h 588473"/>
                <a:gd name="connsiteX14" fmla="*/ 81809 w 602056"/>
                <a:gd name="connsiteY14" fmla="*/ 474482 h 588473"/>
                <a:gd name="connsiteX15" fmla="*/ 47429 w 602056"/>
                <a:gd name="connsiteY15" fmla="*/ 403929 h 588473"/>
                <a:gd name="connsiteX16" fmla="*/ 52422 w 602056"/>
                <a:gd name="connsiteY16" fmla="*/ 362039 h 588473"/>
                <a:gd name="connsiteX17" fmla="*/ 11365 w 602056"/>
                <a:gd name="connsiteY17" fmla="*/ 287692 h 588473"/>
                <a:gd name="connsiteX18" fmla="*/ 9960 w 602056"/>
                <a:gd name="connsiteY18" fmla="*/ 180864 h 588473"/>
                <a:gd name="connsiteX19" fmla="*/ 37997 w 602056"/>
                <a:gd name="connsiteY19" fmla="*/ 74638 h 588473"/>
                <a:gd name="connsiteX20" fmla="*/ 141194 w 602056"/>
                <a:gd name="connsiteY20" fmla="*/ 5285 h 588473"/>
                <a:gd name="connsiteX21" fmla="*/ 197440 w 602056"/>
                <a:gd name="connsiteY21" fmla="*/ 638 h 588473"/>
                <a:gd name="connsiteX0" fmla="*/ 197440 w 602056"/>
                <a:gd name="connsiteY0" fmla="*/ 638 h 588473"/>
                <a:gd name="connsiteX1" fmla="*/ 253270 w 602056"/>
                <a:gd name="connsiteY1" fmla="*/ 9723 h 588473"/>
                <a:gd name="connsiteX2" fmla="*/ 424711 w 602056"/>
                <a:gd name="connsiteY2" fmla="*/ 15272 h 588473"/>
                <a:gd name="connsiteX3" fmla="*/ 529019 w 602056"/>
                <a:gd name="connsiteY3" fmla="*/ 117359 h 588473"/>
                <a:gd name="connsiteX4" fmla="*/ 529573 w 602056"/>
                <a:gd name="connsiteY4" fmla="*/ 172843 h 588473"/>
                <a:gd name="connsiteX5" fmla="*/ 559534 w 602056"/>
                <a:gd name="connsiteY5" fmla="*/ 222223 h 588473"/>
                <a:gd name="connsiteX6" fmla="*/ 598372 w 602056"/>
                <a:gd name="connsiteY6" fmla="*/ 260506 h 588473"/>
                <a:gd name="connsiteX7" fmla="*/ 595598 w 602056"/>
                <a:gd name="connsiteY7" fmla="*/ 279925 h 588473"/>
                <a:gd name="connsiteX8" fmla="*/ 524580 w 602056"/>
                <a:gd name="connsiteY8" fmla="*/ 419186 h 588473"/>
                <a:gd name="connsiteX9" fmla="*/ 518477 w 602056"/>
                <a:gd name="connsiteY9" fmla="*/ 454695 h 588473"/>
                <a:gd name="connsiteX10" fmla="*/ 464104 w 602056"/>
                <a:gd name="connsiteY10" fmla="*/ 499636 h 588473"/>
                <a:gd name="connsiteX11" fmla="*/ 315411 w 602056"/>
                <a:gd name="connsiteY11" fmla="*/ 549570 h 588473"/>
                <a:gd name="connsiteX12" fmla="*/ 164497 w 602056"/>
                <a:gd name="connsiteY12" fmla="*/ 542357 h 588473"/>
                <a:gd name="connsiteX13" fmla="*/ 146742 w 602056"/>
                <a:gd name="connsiteY13" fmla="*/ 524048 h 588473"/>
                <a:gd name="connsiteX14" fmla="*/ 81809 w 602056"/>
                <a:gd name="connsiteY14" fmla="*/ 474482 h 588473"/>
                <a:gd name="connsiteX15" fmla="*/ 47429 w 602056"/>
                <a:gd name="connsiteY15" fmla="*/ 403929 h 588473"/>
                <a:gd name="connsiteX16" fmla="*/ 52422 w 602056"/>
                <a:gd name="connsiteY16" fmla="*/ 362039 h 588473"/>
                <a:gd name="connsiteX17" fmla="*/ 11365 w 602056"/>
                <a:gd name="connsiteY17" fmla="*/ 287692 h 588473"/>
                <a:gd name="connsiteX18" fmla="*/ 9960 w 602056"/>
                <a:gd name="connsiteY18" fmla="*/ 180864 h 588473"/>
                <a:gd name="connsiteX19" fmla="*/ 37997 w 602056"/>
                <a:gd name="connsiteY19" fmla="*/ 74638 h 588473"/>
                <a:gd name="connsiteX20" fmla="*/ 141194 w 602056"/>
                <a:gd name="connsiteY20" fmla="*/ 5285 h 588473"/>
                <a:gd name="connsiteX21" fmla="*/ 197440 w 602056"/>
                <a:gd name="connsiteY21" fmla="*/ 638 h 588473"/>
                <a:gd name="connsiteX0" fmla="*/ 197440 w 602056"/>
                <a:gd name="connsiteY0" fmla="*/ 638 h 588473"/>
                <a:gd name="connsiteX1" fmla="*/ 253270 w 602056"/>
                <a:gd name="connsiteY1" fmla="*/ 9723 h 588473"/>
                <a:gd name="connsiteX2" fmla="*/ 424711 w 602056"/>
                <a:gd name="connsiteY2" fmla="*/ 15272 h 588473"/>
                <a:gd name="connsiteX3" fmla="*/ 529019 w 602056"/>
                <a:gd name="connsiteY3" fmla="*/ 117359 h 588473"/>
                <a:gd name="connsiteX4" fmla="*/ 529573 w 602056"/>
                <a:gd name="connsiteY4" fmla="*/ 172843 h 588473"/>
                <a:gd name="connsiteX5" fmla="*/ 559534 w 602056"/>
                <a:gd name="connsiteY5" fmla="*/ 222223 h 588473"/>
                <a:gd name="connsiteX6" fmla="*/ 598372 w 602056"/>
                <a:gd name="connsiteY6" fmla="*/ 260506 h 588473"/>
                <a:gd name="connsiteX7" fmla="*/ 595598 w 602056"/>
                <a:gd name="connsiteY7" fmla="*/ 279925 h 588473"/>
                <a:gd name="connsiteX8" fmla="*/ 524580 w 602056"/>
                <a:gd name="connsiteY8" fmla="*/ 419186 h 588473"/>
                <a:gd name="connsiteX9" fmla="*/ 518477 w 602056"/>
                <a:gd name="connsiteY9" fmla="*/ 454695 h 588473"/>
                <a:gd name="connsiteX10" fmla="*/ 464104 w 602056"/>
                <a:gd name="connsiteY10" fmla="*/ 499636 h 588473"/>
                <a:gd name="connsiteX11" fmla="*/ 315411 w 602056"/>
                <a:gd name="connsiteY11" fmla="*/ 549570 h 588473"/>
                <a:gd name="connsiteX12" fmla="*/ 164497 w 602056"/>
                <a:gd name="connsiteY12" fmla="*/ 542357 h 588473"/>
                <a:gd name="connsiteX13" fmla="*/ 146742 w 602056"/>
                <a:gd name="connsiteY13" fmla="*/ 524048 h 588473"/>
                <a:gd name="connsiteX14" fmla="*/ 81809 w 602056"/>
                <a:gd name="connsiteY14" fmla="*/ 474482 h 588473"/>
                <a:gd name="connsiteX15" fmla="*/ 47429 w 602056"/>
                <a:gd name="connsiteY15" fmla="*/ 403929 h 588473"/>
                <a:gd name="connsiteX16" fmla="*/ 52422 w 602056"/>
                <a:gd name="connsiteY16" fmla="*/ 354544 h 588473"/>
                <a:gd name="connsiteX17" fmla="*/ 11365 w 602056"/>
                <a:gd name="connsiteY17" fmla="*/ 287692 h 588473"/>
                <a:gd name="connsiteX18" fmla="*/ 9960 w 602056"/>
                <a:gd name="connsiteY18" fmla="*/ 180864 h 588473"/>
                <a:gd name="connsiteX19" fmla="*/ 37997 w 602056"/>
                <a:gd name="connsiteY19" fmla="*/ 74638 h 588473"/>
                <a:gd name="connsiteX20" fmla="*/ 141194 w 602056"/>
                <a:gd name="connsiteY20" fmla="*/ 5285 h 588473"/>
                <a:gd name="connsiteX21" fmla="*/ 197440 w 602056"/>
                <a:gd name="connsiteY21" fmla="*/ 638 h 588473"/>
                <a:gd name="connsiteX0" fmla="*/ 197440 w 602056"/>
                <a:gd name="connsiteY0" fmla="*/ 638 h 588473"/>
                <a:gd name="connsiteX1" fmla="*/ 253270 w 602056"/>
                <a:gd name="connsiteY1" fmla="*/ 9723 h 588473"/>
                <a:gd name="connsiteX2" fmla="*/ 424711 w 602056"/>
                <a:gd name="connsiteY2" fmla="*/ 15272 h 588473"/>
                <a:gd name="connsiteX3" fmla="*/ 529019 w 602056"/>
                <a:gd name="connsiteY3" fmla="*/ 117359 h 588473"/>
                <a:gd name="connsiteX4" fmla="*/ 529573 w 602056"/>
                <a:gd name="connsiteY4" fmla="*/ 172843 h 588473"/>
                <a:gd name="connsiteX5" fmla="*/ 559534 w 602056"/>
                <a:gd name="connsiteY5" fmla="*/ 222223 h 588473"/>
                <a:gd name="connsiteX6" fmla="*/ 598372 w 602056"/>
                <a:gd name="connsiteY6" fmla="*/ 260506 h 588473"/>
                <a:gd name="connsiteX7" fmla="*/ 595598 w 602056"/>
                <a:gd name="connsiteY7" fmla="*/ 279925 h 588473"/>
                <a:gd name="connsiteX8" fmla="*/ 524580 w 602056"/>
                <a:gd name="connsiteY8" fmla="*/ 419186 h 588473"/>
                <a:gd name="connsiteX9" fmla="*/ 518477 w 602056"/>
                <a:gd name="connsiteY9" fmla="*/ 454695 h 588473"/>
                <a:gd name="connsiteX10" fmla="*/ 464104 w 602056"/>
                <a:gd name="connsiteY10" fmla="*/ 499636 h 588473"/>
                <a:gd name="connsiteX11" fmla="*/ 315411 w 602056"/>
                <a:gd name="connsiteY11" fmla="*/ 549570 h 588473"/>
                <a:gd name="connsiteX12" fmla="*/ 164497 w 602056"/>
                <a:gd name="connsiteY12" fmla="*/ 542357 h 588473"/>
                <a:gd name="connsiteX13" fmla="*/ 146742 w 602056"/>
                <a:gd name="connsiteY13" fmla="*/ 524048 h 588473"/>
                <a:gd name="connsiteX14" fmla="*/ 81809 w 602056"/>
                <a:gd name="connsiteY14" fmla="*/ 474482 h 588473"/>
                <a:gd name="connsiteX15" fmla="*/ 47429 w 602056"/>
                <a:gd name="connsiteY15" fmla="*/ 403929 h 588473"/>
                <a:gd name="connsiteX16" fmla="*/ 52422 w 602056"/>
                <a:gd name="connsiteY16" fmla="*/ 354544 h 588473"/>
                <a:gd name="connsiteX17" fmla="*/ 11365 w 602056"/>
                <a:gd name="connsiteY17" fmla="*/ 287692 h 588473"/>
                <a:gd name="connsiteX18" fmla="*/ 9960 w 602056"/>
                <a:gd name="connsiteY18" fmla="*/ 180864 h 588473"/>
                <a:gd name="connsiteX19" fmla="*/ 37997 w 602056"/>
                <a:gd name="connsiteY19" fmla="*/ 74638 h 588473"/>
                <a:gd name="connsiteX20" fmla="*/ 141194 w 602056"/>
                <a:gd name="connsiteY20" fmla="*/ 5285 h 588473"/>
                <a:gd name="connsiteX21" fmla="*/ 197440 w 602056"/>
                <a:gd name="connsiteY21" fmla="*/ 638 h 588473"/>
                <a:gd name="connsiteX0" fmla="*/ 197440 w 602056"/>
                <a:gd name="connsiteY0" fmla="*/ 638 h 588473"/>
                <a:gd name="connsiteX1" fmla="*/ 253270 w 602056"/>
                <a:gd name="connsiteY1" fmla="*/ 9723 h 588473"/>
                <a:gd name="connsiteX2" fmla="*/ 424711 w 602056"/>
                <a:gd name="connsiteY2" fmla="*/ 15272 h 588473"/>
                <a:gd name="connsiteX3" fmla="*/ 529019 w 602056"/>
                <a:gd name="connsiteY3" fmla="*/ 117359 h 588473"/>
                <a:gd name="connsiteX4" fmla="*/ 529573 w 602056"/>
                <a:gd name="connsiteY4" fmla="*/ 172843 h 588473"/>
                <a:gd name="connsiteX5" fmla="*/ 559534 w 602056"/>
                <a:gd name="connsiteY5" fmla="*/ 222223 h 588473"/>
                <a:gd name="connsiteX6" fmla="*/ 598372 w 602056"/>
                <a:gd name="connsiteY6" fmla="*/ 260506 h 588473"/>
                <a:gd name="connsiteX7" fmla="*/ 595598 w 602056"/>
                <a:gd name="connsiteY7" fmla="*/ 279925 h 588473"/>
                <a:gd name="connsiteX8" fmla="*/ 524580 w 602056"/>
                <a:gd name="connsiteY8" fmla="*/ 419186 h 588473"/>
                <a:gd name="connsiteX9" fmla="*/ 518477 w 602056"/>
                <a:gd name="connsiteY9" fmla="*/ 454695 h 588473"/>
                <a:gd name="connsiteX10" fmla="*/ 464104 w 602056"/>
                <a:gd name="connsiteY10" fmla="*/ 499636 h 588473"/>
                <a:gd name="connsiteX11" fmla="*/ 315411 w 602056"/>
                <a:gd name="connsiteY11" fmla="*/ 549570 h 588473"/>
                <a:gd name="connsiteX12" fmla="*/ 164497 w 602056"/>
                <a:gd name="connsiteY12" fmla="*/ 542357 h 588473"/>
                <a:gd name="connsiteX13" fmla="*/ 146742 w 602056"/>
                <a:gd name="connsiteY13" fmla="*/ 524048 h 588473"/>
                <a:gd name="connsiteX14" fmla="*/ 81809 w 602056"/>
                <a:gd name="connsiteY14" fmla="*/ 474482 h 588473"/>
                <a:gd name="connsiteX15" fmla="*/ 47429 w 602056"/>
                <a:gd name="connsiteY15" fmla="*/ 403929 h 588473"/>
                <a:gd name="connsiteX16" fmla="*/ 52422 w 602056"/>
                <a:gd name="connsiteY16" fmla="*/ 354544 h 588473"/>
                <a:gd name="connsiteX17" fmla="*/ 11365 w 602056"/>
                <a:gd name="connsiteY17" fmla="*/ 287692 h 588473"/>
                <a:gd name="connsiteX18" fmla="*/ 9960 w 602056"/>
                <a:gd name="connsiteY18" fmla="*/ 180864 h 588473"/>
                <a:gd name="connsiteX19" fmla="*/ 37997 w 602056"/>
                <a:gd name="connsiteY19" fmla="*/ 74638 h 588473"/>
                <a:gd name="connsiteX20" fmla="*/ 141194 w 602056"/>
                <a:gd name="connsiteY20" fmla="*/ 5285 h 588473"/>
                <a:gd name="connsiteX21" fmla="*/ 197440 w 602056"/>
                <a:gd name="connsiteY21" fmla="*/ 638 h 588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02056" h="588473">
                  <a:moveTo>
                    <a:pt x="197440" y="638"/>
                  </a:moveTo>
                  <a:cubicBezTo>
                    <a:pt x="216096" y="2095"/>
                    <a:pt x="234683" y="5840"/>
                    <a:pt x="253270" y="9723"/>
                  </a:cubicBezTo>
                  <a:cubicBezTo>
                    <a:pt x="309862" y="21930"/>
                    <a:pt x="367564" y="14717"/>
                    <a:pt x="424711" y="15272"/>
                  </a:cubicBezTo>
                  <a:cubicBezTo>
                    <a:pt x="492400" y="16381"/>
                    <a:pt x="526799" y="49116"/>
                    <a:pt x="529019" y="117359"/>
                  </a:cubicBezTo>
                  <a:cubicBezTo>
                    <a:pt x="529573" y="135669"/>
                    <a:pt x="528464" y="154534"/>
                    <a:pt x="529573" y="172843"/>
                  </a:cubicBezTo>
                  <a:cubicBezTo>
                    <a:pt x="530128" y="194481"/>
                    <a:pt x="530128" y="213900"/>
                    <a:pt x="559534" y="222223"/>
                  </a:cubicBezTo>
                  <a:cubicBezTo>
                    <a:pt x="575069" y="226661"/>
                    <a:pt x="586166" y="246635"/>
                    <a:pt x="598372" y="260506"/>
                  </a:cubicBezTo>
                  <a:cubicBezTo>
                    <a:pt x="603920" y="266609"/>
                    <a:pt x="603365" y="275486"/>
                    <a:pt x="595598" y="279925"/>
                  </a:cubicBezTo>
                  <a:cubicBezTo>
                    <a:pt x="540670" y="310440"/>
                    <a:pt x="533457" y="365368"/>
                    <a:pt x="524580" y="419186"/>
                  </a:cubicBezTo>
                  <a:cubicBezTo>
                    <a:pt x="522915" y="430837"/>
                    <a:pt x="520696" y="443043"/>
                    <a:pt x="518477" y="454695"/>
                  </a:cubicBezTo>
                  <a:cubicBezTo>
                    <a:pt x="511264" y="490203"/>
                    <a:pt x="500722" y="499081"/>
                    <a:pt x="464104" y="499636"/>
                  </a:cubicBezTo>
                  <a:cubicBezTo>
                    <a:pt x="409176" y="500190"/>
                    <a:pt x="358687" y="513506"/>
                    <a:pt x="315411" y="549570"/>
                  </a:cubicBezTo>
                  <a:cubicBezTo>
                    <a:pt x="250496" y="603388"/>
                    <a:pt x="224419" y="601724"/>
                    <a:pt x="164497" y="542357"/>
                  </a:cubicBezTo>
                  <a:cubicBezTo>
                    <a:pt x="159503" y="537364"/>
                    <a:pt x="154510" y="531815"/>
                    <a:pt x="146742" y="524048"/>
                  </a:cubicBezTo>
                  <a:cubicBezTo>
                    <a:pt x="133377" y="508988"/>
                    <a:pt x="98361" y="494918"/>
                    <a:pt x="81809" y="474482"/>
                  </a:cubicBezTo>
                  <a:cubicBezTo>
                    <a:pt x="55264" y="454046"/>
                    <a:pt x="49829" y="448903"/>
                    <a:pt x="47429" y="403929"/>
                  </a:cubicBezTo>
                  <a:cubicBezTo>
                    <a:pt x="45029" y="358955"/>
                    <a:pt x="51312" y="368414"/>
                    <a:pt x="52422" y="354544"/>
                  </a:cubicBezTo>
                  <a:cubicBezTo>
                    <a:pt x="55751" y="319590"/>
                    <a:pt x="18442" y="316639"/>
                    <a:pt x="11365" y="287692"/>
                  </a:cubicBezTo>
                  <a:cubicBezTo>
                    <a:pt x="4288" y="258745"/>
                    <a:pt x="-9469" y="203881"/>
                    <a:pt x="9960" y="180864"/>
                  </a:cubicBezTo>
                  <a:cubicBezTo>
                    <a:pt x="52617" y="135462"/>
                    <a:pt x="20323" y="100052"/>
                    <a:pt x="37997" y="74638"/>
                  </a:cubicBezTo>
                  <a:cubicBezTo>
                    <a:pt x="60190" y="33026"/>
                    <a:pt x="99582" y="17491"/>
                    <a:pt x="141194" y="5285"/>
                  </a:cubicBezTo>
                  <a:cubicBezTo>
                    <a:pt x="160058" y="14"/>
                    <a:pt x="178784" y="-818"/>
                    <a:pt x="197440" y="638"/>
                  </a:cubicBezTo>
                  <a:close/>
                </a:path>
              </a:pathLst>
            </a:custGeom>
            <a:solidFill>
              <a:srgbClr val="E11B1B"/>
            </a:solidFill>
            <a:ln w="12700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9AA3CA-61ED-E9E6-1A81-363D5FAA52DF}"/>
                </a:ext>
              </a:extLst>
            </p:cNvPr>
            <p:cNvSpPr/>
            <p:nvPr/>
          </p:nvSpPr>
          <p:spPr>
            <a:xfrm>
              <a:off x="3678325" y="4417619"/>
              <a:ext cx="371733" cy="399475"/>
            </a:xfrm>
            <a:custGeom>
              <a:avLst/>
              <a:gdLst>
                <a:gd name="connsiteX0" fmla="*/ 35059 w 371733"/>
                <a:gd name="connsiteY0" fmla="*/ 51562 h 399474"/>
                <a:gd name="connsiteX1" fmla="*/ 155456 w 371733"/>
                <a:gd name="connsiteY1" fmla="*/ 10505 h 399474"/>
                <a:gd name="connsiteX2" fmla="*/ 320794 w 371733"/>
                <a:gd name="connsiteY2" fmla="*/ 109264 h 399474"/>
                <a:gd name="connsiteX3" fmla="*/ 373503 w 371733"/>
                <a:gd name="connsiteY3" fmla="*/ 249080 h 399474"/>
                <a:gd name="connsiteX4" fmla="*/ 327452 w 371733"/>
                <a:gd name="connsiteY4" fmla="*/ 315659 h 399474"/>
                <a:gd name="connsiteX5" fmla="*/ 255879 w 371733"/>
                <a:gd name="connsiteY5" fmla="*/ 262951 h 399474"/>
                <a:gd name="connsiteX6" fmla="*/ 226474 w 371733"/>
                <a:gd name="connsiteY6" fmla="*/ 219119 h 399474"/>
                <a:gd name="connsiteX7" fmla="*/ 234796 w 371733"/>
                <a:gd name="connsiteY7" fmla="*/ 198591 h 399474"/>
                <a:gd name="connsiteX8" fmla="*/ 212048 w 371733"/>
                <a:gd name="connsiteY8" fmla="*/ 155314 h 399474"/>
                <a:gd name="connsiteX9" fmla="*/ 149908 w 371733"/>
                <a:gd name="connsiteY9" fmla="*/ 143108 h 399474"/>
                <a:gd name="connsiteX10" fmla="*/ 103857 w 371733"/>
                <a:gd name="connsiteY10" fmla="*/ 199146 h 399474"/>
                <a:gd name="connsiteX11" fmla="*/ 117173 w 371733"/>
                <a:gd name="connsiteY11" fmla="*/ 219674 h 399474"/>
                <a:gd name="connsiteX12" fmla="*/ 146024 w 371733"/>
                <a:gd name="connsiteY12" fmla="*/ 298459 h 399474"/>
                <a:gd name="connsiteX13" fmla="*/ 167662 w 371733"/>
                <a:gd name="connsiteY13" fmla="*/ 324536 h 399474"/>
                <a:gd name="connsiteX14" fmla="*/ 284730 w 371733"/>
                <a:gd name="connsiteY14" fmla="*/ 355606 h 399474"/>
                <a:gd name="connsiteX15" fmla="*/ 162114 w 371733"/>
                <a:gd name="connsiteY15" fmla="*/ 385567 h 399474"/>
                <a:gd name="connsiteX16" fmla="*/ 123276 w 371733"/>
                <a:gd name="connsiteY16" fmla="*/ 398883 h 399474"/>
                <a:gd name="connsiteX17" fmla="*/ 89986 w 371733"/>
                <a:gd name="connsiteY17" fmla="*/ 379464 h 399474"/>
                <a:gd name="connsiteX18" fmla="*/ 86657 w 371733"/>
                <a:gd name="connsiteY18" fmla="*/ 372251 h 399474"/>
                <a:gd name="connsiteX19" fmla="*/ 80554 w 371733"/>
                <a:gd name="connsiteY19" fmla="*/ 304563 h 399474"/>
                <a:gd name="connsiteX20" fmla="*/ 61690 w 371733"/>
                <a:gd name="connsiteY20" fmla="*/ 272937 h 399474"/>
                <a:gd name="connsiteX21" fmla="*/ 48375 w 371733"/>
                <a:gd name="connsiteY21" fmla="*/ 269054 h 399474"/>
                <a:gd name="connsiteX22" fmla="*/ 1769 w 371733"/>
                <a:gd name="connsiteY22" fmla="*/ 260731 h 399474"/>
                <a:gd name="connsiteX23" fmla="*/ 9537 w 371733"/>
                <a:gd name="connsiteY23" fmla="*/ 209687 h 399474"/>
                <a:gd name="connsiteX24" fmla="*/ 12866 w 371733"/>
                <a:gd name="connsiteY24" fmla="*/ 179727 h 399474"/>
                <a:gd name="connsiteX25" fmla="*/ 50039 w 371733"/>
                <a:gd name="connsiteY25" fmla="*/ 104270 h 399474"/>
                <a:gd name="connsiteX26" fmla="*/ 35059 w 371733"/>
                <a:gd name="connsiteY26" fmla="*/ 51562 h 39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71733" h="399474">
                  <a:moveTo>
                    <a:pt x="35059" y="51562"/>
                  </a:moveTo>
                  <a:cubicBezTo>
                    <a:pt x="62245" y="2182"/>
                    <a:pt x="91096" y="-12243"/>
                    <a:pt x="155456" y="10505"/>
                  </a:cubicBezTo>
                  <a:cubicBezTo>
                    <a:pt x="216487" y="32143"/>
                    <a:pt x="270860" y="68762"/>
                    <a:pt x="320794" y="109264"/>
                  </a:cubicBezTo>
                  <a:cubicBezTo>
                    <a:pt x="363516" y="143663"/>
                    <a:pt x="382935" y="191933"/>
                    <a:pt x="373503" y="249080"/>
                  </a:cubicBezTo>
                  <a:cubicBezTo>
                    <a:pt x="368509" y="278486"/>
                    <a:pt x="349090" y="297350"/>
                    <a:pt x="327452" y="315659"/>
                  </a:cubicBezTo>
                  <a:cubicBezTo>
                    <a:pt x="318020" y="270718"/>
                    <a:pt x="306923" y="262951"/>
                    <a:pt x="255879" y="262951"/>
                  </a:cubicBezTo>
                  <a:cubicBezTo>
                    <a:pt x="208719" y="262951"/>
                    <a:pt x="208719" y="262951"/>
                    <a:pt x="226474" y="219119"/>
                  </a:cubicBezTo>
                  <a:cubicBezTo>
                    <a:pt x="229248" y="212461"/>
                    <a:pt x="232577" y="205803"/>
                    <a:pt x="234796" y="198591"/>
                  </a:cubicBezTo>
                  <a:cubicBezTo>
                    <a:pt x="245893" y="166965"/>
                    <a:pt x="243673" y="165856"/>
                    <a:pt x="212048" y="155314"/>
                  </a:cubicBezTo>
                  <a:cubicBezTo>
                    <a:pt x="191520" y="148656"/>
                    <a:pt x="170991" y="146437"/>
                    <a:pt x="149908" y="143108"/>
                  </a:cubicBezTo>
                  <a:cubicBezTo>
                    <a:pt x="114954" y="137005"/>
                    <a:pt x="91651" y="165856"/>
                    <a:pt x="103857" y="199146"/>
                  </a:cubicBezTo>
                  <a:cubicBezTo>
                    <a:pt x="106631" y="206913"/>
                    <a:pt x="112180" y="213571"/>
                    <a:pt x="117173" y="219674"/>
                  </a:cubicBezTo>
                  <a:cubicBezTo>
                    <a:pt x="135482" y="240758"/>
                    <a:pt x="148243" y="272937"/>
                    <a:pt x="146024" y="298459"/>
                  </a:cubicBezTo>
                  <a:cubicBezTo>
                    <a:pt x="144359" y="314549"/>
                    <a:pt x="147688" y="322317"/>
                    <a:pt x="167662" y="324536"/>
                  </a:cubicBezTo>
                  <a:cubicBezTo>
                    <a:pt x="205945" y="328420"/>
                    <a:pt x="247002" y="326756"/>
                    <a:pt x="284730" y="355606"/>
                  </a:cubicBezTo>
                  <a:cubicBezTo>
                    <a:pt x="236460" y="347839"/>
                    <a:pt x="200397" y="370587"/>
                    <a:pt x="162114" y="385567"/>
                  </a:cubicBezTo>
                  <a:cubicBezTo>
                    <a:pt x="149353" y="390561"/>
                    <a:pt x="136592" y="395554"/>
                    <a:pt x="123276" y="398883"/>
                  </a:cubicBezTo>
                  <a:cubicBezTo>
                    <a:pt x="106076" y="403322"/>
                    <a:pt x="88877" y="406650"/>
                    <a:pt x="89986" y="379464"/>
                  </a:cubicBezTo>
                  <a:cubicBezTo>
                    <a:pt x="89986" y="376690"/>
                    <a:pt x="88877" y="373361"/>
                    <a:pt x="86657" y="372251"/>
                  </a:cubicBezTo>
                  <a:cubicBezTo>
                    <a:pt x="52813" y="352832"/>
                    <a:pt x="73342" y="327310"/>
                    <a:pt x="80554" y="304563"/>
                  </a:cubicBezTo>
                  <a:cubicBezTo>
                    <a:pt x="86657" y="285144"/>
                    <a:pt x="84438" y="274047"/>
                    <a:pt x="61690" y="272937"/>
                  </a:cubicBezTo>
                  <a:cubicBezTo>
                    <a:pt x="57252" y="272937"/>
                    <a:pt x="52813" y="270163"/>
                    <a:pt x="48375" y="269054"/>
                  </a:cubicBezTo>
                  <a:cubicBezTo>
                    <a:pt x="32839" y="264615"/>
                    <a:pt x="8982" y="278486"/>
                    <a:pt x="1769" y="260731"/>
                  </a:cubicBezTo>
                  <a:cubicBezTo>
                    <a:pt x="-3779" y="246861"/>
                    <a:pt x="5098" y="226887"/>
                    <a:pt x="9537" y="209687"/>
                  </a:cubicBezTo>
                  <a:cubicBezTo>
                    <a:pt x="12311" y="199700"/>
                    <a:pt x="12866" y="189714"/>
                    <a:pt x="12866" y="179727"/>
                  </a:cubicBezTo>
                  <a:cubicBezTo>
                    <a:pt x="63910" y="158643"/>
                    <a:pt x="63910" y="158643"/>
                    <a:pt x="50039" y="104270"/>
                  </a:cubicBezTo>
                  <a:cubicBezTo>
                    <a:pt x="44491" y="86516"/>
                    <a:pt x="40052" y="69316"/>
                    <a:pt x="35059" y="51562"/>
                  </a:cubicBezTo>
                  <a:close/>
                </a:path>
              </a:pathLst>
            </a:custGeom>
            <a:solidFill>
              <a:srgbClr val="BE0000"/>
            </a:solidFill>
            <a:ln w="55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91E1E70-B39D-82E5-C2B0-611BEC019F94}"/>
                </a:ext>
              </a:extLst>
            </p:cNvPr>
            <p:cNvSpPr/>
            <p:nvPr/>
          </p:nvSpPr>
          <p:spPr>
            <a:xfrm>
              <a:off x="3276607" y="4758246"/>
              <a:ext cx="471602" cy="233027"/>
            </a:xfrm>
            <a:custGeom>
              <a:avLst/>
              <a:gdLst>
                <a:gd name="connsiteX0" fmla="*/ 101667 w 471602"/>
                <a:gd name="connsiteY0" fmla="*/ 233582 h 233026"/>
                <a:gd name="connsiteX1" fmla="*/ 6237 w 471602"/>
                <a:gd name="connsiteY1" fmla="*/ 107636 h 233026"/>
                <a:gd name="connsiteX2" fmla="*/ 6237 w 471602"/>
                <a:gd name="connsiteY2" fmla="*/ 88217 h 233026"/>
                <a:gd name="connsiteX3" fmla="*/ 124415 w 471602"/>
                <a:gd name="connsiteY3" fmla="*/ 0 h 233026"/>
                <a:gd name="connsiteX4" fmla="*/ 117757 w 471602"/>
                <a:gd name="connsiteY4" fmla="*/ 68244 h 233026"/>
                <a:gd name="connsiteX5" fmla="*/ 130518 w 471602"/>
                <a:gd name="connsiteY5" fmla="*/ 82669 h 233026"/>
                <a:gd name="connsiteX6" fmla="*/ 441221 w 471602"/>
                <a:gd name="connsiteY6" fmla="*/ 19419 h 233026"/>
                <a:gd name="connsiteX7" fmla="*/ 472291 w 471602"/>
                <a:gd name="connsiteY7" fmla="*/ 130939 h 233026"/>
                <a:gd name="connsiteX8" fmla="*/ 462859 w 471602"/>
                <a:gd name="connsiteY8" fmla="*/ 143700 h 233026"/>
                <a:gd name="connsiteX9" fmla="*/ 136066 w 471602"/>
                <a:gd name="connsiteY9" fmla="*/ 149803 h 233026"/>
                <a:gd name="connsiteX10" fmla="*/ 114428 w 471602"/>
                <a:gd name="connsiteY10" fmla="*/ 162009 h 233026"/>
                <a:gd name="connsiteX11" fmla="*/ 106661 w 471602"/>
                <a:gd name="connsiteY11" fmla="*/ 222485 h 233026"/>
                <a:gd name="connsiteX12" fmla="*/ 101667 w 471602"/>
                <a:gd name="connsiteY12" fmla="*/ 233582 h 23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1602" h="233026">
                  <a:moveTo>
                    <a:pt x="101667" y="233582"/>
                  </a:moveTo>
                  <a:cubicBezTo>
                    <a:pt x="68378" y="189750"/>
                    <a:pt x="37862" y="148693"/>
                    <a:pt x="6237" y="107636"/>
                  </a:cubicBezTo>
                  <a:cubicBezTo>
                    <a:pt x="1244" y="100978"/>
                    <a:pt x="-4859" y="95985"/>
                    <a:pt x="6237" y="88217"/>
                  </a:cubicBezTo>
                  <a:cubicBezTo>
                    <a:pt x="45630" y="59366"/>
                    <a:pt x="83913" y="29960"/>
                    <a:pt x="124415" y="0"/>
                  </a:cubicBezTo>
                  <a:cubicBezTo>
                    <a:pt x="127744" y="24967"/>
                    <a:pt x="119422" y="46605"/>
                    <a:pt x="117757" y="68244"/>
                  </a:cubicBezTo>
                  <a:cubicBezTo>
                    <a:pt x="116648" y="79895"/>
                    <a:pt x="119977" y="83224"/>
                    <a:pt x="130518" y="82669"/>
                  </a:cubicBezTo>
                  <a:cubicBezTo>
                    <a:pt x="237045" y="79895"/>
                    <a:pt x="342462" y="73792"/>
                    <a:pt x="441221" y="19419"/>
                  </a:cubicBezTo>
                  <a:cubicBezTo>
                    <a:pt x="451763" y="56592"/>
                    <a:pt x="461195" y="93765"/>
                    <a:pt x="472291" y="130939"/>
                  </a:cubicBezTo>
                  <a:cubicBezTo>
                    <a:pt x="475065" y="140926"/>
                    <a:pt x="468407" y="142035"/>
                    <a:pt x="462859" y="143700"/>
                  </a:cubicBezTo>
                  <a:cubicBezTo>
                    <a:pt x="354668" y="174215"/>
                    <a:pt x="245367" y="197518"/>
                    <a:pt x="136066" y="149803"/>
                  </a:cubicBezTo>
                  <a:cubicBezTo>
                    <a:pt x="119977" y="142590"/>
                    <a:pt x="114983" y="144809"/>
                    <a:pt x="114428" y="162009"/>
                  </a:cubicBezTo>
                  <a:cubicBezTo>
                    <a:pt x="113319" y="181983"/>
                    <a:pt x="109435" y="201956"/>
                    <a:pt x="106661" y="222485"/>
                  </a:cubicBezTo>
                  <a:cubicBezTo>
                    <a:pt x="105551" y="224705"/>
                    <a:pt x="103887" y="226924"/>
                    <a:pt x="101667" y="233582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FE65758-350E-F7A0-F9C8-F80048BC8924}"/>
                </a:ext>
              </a:extLst>
            </p:cNvPr>
            <p:cNvSpPr/>
            <p:nvPr/>
          </p:nvSpPr>
          <p:spPr>
            <a:xfrm>
              <a:off x="3263854" y="4428124"/>
              <a:ext cx="466054" cy="238575"/>
            </a:xfrm>
            <a:custGeom>
              <a:avLst/>
              <a:gdLst>
                <a:gd name="connsiteX0" fmla="*/ 116639 w 466053"/>
                <a:gd name="connsiteY0" fmla="*/ 145364 h 238575"/>
                <a:gd name="connsiteX1" fmla="*/ 102214 w 466053"/>
                <a:gd name="connsiteY1" fmla="*/ 238575 h 238575"/>
                <a:gd name="connsiteX2" fmla="*/ 3455 w 466053"/>
                <a:gd name="connsiteY2" fmla="*/ 108191 h 238575"/>
                <a:gd name="connsiteX3" fmla="*/ 7339 w 466053"/>
                <a:gd name="connsiteY3" fmla="*/ 90437 h 238575"/>
                <a:gd name="connsiteX4" fmla="*/ 126626 w 466053"/>
                <a:gd name="connsiteY4" fmla="*/ 0 h 238575"/>
                <a:gd name="connsiteX5" fmla="*/ 117749 w 466053"/>
                <a:gd name="connsiteY5" fmla="*/ 62695 h 238575"/>
                <a:gd name="connsiteX6" fmla="*/ 135503 w 466053"/>
                <a:gd name="connsiteY6" fmla="*/ 85443 h 238575"/>
                <a:gd name="connsiteX7" fmla="*/ 428452 w 466053"/>
                <a:gd name="connsiteY7" fmla="*/ 28296 h 238575"/>
                <a:gd name="connsiteX8" fmla="*/ 444542 w 466053"/>
                <a:gd name="connsiteY8" fmla="*/ 35509 h 238575"/>
                <a:gd name="connsiteX9" fmla="*/ 468954 w 466053"/>
                <a:gd name="connsiteY9" fmla="*/ 123171 h 238575"/>
                <a:gd name="connsiteX10" fmla="*/ 452309 w 466053"/>
                <a:gd name="connsiteY10" fmla="*/ 149803 h 238575"/>
                <a:gd name="connsiteX11" fmla="*/ 116639 w 466053"/>
                <a:gd name="connsiteY11" fmla="*/ 145364 h 23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6053" h="238575">
                  <a:moveTo>
                    <a:pt x="116639" y="145364"/>
                  </a:moveTo>
                  <a:cubicBezTo>
                    <a:pt x="111646" y="176435"/>
                    <a:pt x="107207" y="204731"/>
                    <a:pt x="102214" y="238575"/>
                  </a:cubicBezTo>
                  <a:cubicBezTo>
                    <a:pt x="67260" y="192524"/>
                    <a:pt x="35635" y="150358"/>
                    <a:pt x="3455" y="108191"/>
                  </a:cubicBezTo>
                  <a:cubicBezTo>
                    <a:pt x="-3203" y="99869"/>
                    <a:pt x="681" y="95430"/>
                    <a:pt x="7339" y="90437"/>
                  </a:cubicBezTo>
                  <a:cubicBezTo>
                    <a:pt x="45622" y="61586"/>
                    <a:pt x="83905" y="32735"/>
                    <a:pt x="126626" y="0"/>
                  </a:cubicBezTo>
                  <a:cubicBezTo>
                    <a:pt x="123297" y="24412"/>
                    <a:pt x="121633" y="43831"/>
                    <a:pt x="117749" y="62695"/>
                  </a:cubicBezTo>
                  <a:cubicBezTo>
                    <a:pt x="114420" y="78230"/>
                    <a:pt x="115530" y="85998"/>
                    <a:pt x="135503" y="85443"/>
                  </a:cubicBezTo>
                  <a:cubicBezTo>
                    <a:pt x="236482" y="82114"/>
                    <a:pt x="336350" y="76566"/>
                    <a:pt x="428452" y="28296"/>
                  </a:cubicBezTo>
                  <a:cubicBezTo>
                    <a:pt x="439548" y="22748"/>
                    <a:pt x="441767" y="24412"/>
                    <a:pt x="444542" y="35509"/>
                  </a:cubicBezTo>
                  <a:cubicBezTo>
                    <a:pt x="451754" y="64914"/>
                    <a:pt x="459522" y="94320"/>
                    <a:pt x="468954" y="123171"/>
                  </a:cubicBezTo>
                  <a:cubicBezTo>
                    <a:pt x="474502" y="140371"/>
                    <a:pt x="467289" y="145919"/>
                    <a:pt x="452309" y="149803"/>
                  </a:cubicBezTo>
                  <a:cubicBezTo>
                    <a:pt x="340234" y="180318"/>
                    <a:pt x="228714" y="200292"/>
                    <a:pt x="116639" y="14536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B23BDF0-BC32-6E43-EEEC-B74EA4AF507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824935" y="4659029"/>
              <a:ext cx="316607" cy="155808"/>
            </a:xfrm>
            <a:custGeom>
              <a:avLst/>
              <a:gdLst>
                <a:gd name="connsiteX0" fmla="*/ 277300 w 568080"/>
                <a:gd name="connsiteY0" fmla="*/ 114970 h 279562"/>
                <a:gd name="connsiteX1" fmla="*/ 315430 w 568080"/>
                <a:gd name="connsiteY1" fmla="*/ 128053 h 279562"/>
                <a:gd name="connsiteX2" fmla="*/ 329295 w 568080"/>
                <a:gd name="connsiteY2" fmla="*/ 160591 h 279562"/>
                <a:gd name="connsiteX3" fmla="*/ 325325 w 568080"/>
                <a:gd name="connsiteY3" fmla="*/ 181668 h 279562"/>
                <a:gd name="connsiteX4" fmla="*/ 312746 w 568080"/>
                <a:gd name="connsiteY4" fmla="*/ 202633 h 279562"/>
                <a:gd name="connsiteX5" fmla="*/ 292172 w 568080"/>
                <a:gd name="connsiteY5" fmla="*/ 223543 h 279562"/>
                <a:gd name="connsiteX6" fmla="*/ 273331 w 568080"/>
                <a:gd name="connsiteY6" fmla="*/ 241657 h 279562"/>
                <a:gd name="connsiteX7" fmla="*/ 266902 w 568080"/>
                <a:gd name="connsiteY7" fmla="*/ 250378 h 279562"/>
                <a:gd name="connsiteX8" fmla="*/ 329295 w 568080"/>
                <a:gd name="connsiteY8" fmla="*/ 250378 h 279562"/>
                <a:gd name="connsiteX9" fmla="*/ 329295 w 568080"/>
                <a:gd name="connsiteY9" fmla="*/ 279562 h 279562"/>
                <a:gd name="connsiteX10" fmla="*/ 219157 w 568080"/>
                <a:gd name="connsiteY10" fmla="*/ 279562 h 279562"/>
                <a:gd name="connsiteX11" fmla="*/ 229891 w 568080"/>
                <a:gd name="connsiteY11" fmla="*/ 248198 h 279562"/>
                <a:gd name="connsiteX12" fmla="*/ 265225 w 568080"/>
                <a:gd name="connsiteY12" fmla="*/ 208895 h 279562"/>
                <a:gd name="connsiteX13" fmla="*/ 291278 w 568080"/>
                <a:gd name="connsiteY13" fmla="*/ 182059 h 279562"/>
                <a:gd name="connsiteX14" fmla="*/ 297763 w 568080"/>
                <a:gd name="connsiteY14" fmla="*/ 162827 h 279562"/>
                <a:gd name="connsiteX15" fmla="*/ 292116 w 568080"/>
                <a:gd name="connsiteY15" fmla="*/ 146670 h 279562"/>
                <a:gd name="connsiteX16" fmla="*/ 276518 w 568080"/>
                <a:gd name="connsiteY16" fmla="*/ 141023 h 279562"/>
                <a:gd name="connsiteX17" fmla="*/ 260864 w 568080"/>
                <a:gd name="connsiteY17" fmla="*/ 146949 h 279562"/>
                <a:gd name="connsiteX18" fmla="*/ 254155 w 568080"/>
                <a:gd name="connsiteY18" fmla="*/ 166629 h 279562"/>
                <a:gd name="connsiteX19" fmla="*/ 222847 w 568080"/>
                <a:gd name="connsiteY19" fmla="*/ 163498 h 279562"/>
                <a:gd name="connsiteX20" fmla="*/ 240402 w 568080"/>
                <a:gd name="connsiteY20" fmla="*/ 126264 h 279562"/>
                <a:gd name="connsiteX21" fmla="*/ 277300 w 568080"/>
                <a:gd name="connsiteY21" fmla="*/ 114970 h 279562"/>
                <a:gd name="connsiteX22" fmla="*/ 462412 w 568080"/>
                <a:gd name="connsiteY22" fmla="*/ 37654 h 279562"/>
                <a:gd name="connsiteX23" fmla="*/ 418508 w 568080"/>
                <a:gd name="connsiteY23" fmla="*/ 56332 h 279562"/>
                <a:gd name="connsiteX24" fmla="*/ 401839 w 568080"/>
                <a:gd name="connsiteY24" fmla="*/ 112663 h 279562"/>
                <a:gd name="connsiteX25" fmla="*/ 418955 w 568080"/>
                <a:gd name="connsiteY25" fmla="*/ 168846 h 279562"/>
                <a:gd name="connsiteX26" fmla="*/ 462412 w 568080"/>
                <a:gd name="connsiteY26" fmla="*/ 187970 h 279562"/>
                <a:gd name="connsiteX27" fmla="*/ 505647 w 568080"/>
                <a:gd name="connsiteY27" fmla="*/ 168995 h 279562"/>
                <a:gd name="connsiteX28" fmla="*/ 522539 w 568080"/>
                <a:gd name="connsiteY28" fmla="*/ 112068 h 279562"/>
                <a:gd name="connsiteX29" fmla="*/ 506093 w 568080"/>
                <a:gd name="connsiteY29" fmla="*/ 56109 h 279562"/>
                <a:gd name="connsiteX30" fmla="*/ 462412 w 568080"/>
                <a:gd name="connsiteY30" fmla="*/ 37654 h 279562"/>
                <a:gd name="connsiteX31" fmla="*/ 0 w 568080"/>
                <a:gd name="connsiteY31" fmla="*/ 3721 h 279562"/>
                <a:gd name="connsiteX32" fmla="*/ 44053 w 568080"/>
                <a:gd name="connsiteY32" fmla="*/ 3721 h 279562"/>
                <a:gd name="connsiteX33" fmla="*/ 44053 w 568080"/>
                <a:gd name="connsiteY33" fmla="*/ 89595 h 279562"/>
                <a:gd name="connsiteX34" fmla="*/ 130373 w 568080"/>
                <a:gd name="connsiteY34" fmla="*/ 89595 h 279562"/>
                <a:gd name="connsiteX35" fmla="*/ 130373 w 568080"/>
                <a:gd name="connsiteY35" fmla="*/ 3721 h 279562"/>
                <a:gd name="connsiteX36" fmla="*/ 174426 w 568080"/>
                <a:gd name="connsiteY36" fmla="*/ 3721 h 279562"/>
                <a:gd name="connsiteX37" fmla="*/ 174426 w 568080"/>
                <a:gd name="connsiteY37" fmla="*/ 221903 h 279562"/>
                <a:gd name="connsiteX38" fmla="*/ 130373 w 568080"/>
                <a:gd name="connsiteY38" fmla="*/ 221903 h 279562"/>
                <a:gd name="connsiteX39" fmla="*/ 130373 w 568080"/>
                <a:gd name="connsiteY39" fmla="*/ 126504 h 279562"/>
                <a:gd name="connsiteX40" fmla="*/ 44053 w 568080"/>
                <a:gd name="connsiteY40" fmla="*/ 126504 h 279562"/>
                <a:gd name="connsiteX41" fmla="*/ 44053 w 568080"/>
                <a:gd name="connsiteY41" fmla="*/ 221903 h 279562"/>
                <a:gd name="connsiteX42" fmla="*/ 0 w 568080"/>
                <a:gd name="connsiteY42" fmla="*/ 221903 h 279562"/>
                <a:gd name="connsiteX43" fmla="*/ 461966 w 568080"/>
                <a:gd name="connsiteY43" fmla="*/ 0 h 279562"/>
                <a:gd name="connsiteX44" fmla="*/ 539133 w 568080"/>
                <a:gd name="connsiteY44" fmla="*/ 29915 h 279562"/>
                <a:gd name="connsiteX45" fmla="*/ 568080 w 568080"/>
                <a:gd name="connsiteY45" fmla="*/ 113110 h 279562"/>
                <a:gd name="connsiteX46" fmla="*/ 539357 w 568080"/>
                <a:gd name="connsiteY46" fmla="*/ 195784 h 279562"/>
                <a:gd name="connsiteX47" fmla="*/ 462561 w 568080"/>
                <a:gd name="connsiteY47" fmla="*/ 225624 h 279562"/>
                <a:gd name="connsiteX48" fmla="*/ 385171 w 568080"/>
                <a:gd name="connsiteY48" fmla="*/ 195933 h 279562"/>
                <a:gd name="connsiteX49" fmla="*/ 356447 w 568080"/>
                <a:gd name="connsiteY49" fmla="*/ 114152 h 279562"/>
                <a:gd name="connsiteX50" fmla="*/ 366418 w 568080"/>
                <a:gd name="connsiteY50" fmla="*/ 58192 h 279562"/>
                <a:gd name="connsiteX51" fmla="*/ 386733 w 568080"/>
                <a:gd name="connsiteY51" fmla="*/ 28278 h 279562"/>
                <a:gd name="connsiteX52" fmla="*/ 414936 w 568080"/>
                <a:gd name="connsiteY52" fmla="*/ 8632 h 279562"/>
                <a:gd name="connsiteX53" fmla="*/ 461966 w 568080"/>
                <a:gd name="connsiteY53" fmla="*/ 0 h 27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68080" h="279562">
                  <a:moveTo>
                    <a:pt x="277300" y="114970"/>
                  </a:moveTo>
                  <a:cubicBezTo>
                    <a:pt x="293477" y="114970"/>
                    <a:pt x="306186" y="119331"/>
                    <a:pt x="315430" y="128053"/>
                  </a:cubicBezTo>
                  <a:cubicBezTo>
                    <a:pt x="324673" y="136774"/>
                    <a:pt x="329295" y="147620"/>
                    <a:pt x="329295" y="160591"/>
                  </a:cubicBezTo>
                  <a:cubicBezTo>
                    <a:pt x="329295" y="167971"/>
                    <a:pt x="327971" y="174996"/>
                    <a:pt x="325325" y="181668"/>
                  </a:cubicBezTo>
                  <a:cubicBezTo>
                    <a:pt x="322679" y="188339"/>
                    <a:pt x="318486" y="195328"/>
                    <a:pt x="312746" y="202633"/>
                  </a:cubicBezTo>
                  <a:cubicBezTo>
                    <a:pt x="308944" y="207479"/>
                    <a:pt x="302087" y="214448"/>
                    <a:pt x="292172" y="223543"/>
                  </a:cubicBezTo>
                  <a:cubicBezTo>
                    <a:pt x="282257" y="232637"/>
                    <a:pt x="275977" y="238675"/>
                    <a:pt x="273331" y="241657"/>
                  </a:cubicBezTo>
                  <a:cubicBezTo>
                    <a:pt x="270685" y="244638"/>
                    <a:pt x="268542" y="247546"/>
                    <a:pt x="266902" y="250378"/>
                  </a:cubicBezTo>
                  <a:lnTo>
                    <a:pt x="329295" y="250378"/>
                  </a:lnTo>
                  <a:lnTo>
                    <a:pt x="329295" y="279562"/>
                  </a:lnTo>
                  <a:lnTo>
                    <a:pt x="219157" y="279562"/>
                  </a:lnTo>
                  <a:cubicBezTo>
                    <a:pt x="220349" y="268530"/>
                    <a:pt x="223928" y="258075"/>
                    <a:pt x="229891" y="248198"/>
                  </a:cubicBezTo>
                  <a:cubicBezTo>
                    <a:pt x="235855" y="238321"/>
                    <a:pt x="247632" y="225220"/>
                    <a:pt x="265225" y="208895"/>
                  </a:cubicBezTo>
                  <a:cubicBezTo>
                    <a:pt x="279388" y="195701"/>
                    <a:pt x="288073" y="186756"/>
                    <a:pt x="291278" y="182059"/>
                  </a:cubicBezTo>
                  <a:cubicBezTo>
                    <a:pt x="295601" y="175574"/>
                    <a:pt x="297763" y="169163"/>
                    <a:pt x="297763" y="162827"/>
                  </a:cubicBezTo>
                  <a:cubicBezTo>
                    <a:pt x="297763" y="155820"/>
                    <a:pt x="295881" y="150434"/>
                    <a:pt x="292116" y="146670"/>
                  </a:cubicBezTo>
                  <a:cubicBezTo>
                    <a:pt x="288352" y="142905"/>
                    <a:pt x="283152" y="141023"/>
                    <a:pt x="276518" y="141023"/>
                  </a:cubicBezTo>
                  <a:cubicBezTo>
                    <a:pt x="269958" y="141023"/>
                    <a:pt x="264740" y="142998"/>
                    <a:pt x="260864" y="146949"/>
                  </a:cubicBezTo>
                  <a:cubicBezTo>
                    <a:pt x="256987" y="150900"/>
                    <a:pt x="254752" y="157460"/>
                    <a:pt x="254155" y="166629"/>
                  </a:cubicBezTo>
                  <a:lnTo>
                    <a:pt x="222847" y="163498"/>
                  </a:lnTo>
                  <a:cubicBezTo>
                    <a:pt x="224711" y="146204"/>
                    <a:pt x="230562" y="133792"/>
                    <a:pt x="240402" y="126264"/>
                  </a:cubicBezTo>
                  <a:cubicBezTo>
                    <a:pt x="250241" y="118735"/>
                    <a:pt x="262541" y="114970"/>
                    <a:pt x="277300" y="114970"/>
                  </a:cubicBezTo>
                  <a:close/>
                  <a:moveTo>
                    <a:pt x="462412" y="37654"/>
                  </a:moveTo>
                  <a:cubicBezTo>
                    <a:pt x="444255" y="37654"/>
                    <a:pt x="429621" y="43880"/>
                    <a:pt x="418508" y="56332"/>
                  </a:cubicBezTo>
                  <a:cubicBezTo>
                    <a:pt x="407396" y="68784"/>
                    <a:pt x="401839" y="87561"/>
                    <a:pt x="401839" y="112663"/>
                  </a:cubicBezTo>
                  <a:cubicBezTo>
                    <a:pt x="401839" y="137369"/>
                    <a:pt x="407544" y="156096"/>
                    <a:pt x="418955" y="168846"/>
                  </a:cubicBezTo>
                  <a:cubicBezTo>
                    <a:pt x="430365" y="181595"/>
                    <a:pt x="444851" y="187970"/>
                    <a:pt x="462412" y="187970"/>
                  </a:cubicBezTo>
                  <a:cubicBezTo>
                    <a:pt x="479974" y="187970"/>
                    <a:pt x="494386" y="181645"/>
                    <a:pt x="505647" y="168995"/>
                  </a:cubicBezTo>
                  <a:cubicBezTo>
                    <a:pt x="516908" y="156344"/>
                    <a:pt x="522539" y="137369"/>
                    <a:pt x="522539" y="112068"/>
                  </a:cubicBezTo>
                  <a:cubicBezTo>
                    <a:pt x="522539" y="87065"/>
                    <a:pt x="517057" y="68412"/>
                    <a:pt x="506093" y="56109"/>
                  </a:cubicBezTo>
                  <a:cubicBezTo>
                    <a:pt x="495130" y="43805"/>
                    <a:pt x="480569" y="37654"/>
                    <a:pt x="462412" y="37654"/>
                  </a:cubicBezTo>
                  <a:close/>
                  <a:moveTo>
                    <a:pt x="0" y="3721"/>
                  </a:moveTo>
                  <a:lnTo>
                    <a:pt x="44053" y="3721"/>
                  </a:lnTo>
                  <a:lnTo>
                    <a:pt x="44053" y="89595"/>
                  </a:lnTo>
                  <a:lnTo>
                    <a:pt x="130373" y="89595"/>
                  </a:lnTo>
                  <a:lnTo>
                    <a:pt x="130373" y="3721"/>
                  </a:lnTo>
                  <a:lnTo>
                    <a:pt x="174426" y="3721"/>
                  </a:lnTo>
                  <a:lnTo>
                    <a:pt x="174426" y="221903"/>
                  </a:lnTo>
                  <a:lnTo>
                    <a:pt x="130373" y="221903"/>
                  </a:lnTo>
                  <a:lnTo>
                    <a:pt x="130373" y="126504"/>
                  </a:lnTo>
                  <a:lnTo>
                    <a:pt x="44053" y="126504"/>
                  </a:lnTo>
                  <a:lnTo>
                    <a:pt x="44053" y="221903"/>
                  </a:lnTo>
                  <a:lnTo>
                    <a:pt x="0" y="221903"/>
                  </a:lnTo>
                  <a:close/>
                  <a:moveTo>
                    <a:pt x="461966" y="0"/>
                  </a:moveTo>
                  <a:cubicBezTo>
                    <a:pt x="494113" y="0"/>
                    <a:pt x="519835" y="9972"/>
                    <a:pt x="539133" y="29915"/>
                  </a:cubicBezTo>
                  <a:cubicBezTo>
                    <a:pt x="558431" y="49858"/>
                    <a:pt x="568080" y="77589"/>
                    <a:pt x="568080" y="113110"/>
                  </a:cubicBezTo>
                  <a:cubicBezTo>
                    <a:pt x="568080" y="148332"/>
                    <a:pt x="558506" y="175890"/>
                    <a:pt x="539357" y="195784"/>
                  </a:cubicBezTo>
                  <a:cubicBezTo>
                    <a:pt x="520207" y="215677"/>
                    <a:pt x="494609" y="225624"/>
                    <a:pt x="462561" y="225624"/>
                  </a:cubicBezTo>
                  <a:cubicBezTo>
                    <a:pt x="430117" y="225624"/>
                    <a:pt x="404320" y="215727"/>
                    <a:pt x="385171" y="195933"/>
                  </a:cubicBezTo>
                  <a:cubicBezTo>
                    <a:pt x="366021" y="176138"/>
                    <a:pt x="356447" y="148878"/>
                    <a:pt x="356447" y="114152"/>
                  </a:cubicBezTo>
                  <a:cubicBezTo>
                    <a:pt x="356447" y="91927"/>
                    <a:pt x="359771" y="73273"/>
                    <a:pt x="366418" y="58192"/>
                  </a:cubicBezTo>
                  <a:cubicBezTo>
                    <a:pt x="371379" y="47080"/>
                    <a:pt x="378151" y="37108"/>
                    <a:pt x="386733" y="28278"/>
                  </a:cubicBezTo>
                  <a:cubicBezTo>
                    <a:pt x="395316" y="19447"/>
                    <a:pt x="404717" y="12899"/>
                    <a:pt x="414936" y="8632"/>
                  </a:cubicBezTo>
                  <a:cubicBezTo>
                    <a:pt x="428529" y="2878"/>
                    <a:pt x="444206" y="0"/>
                    <a:pt x="46196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400" b="1" dirty="0"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512664D-C180-1420-E0BF-DEF7DB83E821}"/>
              </a:ext>
            </a:extLst>
          </p:cNvPr>
          <p:cNvGrpSpPr/>
          <p:nvPr/>
        </p:nvGrpSpPr>
        <p:grpSpPr>
          <a:xfrm>
            <a:off x="4913549" y="4426319"/>
            <a:ext cx="1808515" cy="928219"/>
            <a:chOff x="5053481" y="4285794"/>
            <a:chExt cx="1374535" cy="705479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66BF142-4191-5FDC-09A3-FFCA9FA3BB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8712" y="4285794"/>
              <a:ext cx="669304" cy="669305"/>
            </a:xfrm>
            <a:prstGeom prst="ellipse">
              <a:avLst/>
            </a:prstGeom>
            <a:solidFill>
              <a:srgbClr val="FD290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6BD6FC-D9F0-03DE-AEC9-3D3A06148706}"/>
                </a:ext>
              </a:extLst>
            </p:cNvPr>
            <p:cNvSpPr/>
            <p:nvPr/>
          </p:nvSpPr>
          <p:spPr>
            <a:xfrm>
              <a:off x="5465995" y="4758246"/>
              <a:ext cx="466054" cy="233027"/>
            </a:xfrm>
            <a:custGeom>
              <a:avLst/>
              <a:gdLst>
                <a:gd name="connsiteX0" fmla="*/ 128804 w 466053"/>
                <a:gd name="connsiteY0" fmla="*/ 0 h 233026"/>
                <a:gd name="connsiteX1" fmla="*/ 117708 w 466053"/>
                <a:gd name="connsiteY1" fmla="*/ 63805 h 233026"/>
                <a:gd name="connsiteX2" fmla="*/ 132688 w 466053"/>
                <a:gd name="connsiteY2" fmla="*/ 84333 h 233026"/>
                <a:gd name="connsiteX3" fmla="*/ 442281 w 466053"/>
                <a:gd name="connsiteY3" fmla="*/ 32735 h 233026"/>
                <a:gd name="connsiteX4" fmla="*/ 467248 w 466053"/>
                <a:gd name="connsiteY4" fmla="*/ 137042 h 233026"/>
                <a:gd name="connsiteX5" fmla="*/ 453377 w 466053"/>
                <a:gd name="connsiteY5" fmla="*/ 159790 h 233026"/>
                <a:gd name="connsiteX6" fmla="*/ 114379 w 466053"/>
                <a:gd name="connsiteY6" fmla="*/ 144255 h 233026"/>
                <a:gd name="connsiteX7" fmla="*/ 98289 w 466053"/>
                <a:gd name="connsiteY7" fmla="*/ 233582 h 233026"/>
                <a:gd name="connsiteX8" fmla="*/ 66109 w 466053"/>
                <a:gd name="connsiteY8" fmla="*/ 192524 h 233026"/>
                <a:gd name="connsiteX9" fmla="*/ 5078 w 466053"/>
                <a:gd name="connsiteY9" fmla="*/ 106526 h 233026"/>
                <a:gd name="connsiteX10" fmla="*/ 7852 w 466053"/>
                <a:gd name="connsiteY10" fmla="*/ 84333 h 233026"/>
                <a:gd name="connsiteX11" fmla="*/ 128804 w 466053"/>
                <a:gd name="connsiteY11" fmla="*/ 0 h 23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6053" h="233026">
                  <a:moveTo>
                    <a:pt x="128804" y="0"/>
                  </a:moveTo>
                  <a:cubicBezTo>
                    <a:pt x="124366" y="24412"/>
                    <a:pt x="121037" y="43831"/>
                    <a:pt x="117708" y="63805"/>
                  </a:cubicBezTo>
                  <a:cubicBezTo>
                    <a:pt x="115488" y="75456"/>
                    <a:pt x="114379" y="84333"/>
                    <a:pt x="132688" y="84333"/>
                  </a:cubicBezTo>
                  <a:cubicBezTo>
                    <a:pt x="238105" y="85443"/>
                    <a:pt x="342967" y="83224"/>
                    <a:pt x="442281" y="32735"/>
                  </a:cubicBezTo>
                  <a:cubicBezTo>
                    <a:pt x="450603" y="68244"/>
                    <a:pt x="457816" y="102643"/>
                    <a:pt x="467248" y="137042"/>
                  </a:cubicBezTo>
                  <a:cubicBezTo>
                    <a:pt x="471132" y="152022"/>
                    <a:pt x="465584" y="157016"/>
                    <a:pt x="453377" y="159790"/>
                  </a:cubicBezTo>
                  <a:cubicBezTo>
                    <a:pt x="339638" y="186421"/>
                    <a:pt x="226454" y="203621"/>
                    <a:pt x="114379" y="144255"/>
                  </a:cubicBezTo>
                  <a:cubicBezTo>
                    <a:pt x="108831" y="174215"/>
                    <a:pt x="103837" y="202511"/>
                    <a:pt x="98289" y="233582"/>
                  </a:cubicBezTo>
                  <a:cubicBezTo>
                    <a:pt x="83308" y="221930"/>
                    <a:pt x="76096" y="206395"/>
                    <a:pt x="66109" y="192524"/>
                  </a:cubicBezTo>
                  <a:cubicBezTo>
                    <a:pt x="45580" y="164228"/>
                    <a:pt x="26161" y="134823"/>
                    <a:pt x="5078" y="106526"/>
                  </a:cubicBezTo>
                  <a:cubicBezTo>
                    <a:pt x="-1580" y="97095"/>
                    <a:pt x="-2690" y="91546"/>
                    <a:pt x="7852" y="84333"/>
                  </a:cubicBezTo>
                  <a:cubicBezTo>
                    <a:pt x="46690" y="57702"/>
                    <a:pt x="86082" y="29960"/>
                    <a:pt x="128804" y="0"/>
                  </a:cubicBezTo>
                  <a:close/>
                </a:path>
              </a:pathLst>
            </a:custGeom>
            <a:solidFill>
              <a:schemeClr val="accent4">
                <a:lumMod val="50000"/>
                <a:lumOff val="50000"/>
              </a:schemeClr>
            </a:solidFill>
            <a:ln w="12700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F34A5B0-51E8-AADD-ED39-E6E9F9DD636E}"/>
                </a:ext>
              </a:extLst>
            </p:cNvPr>
            <p:cNvSpPr/>
            <p:nvPr/>
          </p:nvSpPr>
          <p:spPr>
            <a:xfrm>
              <a:off x="5477684" y="4306062"/>
              <a:ext cx="460506" cy="233027"/>
            </a:xfrm>
            <a:custGeom>
              <a:avLst/>
              <a:gdLst>
                <a:gd name="connsiteX0" fmla="*/ 325729 w 460505"/>
                <a:gd name="connsiteY0" fmla="*/ 233582 h 233026"/>
                <a:gd name="connsiteX1" fmla="*/ 342374 w 460505"/>
                <a:gd name="connsiteY1" fmla="*/ 172551 h 233026"/>
                <a:gd name="connsiteX2" fmla="*/ 326284 w 460505"/>
                <a:gd name="connsiteY2" fmla="*/ 147584 h 233026"/>
                <a:gd name="connsiteX3" fmla="*/ 17246 w 460505"/>
                <a:gd name="connsiteY3" fmla="*/ 173661 h 233026"/>
                <a:gd name="connsiteX4" fmla="*/ 601 w 460505"/>
                <a:gd name="connsiteY4" fmla="*/ 67134 h 233026"/>
                <a:gd name="connsiteX5" fmla="*/ 12807 w 460505"/>
                <a:gd name="connsiteY5" fmla="*/ 47715 h 233026"/>
                <a:gd name="connsiteX6" fmla="*/ 286337 w 460505"/>
                <a:gd name="connsiteY6" fmla="*/ 57147 h 233026"/>
                <a:gd name="connsiteX7" fmla="*/ 352916 w 460505"/>
                <a:gd name="connsiteY7" fmla="*/ 90437 h 233026"/>
                <a:gd name="connsiteX8" fmla="*/ 377883 w 460505"/>
                <a:gd name="connsiteY8" fmla="*/ 0 h 233026"/>
                <a:gd name="connsiteX9" fmla="*/ 460552 w 460505"/>
                <a:gd name="connsiteY9" fmla="*/ 139261 h 233026"/>
                <a:gd name="connsiteX10" fmla="*/ 452784 w 460505"/>
                <a:gd name="connsiteY10" fmla="*/ 159790 h 233026"/>
                <a:gd name="connsiteX11" fmla="*/ 325729 w 460505"/>
                <a:gd name="connsiteY11" fmla="*/ 233582 h 23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0505" h="233026">
                  <a:moveTo>
                    <a:pt x="325729" y="233582"/>
                  </a:moveTo>
                  <a:cubicBezTo>
                    <a:pt x="332387" y="209169"/>
                    <a:pt x="336826" y="190860"/>
                    <a:pt x="342374" y="172551"/>
                  </a:cubicBezTo>
                  <a:cubicBezTo>
                    <a:pt x="346813" y="157571"/>
                    <a:pt x="345703" y="149248"/>
                    <a:pt x="326284" y="147584"/>
                  </a:cubicBezTo>
                  <a:cubicBezTo>
                    <a:pt x="220867" y="138707"/>
                    <a:pt x="119889" y="134268"/>
                    <a:pt x="17246" y="173661"/>
                  </a:cubicBezTo>
                  <a:cubicBezTo>
                    <a:pt x="11698" y="138152"/>
                    <a:pt x="6149" y="102643"/>
                    <a:pt x="601" y="67134"/>
                  </a:cubicBezTo>
                  <a:cubicBezTo>
                    <a:pt x="-1063" y="57147"/>
                    <a:pt x="47" y="49934"/>
                    <a:pt x="12807" y="47715"/>
                  </a:cubicBezTo>
                  <a:cubicBezTo>
                    <a:pt x="104354" y="33290"/>
                    <a:pt x="195900" y="26077"/>
                    <a:pt x="286337" y="57147"/>
                  </a:cubicBezTo>
                  <a:cubicBezTo>
                    <a:pt x="309085" y="64915"/>
                    <a:pt x="329613" y="77676"/>
                    <a:pt x="352916" y="90437"/>
                  </a:cubicBezTo>
                  <a:cubicBezTo>
                    <a:pt x="361238" y="61031"/>
                    <a:pt x="369006" y="32180"/>
                    <a:pt x="377883" y="0"/>
                  </a:cubicBezTo>
                  <a:cubicBezTo>
                    <a:pt x="406734" y="48825"/>
                    <a:pt x="432811" y="94320"/>
                    <a:pt x="460552" y="139261"/>
                  </a:cubicBezTo>
                  <a:cubicBezTo>
                    <a:pt x="467765" y="150913"/>
                    <a:pt x="462217" y="154796"/>
                    <a:pt x="452784" y="159790"/>
                  </a:cubicBezTo>
                  <a:cubicBezTo>
                    <a:pt x="412282" y="182538"/>
                    <a:pt x="371780" y="206395"/>
                    <a:pt x="325729" y="233582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516375F-ADC0-DB78-A3D7-C2073927B6E7}"/>
                </a:ext>
              </a:extLst>
            </p:cNvPr>
            <p:cNvSpPr/>
            <p:nvPr/>
          </p:nvSpPr>
          <p:spPr>
            <a:xfrm>
              <a:off x="5958783" y="4526337"/>
              <a:ext cx="371733" cy="338444"/>
            </a:xfrm>
            <a:custGeom>
              <a:avLst/>
              <a:gdLst>
                <a:gd name="connsiteX0" fmla="*/ 144791 w 371733"/>
                <a:gd name="connsiteY0" fmla="*/ 342874 h 338443"/>
                <a:gd name="connsiteX1" fmla="*/ 143127 w 371733"/>
                <a:gd name="connsiteY1" fmla="*/ 342874 h 338443"/>
                <a:gd name="connsiteX2" fmla="*/ 141462 w 371733"/>
                <a:gd name="connsiteY2" fmla="*/ 342874 h 338443"/>
                <a:gd name="connsiteX3" fmla="*/ 132585 w 371733"/>
                <a:gd name="connsiteY3" fmla="*/ 299043 h 338443"/>
                <a:gd name="connsiteX4" fmla="*/ 130366 w 371733"/>
                <a:gd name="connsiteY4" fmla="*/ 256876 h 338443"/>
                <a:gd name="connsiteX5" fmla="*/ 122044 w 371733"/>
                <a:gd name="connsiteY5" fmla="*/ 272411 h 338443"/>
                <a:gd name="connsiteX6" fmla="*/ 92083 w 371733"/>
                <a:gd name="connsiteY6" fmla="*/ 287946 h 338443"/>
                <a:gd name="connsiteX7" fmla="*/ 67670 w 371733"/>
                <a:gd name="connsiteY7" fmla="*/ 266308 h 338443"/>
                <a:gd name="connsiteX8" fmla="*/ 52135 w 371733"/>
                <a:gd name="connsiteY8" fmla="*/ 238012 h 338443"/>
                <a:gd name="connsiteX9" fmla="*/ 21620 w 371733"/>
                <a:gd name="connsiteY9" fmla="*/ 193071 h 338443"/>
                <a:gd name="connsiteX10" fmla="*/ 7749 w 371733"/>
                <a:gd name="connsiteY10" fmla="*/ 85435 h 338443"/>
                <a:gd name="connsiteX11" fmla="*/ 49916 w 371733"/>
                <a:gd name="connsiteY11" fmla="*/ 77667 h 338443"/>
                <a:gd name="connsiteX12" fmla="*/ 108173 w 371733"/>
                <a:gd name="connsiteY12" fmla="*/ 147575 h 338443"/>
                <a:gd name="connsiteX13" fmla="*/ 292930 w 371733"/>
                <a:gd name="connsiteY13" fmla="*/ 149240 h 338443"/>
                <a:gd name="connsiteX14" fmla="*/ 340645 w 371733"/>
                <a:gd name="connsiteY14" fmla="*/ 17746 h 338443"/>
                <a:gd name="connsiteX15" fmla="*/ 341200 w 371733"/>
                <a:gd name="connsiteY15" fmla="*/ 1101 h 338443"/>
                <a:gd name="connsiteX16" fmla="*/ 359509 w 371733"/>
                <a:gd name="connsiteY16" fmla="*/ 9978 h 338443"/>
                <a:gd name="connsiteX17" fmla="*/ 372270 w 371733"/>
                <a:gd name="connsiteY17" fmla="*/ 34391 h 338443"/>
                <a:gd name="connsiteX18" fmla="*/ 296259 w 371733"/>
                <a:gd name="connsiteY18" fmla="*/ 265198 h 338443"/>
                <a:gd name="connsiteX19" fmla="*/ 271292 w 371733"/>
                <a:gd name="connsiteY19" fmla="*/ 249663 h 338443"/>
                <a:gd name="connsiteX20" fmla="*/ 205267 w 371733"/>
                <a:gd name="connsiteY20" fmla="*/ 270192 h 338443"/>
                <a:gd name="connsiteX21" fmla="*/ 192506 w 371733"/>
                <a:gd name="connsiteY21" fmla="*/ 303481 h 338443"/>
                <a:gd name="connsiteX22" fmla="*/ 147565 w 371733"/>
                <a:gd name="connsiteY22" fmla="*/ 296823 h 338443"/>
                <a:gd name="connsiteX23" fmla="*/ 147565 w 371733"/>
                <a:gd name="connsiteY23" fmla="*/ 337880 h 338443"/>
                <a:gd name="connsiteX24" fmla="*/ 148675 w 371733"/>
                <a:gd name="connsiteY24" fmla="*/ 341209 h 338443"/>
                <a:gd name="connsiteX25" fmla="*/ 144791 w 371733"/>
                <a:gd name="connsiteY25" fmla="*/ 342874 h 338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71733" h="338443">
                  <a:moveTo>
                    <a:pt x="144791" y="342874"/>
                  </a:moveTo>
                  <a:lnTo>
                    <a:pt x="143127" y="342874"/>
                  </a:lnTo>
                  <a:lnTo>
                    <a:pt x="141462" y="342874"/>
                  </a:lnTo>
                  <a:cubicBezTo>
                    <a:pt x="128146" y="330113"/>
                    <a:pt x="133695" y="314023"/>
                    <a:pt x="132585" y="299043"/>
                  </a:cubicBezTo>
                  <a:cubicBezTo>
                    <a:pt x="131475" y="285727"/>
                    <a:pt x="134249" y="271856"/>
                    <a:pt x="130366" y="256876"/>
                  </a:cubicBezTo>
                  <a:cubicBezTo>
                    <a:pt x="123153" y="260205"/>
                    <a:pt x="124818" y="267417"/>
                    <a:pt x="122044" y="272411"/>
                  </a:cubicBezTo>
                  <a:cubicBezTo>
                    <a:pt x="115386" y="284062"/>
                    <a:pt x="104844" y="288501"/>
                    <a:pt x="92083" y="287946"/>
                  </a:cubicBezTo>
                  <a:cubicBezTo>
                    <a:pt x="78212" y="287391"/>
                    <a:pt x="70444" y="279069"/>
                    <a:pt x="67670" y="266308"/>
                  </a:cubicBezTo>
                  <a:cubicBezTo>
                    <a:pt x="65451" y="255211"/>
                    <a:pt x="61567" y="245224"/>
                    <a:pt x="52135" y="238012"/>
                  </a:cubicBezTo>
                  <a:cubicBezTo>
                    <a:pt x="47697" y="219148"/>
                    <a:pt x="29942" y="209161"/>
                    <a:pt x="21620" y="193071"/>
                  </a:cubicBezTo>
                  <a:cubicBezTo>
                    <a:pt x="3865" y="158672"/>
                    <a:pt x="-8896" y="124272"/>
                    <a:pt x="7749" y="85435"/>
                  </a:cubicBezTo>
                  <a:cubicBezTo>
                    <a:pt x="19955" y="57139"/>
                    <a:pt x="31052" y="54364"/>
                    <a:pt x="49916" y="77667"/>
                  </a:cubicBezTo>
                  <a:cubicBezTo>
                    <a:pt x="69335" y="100970"/>
                    <a:pt x="88199" y="124827"/>
                    <a:pt x="108173" y="147575"/>
                  </a:cubicBezTo>
                  <a:cubicBezTo>
                    <a:pt x="168094" y="215264"/>
                    <a:pt x="230235" y="199729"/>
                    <a:pt x="292930" y="149240"/>
                  </a:cubicBezTo>
                  <a:cubicBezTo>
                    <a:pt x="334542" y="115395"/>
                    <a:pt x="347303" y="69900"/>
                    <a:pt x="340645" y="17746"/>
                  </a:cubicBezTo>
                  <a:cubicBezTo>
                    <a:pt x="340090" y="12197"/>
                    <a:pt x="332322" y="4985"/>
                    <a:pt x="341200" y="1101"/>
                  </a:cubicBezTo>
                  <a:cubicBezTo>
                    <a:pt x="349522" y="-2783"/>
                    <a:pt x="355070" y="4430"/>
                    <a:pt x="359509" y="9978"/>
                  </a:cubicBezTo>
                  <a:cubicBezTo>
                    <a:pt x="364502" y="17746"/>
                    <a:pt x="370606" y="26068"/>
                    <a:pt x="372270" y="34391"/>
                  </a:cubicBezTo>
                  <a:cubicBezTo>
                    <a:pt x="386141" y="107073"/>
                    <a:pt x="359509" y="218038"/>
                    <a:pt x="296259" y="265198"/>
                  </a:cubicBezTo>
                  <a:cubicBezTo>
                    <a:pt x="284607" y="265198"/>
                    <a:pt x="280169" y="254102"/>
                    <a:pt x="271292" y="249663"/>
                  </a:cubicBezTo>
                  <a:cubicBezTo>
                    <a:pt x="246324" y="236347"/>
                    <a:pt x="218583" y="245224"/>
                    <a:pt x="205267" y="270192"/>
                  </a:cubicBezTo>
                  <a:cubicBezTo>
                    <a:pt x="199719" y="280733"/>
                    <a:pt x="200829" y="294049"/>
                    <a:pt x="192506" y="303481"/>
                  </a:cubicBezTo>
                  <a:cubicBezTo>
                    <a:pt x="177526" y="306810"/>
                    <a:pt x="164210" y="296823"/>
                    <a:pt x="147565" y="296823"/>
                  </a:cubicBezTo>
                  <a:cubicBezTo>
                    <a:pt x="147565" y="310694"/>
                    <a:pt x="147565" y="324010"/>
                    <a:pt x="147565" y="337880"/>
                  </a:cubicBezTo>
                  <a:cubicBezTo>
                    <a:pt x="148675" y="338990"/>
                    <a:pt x="149230" y="340100"/>
                    <a:pt x="148675" y="341209"/>
                  </a:cubicBezTo>
                  <a:cubicBezTo>
                    <a:pt x="145901" y="342319"/>
                    <a:pt x="145346" y="342874"/>
                    <a:pt x="144791" y="342874"/>
                  </a:cubicBezTo>
                  <a:close/>
                </a:path>
              </a:pathLst>
            </a:custGeom>
            <a:solidFill>
              <a:srgbClr val="BE0000"/>
            </a:solidFill>
            <a:ln w="55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56D3045-8E71-C63A-C37E-43241D9740C6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053481" y="4361864"/>
              <a:ext cx="316607" cy="155808"/>
            </a:xfrm>
            <a:custGeom>
              <a:avLst/>
              <a:gdLst>
                <a:gd name="connsiteX0" fmla="*/ 277300 w 568080"/>
                <a:gd name="connsiteY0" fmla="*/ 114970 h 279562"/>
                <a:gd name="connsiteX1" fmla="*/ 315430 w 568080"/>
                <a:gd name="connsiteY1" fmla="*/ 128053 h 279562"/>
                <a:gd name="connsiteX2" fmla="*/ 329295 w 568080"/>
                <a:gd name="connsiteY2" fmla="*/ 160591 h 279562"/>
                <a:gd name="connsiteX3" fmla="*/ 325325 w 568080"/>
                <a:gd name="connsiteY3" fmla="*/ 181668 h 279562"/>
                <a:gd name="connsiteX4" fmla="*/ 312746 w 568080"/>
                <a:gd name="connsiteY4" fmla="*/ 202633 h 279562"/>
                <a:gd name="connsiteX5" fmla="*/ 292172 w 568080"/>
                <a:gd name="connsiteY5" fmla="*/ 223543 h 279562"/>
                <a:gd name="connsiteX6" fmla="*/ 273331 w 568080"/>
                <a:gd name="connsiteY6" fmla="*/ 241657 h 279562"/>
                <a:gd name="connsiteX7" fmla="*/ 266902 w 568080"/>
                <a:gd name="connsiteY7" fmla="*/ 250378 h 279562"/>
                <a:gd name="connsiteX8" fmla="*/ 329295 w 568080"/>
                <a:gd name="connsiteY8" fmla="*/ 250378 h 279562"/>
                <a:gd name="connsiteX9" fmla="*/ 329295 w 568080"/>
                <a:gd name="connsiteY9" fmla="*/ 279562 h 279562"/>
                <a:gd name="connsiteX10" fmla="*/ 219157 w 568080"/>
                <a:gd name="connsiteY10" fmla="*/ 279562 h 279562"/>
                <a:gd name="connsiteX11" fmla="*/ 229891 w 568080"/>
                <a:gd name="connsiteY11" fmla="*/ 248198 h 279562"/>
                <a:gd name="connsiteX12" fmla="*/ 265225 w 568080"/>
                <a:gd name="connsiteY12" fmla="*/ 208895 h 279562"/>
                <a:gd name="connsiteX13" fmla="*/ 291278 w 568080"/>
                <a:gd name="connsiteY13" fmla="*/ 182059 h 279562"/>
                <a:gd name="connsiteX14" fmla="*/ 297763 w 568080"/>
                <a:gd name="connsiteY14" fmla="*/ 162827 h 279562"/>
                <a:gd name="connsiteX15" fmla="*/ 292116 w 568080"/>
                <a:gd name="connsiteY15" fmla="*/ 146670 h 279562"/>
                <a:gd name="connsiteX16" fmla="*/ 276518 w 568080"/>
                <a:gd name="connsiteY16" fmla="*/ 141023 h 279562"/>
                <a:gd name="connsiteX17" fmla="*/ 260864 w 568080"/>
                <a:gd name="connsiteY17" fmla="*/ 146949 h 279562"/>
                <a:gd name="connsiteX18" fmla="*/ 254155 w 568080"/>
                <a:gd name="connsiteY18" fmla="*/ 166629 h 279562"/>
                <a:gd name="connsiteX19" fmla="*/ 222847 w 568080"/>
                <a:gd name="connsiteY19" fmla="*/ 163498 h 279562"/>
                <a:gd name="connsiteX20" fmla="*/ 240402 w 568080"/>
                <a:gd name="connsiteY20" fmla="*/ 126264 h 279562"/>
                <a:gd name="connsiteX21" fmla="*/ 277300 w 568080"/>
                <a:gd name="connsiteY21" fmla="*/ 114970 h 279562"/>
                <a:gd name="connsiteX22" fmla="*/ 462412 w 568080"/>
                <a:gd name="connsiteY22" fmla="*/ 37654 h 279562"/>
                <a:gd name="connsiteX23" fmla="*/ 418508 w 568080"/>
                <a:gd name="connsiteY23" fmla="*/ 56332 h 279562"/>
                <a:gd name="connsiteX24" fmla="*/ 401839 w 568080"/>
                <a:gd name="connsiteY24" fmla="*/ 112663 h 279562"/>
                <a:gd name="connsiteX25" fmla="*/ 418955 w 568080"/>
                <a:gd name="connsiteY25" fmla="*/ 168846 h 279562"/>
                <a:gd name="connsiteX26" fmla="*/ 462412 w 568080"/>
                <a:gd name="connsiteY26" fmla="*/ 187970 h 279562"/>
                <a:gd name="connsiteX27" fmla="*/ 505647 w 568080"/>
                <a:gd name="connsiteY27" fmla="*/ 168995 h 279562"/>
                <a:gd name="connsiteX28" fmla="*/ 522539 w 568080"/>
                <a:gd name="connsiteY28" fmla="*/ 112068 h 279562"/>
                <a:gd name="connsiteX29" fmla="*/ 506093 w 568080"/>
                <a:gd name="connsiteY29" fmla="*/ 56109 h 279562"/>
                <a:gd name="connsiteX30" fmla="*/ 462412 w 568080"/>
                <a:gd name="connsiteY30" fmla="*/ 37654 h 279562"/>
                <a:gd name="connsiteX31" fmla="*/ 0 w 568080"/>
                <a:gd name="connsiteY31" fmla="*/ 3721 h 279562"/>
                <a:gd name="connsiteX32" fmla="*/ 44053 w 568080"/>
                <a:gd name="connsiteY32" fmla="*/ 3721 h 279562"/>
                <a:gd name="connsiteX33" fmla="*/ 44053 w 568080"/>
                <a:gd name="connsiteY33" fmla="*/ 89595 h 279562"/>
                <a:gd name="connsiteX34" fmla="*/ 130373 w 568080"/>
                <a:gd name="connsiteY34" fmla="*/ 89595 h 279562"/>
                <a:gd name="connsiteX35" fmla="*/ 130373 w 568080"/>
                <a:gd name="connsiteY35" fmla="*/ 3721 h 279562"/>
                <a:gd name="connsiteX36" fmla="*/ 174426 w 568080"/>
                <a:gd name="connsiteY36" fmla="*/ 3721 h 279562"/>
                <a:gd name="connsiteX37" fmla="*/ 174426 w 568080"/>
                <a:gd name="connsiteY37" fmla="*/ 221903 h 279562"/>
                <a:gd name="connsiteX38" fmla="*/ 130373 w 568080"/>
                <a:gd name="connsiteY38" fmla="*/ 221903 h 279562"/>
                <a:gd name="connsiteX39" fmla="*/ 130373 w 568080"/>
                <a:gd name="connsiteY39" fmla="*/ 126504 h 279562"/>
                <a:gd name="connsiteX40" fmla="*/ 44053 w 568080"/>
                <a:gd name="connsiteY40" fmla="*/ 126504 h 279562"/>
                <a:gd name="connsiteX41" fmla="*/ 44053 w 568080"/>
                <a:gd name="connsiteY41" fmla="*/ 221903 h 279562"/>
                <a:gd name="connsiteX42" fmla="*/ 0 w 568080"/>
                <a:gd name="connsiteY42" fmla="*/ 221903 h 279562"/>
                <a:gd name="connsiteX43" fmla="*/ 461966 w 568080"/>
                <a:gd name="connsiteY43" fmla="*/ 0 h 279562"/>
                <a:gd name="connsiteX44" fmla="*/ 539133 w 568080"/>
                <a:gd name="connsiteY44" fmla="*/ 29915 h 279562"/>
                <a:gd name="connsiteX45" fmla="*/ 568080 w 568080"/>
                <a:gd name="connsiteY45" fmla="*/ 113110 h 279562"/>
                <a:gd name="connsiteX46" fmla="*/ 539357 w 568080"/>
                <a:gd name="connsiteY46" fmla="*/ 195784 h 279562"/>
                <a:gd name="connsiteX47" fmla="*/ 462561 w 568080"/>
                <a:gd name="connsiteY47" fmla="*/ 225624 h 279562"/>
                <a:gd name="connsiteX48" fmla="*/ 385171 w 568080"/>
                <a:gd name="connsiteY48" fmla="*/ 195933 h 279562"/>
                <a:gd name="connsiteX49" fmla="*/ 356447 w 568080"/>
                <a:gd name="connsiteY49" fmla="*/ 114152 h 279562"/>
                <a:gd name="connsiteX50" fmla="*/ 366418 w 568080"/>
                <a:gd name="connsiteY50" fmla="*/ 58192 h 279562"/>
                <a:gd name="connsiteX51" fmla="*/ 386733 w 568080"/>
                <a:gd name="connsiteY51" fmla="*/ 28278 h 279562"/>
                <a:gd name="connsiteX52" fmla="*/ 414936 w 568080"/>
                <a:gd name="connsiteY52" fmla="*/ 8632 h 279562"/>
                <a:gd name="connsiteX53" fmla="*/ 461966 w 568080"/>
                <a:gd name="connsiteY53" fmla="*/ 0 h 27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68080" h="279562">
                  <a:moveTo>
                    <a:pt x="277300" y="114970"/>
                  </a:moveTo>
                  <a:cubicBezTo>
                    <a:pt x="293477" y="114970"/>
                    <a:pt x="306186" y="119331"/>
                    <a:pt x="315430" y="128053"/>
                  </a:cubicBezTo>
                  <a:cubicBezTo>
                    <a:pt x="324673" y="136774"/>
                    <a:pt x="329295" y="147620"/>
                    <a:pt x="329295" y="160591"/>
                  </a:cubicBezTo>
                  <a:cubicBezTo>
                    <a:pt x="329295" y="167971"/>
                    <a:pt x="327971" y="174996"/>
                    <a:pt x="325325" y="181668"/>
                  </a:cubicBezTo>
                  <a:cubicBezTo>
                    <a:pt x="322679" y="188339"/>
                    <a:pt x="318486" y="195328"/>
                    <a:pt x="312746" y="202633"/>
                  </a:cubicBezTo>
                  <a:cubicBezTo>
                    <a:pt x="308944" y="207479"/>
                    <a:pt x="302087" y="214448"/>
                    <a:pt x="292172" y="223543"/>
                  </a:cubicBezTo>
                  <a:cubicBezTo>
                    <a:pt x="282257" y="232637"/>
                    <a:pt x="275977" y="238675"/>
                    <a:pt x="273331" y="241657"/>
                  </a:cubicBezTo>
                  <a:cubicBezTo>
                    <a:pt x="270685" y="244638"/>
                    <a:pt x="268542" y="247546"/>
                    <a:pt x="266902" y="250378"/>
                  </a:cubicBezTo>
                  <a:lnTo>
                    <a:pt x="329295" y="250378"/>
                  </a:lnTo>
                  <a:lnTo>
                    <a:pt x="329295" y="279562"/>
                  </a:lnTo>
                  <a:lnTo>
                    <a:pt x="219157" y="279562"/>
                  </a:lnTo>
                  <a:cubicBezTo>
                    <a:pt x="220349" y="268530"/>
                    <a:pt x="223928" y="258075"/>
                    <a:pt x="229891" y="248198"/>
                  </a:cubicBezTo>
                  <a:cubicBezTo>
                    <a:pt x="235855" y="238321"/>
                    <a:pt x="247632" y="225220"/>
                    <a:pt x="265225" y="208895"/>
                  </a:cubicBezTo>
                  <a:cubicBezTo>
                    <a:pt x="279388" y="195701"/>
                    <a:pt x="288073" y="186756"/>
                    <a:pt x="291278" y="182059"/>
                  </a:cubicBezTo>
                  <a:cubicBezTo>
                    <a:pt x="295601" y="175574"/>
                    <a:pt x="297763" y="169163"/>
                    <a:pt x="297763" y="162827"/>
                  </a:cubicBezTo>
                  <a:cubicBezTo>
                    <a:pt x="297763" y="155820"/>
                    <a:pt x="295881" y="150434"/>
                    <a:pt x="292116" y="146670"/>
                  </a:cubicBezTo>
                  <a:cubicBezTo>
                    <a:pt x="288352" y="142905"/>
                    <a:pt x="283152" y="141023"/>
                    <a:pt x="276518" y="141023"/>
                  </a:cubicBezTo>
                  <a:cubicBezTo>
                    <a:pt x="269958" y="141023"/>
                    <a:pt x="264740" y="142998"/>
                    <a:pt x="260864" y="146949"/>
                  </a:cubicBezTo>
                  <a:cubicBezTo>
                    <a:pt x="256987" y="150900"/>
                    <a:pt x="254752" y="157460"/>
                    <a:pt x="254155" y="166629"/>
                  </a:cubicBezTo>
                  <a:lnTo>
                    <a:pt x="222847" y="163498"/>
                  </a:lnTo>
                  <a:cubicBezTo>
                    <a:pt x="224711" y="146204"/>
                    <a:pt x="230562" y="133792"/>
                    <a:pt x="240402" y="126264"/>
                  </a:cubicBezTo>
                  <a:cubicBezTo>
                    <a:pt x="250241" y="118735"/>
                    <a:pt x="262541" y="114970"/>
                    <a:pt x="277300" y="114970"/>
                  </a:cubicBezTo>
                  <a:close/>
                  <a:moveTo>
                    <a:pt x="462412" y="37654"/>
                  </a:moveTo>
                  <a:cubicBezTo>
                    <a:pt x="444255" y="37654"/>
                    <a:pt x="429621" y="43880"/>
                    <a:pt x="418508" y="56332"/>
                  </a:cubicBezTo>
                  <a:cubicBezTo>
                    <a:pt x="407396" y="68784"/>
                    <a:pt x="401839" y="87561"/>
                    <a:pt x="401839" y="112663"/>
                  </a:cubicBezTo>
                  <a:cubicBezTo>
                    <a:pt x="401839" y="137369"/>
                    <a:pt x="407544" y="156096"/>
                    <a:pt x="418955" y="168846"/>
                  </a:cubicBezTo>
                  <a:cubicBezTo>
                    <a:pt x="430365" y="181595"/>
                    <a:pt x="444851" y="187970"/>
                    <a:pt x="462412" y="187970"/>
                  </a:cubicBezTo>
                  <a:cubicBezTo>
                    <a:pt x="479974" y="187970"/>
                    <a:pt x="494386" y="181645"/>
                    <a:pt x="505647" y="168995"/>
                  </a:cubicBezTo>
                  <a:cubicBezTo>
                    <a:pt x="516908" y="156344"/>
                    <a:pt x="522539" y="137369"/>
                    <a:pt x="522539" y="112068"/>
                  </a:cubicBezTo>
                  <a:cubicBezTo>
                    <a:pt x="522539" y="87065"/>
                    <a:pt x="517057" y="68412"/>
                    <a:pt x="506093" y="56109"/>
                  </a:cubicBezTo>
                  <a:cubicBezTo>
                    <a:pt x="495130" y="43805"/>
                    <a:pt x="480569" y="37654"/>
                    <a:pt x="462412" y="37654"/>
                  </a:cubicBezTo>
                  <a:close/>
                  <a:moveTo>
                    <a:pt x="0" y="3721"/>
                  </a:moveTo>
                  <a:lnTo>
                    <a:pt x="44053" y="3721"/>
                  </a:lnTo>
                  <a:lnTo>
                    <a:pt x="44053" y="89595"/>
                  </a:lnTo>
                  <a:lnTo>
                    <a:pt x="130373" y="89595"/>
                  </a:lnTo>
                  <a:lnTo>
                    <a:pt x="130373" y="3721"/>
                  </a:lnTo>
                  <a:lnTo>
                    <a:pt x="174426" y="3721"/>
                  </a:lnTo>
                  <a:lnTo>
                    <a:pt x="174426" y="221903"/>
                  </a:lnTo>
                  <a:lnTo>
                    <a:pt x="130373" y="221903"/>
                  </a:lnTo>
                  <a:lnTo>
                    <a:pt x="130373" y="126504"/>
                  </a:lnTo>
                  <a:lnTo>
                    <a:pt x="44053" y="126504"/>
                  </a:lnTo>
                  <a:lnTo>
                    <a:pt x="44053" y="221903"/>
                  </a:lnTo>
                  <a:lnTo>
                    <a:pt x="0" y="221903"/>
                  </a:lnTo>
                  <a:close/>
                  <a:moveTo>
                    <a:pt x="461966" y="0"/>
                  </a:moveTo>
                  <a:cubicBezTo>
                    <a:pt x="494113" y="0"/>
                    <a:pt x="519835" y="9972"/>
                    <a:pt x="539133" y="29915"/>
                  </a:cubicBezTo>
                  <a:cubicBezTo>
                    <a:pt x="558431" y="49858"/>
                    <a:pt x="568080" y="77589"/>
                    <a:pt x="568080" y="113110"/>
                  </a:cubicBezTo>
                  <a:cubicBezTo>
                    <a:pt x="568080" y="148332"/>
                    <a:pt x="558506" y="175890"/>
                    <a:pt x="539357" y="195784"/>
                  </a:cubicBezTo>
                  <a:cubicBezTo>
                    <a:pt x="520207" y="215677"/>
                    <a:pt x="494609" y="225624"/>
                    <a:pt x="462561" y="225624"/>
                  </a:cubicBezTo>
                  <a:cubicBezTo>
                    <a:pt x="430117" y="225624"/>
                    <a:pt x="404320" y="215727"/>
                    <a:pt x="385171" y="195933"/>
                  </a:cubicBezTo>
                  <a:cubicBezTo>
                    <a:pt x="366021" y="176138"/>
                    <a:pt x="356447" y="148878"/>
                    <a:pt x="356447" y="114152"/>
                  </a:cubicBezTo>
                  <a:cubicBezTo>
                    <a:pt x="356447" y="91927"/>
                    <a:pt x="359771" y="73273"/>
                    <a:pt x="366418" y="58192"/>
                  </a:cubicBezTo>
                  <a:cubicBezTo>
                    <a:pt x="371379" y="47080"/>
                    <a:pt x="378151" y="37108"/>
                    <a:pt x="386733" y="28278"/>
                  </a:cubicBezTo>
                  <a:cubicBezTo>
                    <a:pt x="395316" y="19447"/>
                    <a:pt x="404717" y="12899"/>
                    <a:pt x="414936" y="8632"/>
                  </a:cubicBezTo>
                  <a:cubicBezTo>
                    <a:pt x="428529" y="2878"/>
                    <a:pt x="444206" y="0"/>
                    <a:pt x="46196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400" b="1" dirty="0"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CF17F17-3BA8-5543-A0AC-868F6AA123F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023607" y="4804640"/>
              <a:ext cx="316607" cy="155808"/>
            </a:xfrm>
            <a:custGeom>
              <a:avLst/>
              <a:gdLst>
                <a:gd name="connsiteX0" fmla="*/ 277300 w 568080"/>
                <a:gd name="connsiteY0" fmla="*/ 114970 h 279562"/>
                <a:gd name="connsiteX1" fmla="*/ 315430 w 568080"/>
                <a:gd name="connsiteY1" fmla="*/ 128053 h 279562"/>
                <a:gd name="connsiteX2" fmla="*/ 329295 w 568080"/>
                <a:gd name="connsiteY2" fmla="*/ 160591 h 279562"/>
                <a:gd name="connsiteX3" fmla="*/ 325325 w 568080"/>
                <a:gd name="connsiteY3" fmla="*/ 181668 h 279562"/>
                <a:gd name="connsiteX4" fmla="*/ 312746 w 568080"/>
                <a:gd name="connsiteY4" fmla="*/ 202633 h 279562"/>
                <a:gd name="connsiteX5" fmla="*/ 292172 w 568080"/>
                <a:gd name="connsiteY5" fmla="*/ 223543 h 279562"/>
                <a:gd name="connsiteX6" fmla="*/ 273331 w 568080"/>
                <a:gd name="connsiteY6" fmla="*/ 241657 h 279562"/>
                <a:gd name="connsiteX7" fmla="*/ 266902 w 568080"/>
                <a:gd name="connsiteY7" fmla="*/ 250378 h 279562"/>
                <a:gd name="connsiteX8" fmla="*/ 329295 w 568080"/>
                <a:gd name="connsiteY8" fmla="*/ 250378 h 279562"/>
                <a:gd name="connsiteX9" fmla="*/ 329295 w 568080"/>
                <a:gd name="connsiteY9" fmla="*/ 279562 h 279562"/>
                <a:gd name="connsiteX10" fmla="*/ 219157 w 568080"/>
                <a:gd name="connsiteY10" fmla="*/ 279562 h 279562"/>
                <a:gd name="connsiteX11" fmla="*/ 229891 w 568080"/>
                <a:gd name="connsiteY11" fmla="*/ 248198 h 279562"/>
                <a:gd name="connsiteX12" fmla="*/ 265225 w 568080"/>
                <a:gd name="connsiteY12" fmla="*/ 208895 h 279562"/>
                <a:gd name="connsiteX13" fmla="*/ 291278 w 568080"/>
                <a:gd name="connsiteY13" fmla="*/ 182059 h 279562"/>
                <a:gd name="connsiteX14" fmla="*/ 297763 w 568080"/>
                <a:gd name="connsiteY14" fmla="*/ 162827 h 279562"/>
                <a:gd name="connsiteX15" fmla="*/ 292116 w 568080"/>
                <a:gd name="connsiteY15" fmla="*/ 146670 h 279562"/>
                <a:gd name="connsiteX16" fmla="*/ 276518 w 568080"/>
                <a:gd name="connsiteY16" fmla="*/ 141023 h 279562"/>
                <a:gd name="connsiteX17" fmla="*/ 260864 w 568080"/>
                <a:gd name="connsiteY17" fmla="*/ 146949 h 279562"/>
                <a:gd name="connsiteX18" fmla="*/ 254155 w 568080"/>
                <a:gd name="connsiteY18" fmla="*/ 166629 h 279562"/>
                <a:gd name="connsiteX19" fmla="*/ 222847 w 568080"/>
                <a:gd name="connsiteY19" fmla="*/ 163498 h 279562"/>
                <a:gd name="connsiteX20" fmla="*/ 240402 w 568080"/>
                <a:gd name="connsiteY20" fmla="*/ 126264 h 279562"/>
                <a:gd name="connsiteX21" fmla="*/ 277300 w 568080"/>
                <a:gd name="connsiteY21" fmla="*/ 114970 h 279562"/>
                <a:gd name="connsiteX22" fmla="*/ 462412 w 568080"/>
                <a:gd name="connsiteY22" fmla="*/ 37654 h 279562"/>
                <a:gd name="connsiteX23" fmla="*/ 418508 w 568080"/>
                <a:gd name="connsiteY23" fmla="*/ 56332 h 279562"/>
                <a:gd name="connsiteX24" fmla="*/ 401839 w 568080"/>
                <a:gd name="connsiteY24" fmla="*/ 112663 h 279562"/>
                <a:gd name="connsiteX25" fmla="*/ 418955 w 568080"/>
                <a:gd name="connsiteY25" fmla="*/ 168846 h 279562"/>
                <a:gd name="connsiteX26" fmla="*/ 462412 w 568080"/>
                <a:gd name="connsiteY26" fmla="*/ 187970 h 279562"/>
                <a:gd name="connsiteX27" fmla="*/ 505647 w 568080"/>
                <a:gd name="connsiteY27" fmla="*/ 168995 h 279562"/>
                <a:gd name="connsiteX28" fmla="*/ 522539 w 568080"/>
                <a:gd name="connsiteY28" fmla="*/ 112068 h 279562"/>
                <a:gd name="connsiteX29" fmla="*/ 506093 w 568080"/>
                <a:gd name="connsiteY29" fmla="*/ 56109 h 279562"/>
                <a:gd name="connsiteX30" fmla="*/ 462412 w 568080"/>
                <a:gd name="connsiteY30" fmla="*/ 37654 h 279562"/>
                <a:gd name="connsiteX31" fmla="*/ 0 w 568080"/>
                <a:gd name="connsiteY31" fmla="*/ 3721 h 279562"/>
                <a:gd name="connsiteX32" fmla="*/ 44053 w 568080"/>
                <a:gd name="connsiteY32" fmla="*/ 3721 h 279562"/>
                <a:gd name="connsiteX33" fmla="*/ 44053 w 568080"/>
                <a:gd name="connsiteY33" fmla="*/ 89595 h 279562"/>
                <a:gd name="connsiteX34" fmla="*/ 130373 w 568080"/>
                <a:gd name="connsiteY34" fmla="*/ 89595 h 279562"/>
                <a:gd name="connsiteX35" fmla="*/ 130373 w 568080"/>
                <a:gd name="connsiteY35" fmla="*/ 3721 h 279562"/>
                <a:gd name="connsiteX36" fmla="*/ 174426 w 568080"/>
                <a:gd name="connsiteY36" fmla="*/ 3721 h 279562"/>
                <a:gd name="connsiteX37" fmla="*/ 174426 w 568080"/>
                <a:gd name="connsiteY37" fmla="*/ 221903 h 279562"/>
                <a:gd name="connsiteX38" fmla="*/ 130373 w 568080"/>
                <a:gd name="connsiteY38" fmla="*/ 221903 h 279562"/>
                <a:gd name="connsiteX39" fmla="*/ 130373 w 568080"/>
                <a:gd name="connsiteY39" fmla="*/ 126504 h 279562"/>
                <a:gd name="connsiteX40" fmla="*/ 44053 w 568080"/>
                <a:gd name="connsiteY40" fmla="*/ 126504 h 279562"/>
                <a:gd name="connsiteX41" fmla="*/ 44053 w 568080"/>
                <a:gd name="connsiteY41" fmla="*/ 221903 h 279562"/>
                <a:gd name="connsiteX42" fmla="*/ 0 w 568080"/>
                <a:gd name="connsiteY42" fmla="*/ 221903 h 279562"/>
                <a:gd name="connsiteX43" fmla="*/ 461966 w 568080"/>
                <a:gd name="connsiteY43" fmla="*/ 0 h 279562"/>
                <a:gd name="connsiteX44" fmla="*/ 539133 w 568080"/>
                <a:gd name="connsiteY44" fmla="*/ 29915 h 279562"/>
                <a:gd name="connsiteX45" fmla="*/ 568080 w 568080"/>
                <a:gd name="connsiteY45" fmla="*/ 113110 h 279562"/>
                <a:gd name="connsiteX46" fmla="*/ 539357 w 568080"/>
                <a:gd name="connsiteY46" fmla="*/ 195784 h 279562"/>
                <a:gd name="connsiteX47" fmla="*/ 462561 w 568080"/>
                <a:gd name="connsiteY47" fmla="*/ 225624 h 279562"/>
                <a:gd name="connsiteX48" fmla="*/ 385171 w 568080"/>
                <a:gd name="connsiteY48" fmla="*/ 195933 h 279562"/>
                <a:gd name="connsiteX49" fmla="*/ 356447 w 568080"/>
                <a:gd name="connsiteY49" fmla="*/ 114152 h 279562"/>
                <a:gd name="connsiteX50" fmla="*/ 366418 w 568080"/>
                <a:gd name="connsiteY50" fmla="*/ 58192 h 279562"/>
                <a:gd name="connsiteX51" fmla="*/ 386733 w 568080"/>
                <a:gd name="connsiteY51" fmla="*/ 28278 h 279562"/>
                <a:gd name="connsiteX52" fmla="*/ 414936 w 568080"/>
                <a:gd name="connsiteY52" fmla="*/ 8632 h 279562"/>
                <a:gd name="connsiteX53" fmla="*/ 461966 w 568080"/>
                <a:gd name="connsiteY53" fmla="*/ 0 h 27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68080" h="279562">
                  <a:moveTo>
                    <a:pt x="277300" y="114970"/>
                  </a:moveTo>
                  <a:cubicBezTo>
                    <a:pt x="293477" y="114970"/>
                    <a:pt x="306186" y="119331"/>
                    <a:pt x="315430" y="128053"/>
                  </a:cubicBezTo>
                  <a:cubicBezTo>
                    <a:pt x="324673" y="136774"/>
                    <a:pt x="329295" y="147620"/>
                    <a:pt x="329295" y="160591"/>
                  </a:cubicBezTo>
                  <a:cubicBezTo>
                    <a:pt x="329295" y="167971"/>
                    <a:pt x="327971" y="174996"/>
                    <a:pt x="325325" y="181668"/>
                  </a:cubicBezTo>
                  <a:cubicBezTo>
                    <a:pt x="322679" y="188339"/>
                    <a:pt x="318486" y="195328"/>
                    <a:pt x="312746" y="202633"/>
                  </a:cubicBezTo>
                  <a:cubicBezTo>
                    <a:pt x="308944" y="207479"/>
                    <a:pt x="302087" y="214448"/>
                    <a:pt x="292172" y="223543"/>
                  </a:cubicBezTo>
                  <a:cubicBezTo>
                    <a:pt x="282257" y="232637"/>
                    <a:pt x="275977" y="238675"/>
                    <a:pt x="273331" y="241657"/>
                  </a:cubicBezTo>
                  <a:cubicBezTo>
                    <a:pt x="270685" y="244638"/>
                    <a:pt x="268542" y="247546"/>
                    <a:pt x="266902" y="250378"/>
                  </a:cubicBezTo>
                  <a:lnTo>
                    <a:pt x="329295" y="250378"/>
                  </a:lnTo>
                  <a:lnTo>
                    <a:pt x="329295" y="279562"/>
                  </a:lnTo>
                  <a:lnTo>
                    <a:pt x="219157" y="279562"/>
                  </a:lnTo>
                  <a:cubicBezTo>
                    <a:pt x="220349" y="268530"/>
                    <a:pt x="223928" y="258075"/>
                    <a:pt x="229891" y="248198"/>
                  </a:cubicBezTo>
                  <a:cubicBezTo>
                    <a:pt x="235855" y="238321"/>
                    <a:pt x="247632" y="225220"/>
                    <a:pt x="265225" y="208895"/>
                  </a:cubicBezTo>
                  <a:cubicBezTo>
                    <a:pt x="279388" y="195701"/>
                    <a:pt x="288073" y="186756"/>
                    <a:pt x="291278" y="182059"/>
                  </a:cubicBezTo>
                  <a:cubicBezTo>
                    <a:pt x="295601" y="175574"/>
                    <a:pt x="297763" y="169163"/>
                    <a:pt x="297763" y="162827"/>
                  </a:cubicBezTo>
                  <a:cubicBezTo>
                    <a:pt x="297763" y="155820"/>
                    <a:pt x="295881" y="150434"/>
                    <a:pt x="292116" y="146670"/>
                  </a:cubicBezTo>
                  <a:cubicBezTo>
                    <a:pt x="288352" y="142905"/>
                    <a:pt x="283152" y="141023"/>
                    <a:pt x="276518" y="141023"/>
                  </a:cubicBezTo>
                  <a:cubicBezTo>
                    <a:pt x="269958" y="141023"/>
                    <a:pt x="264740" y="142998"/>
                    <a:pt x="260864" y="146949"/>
                  </a:cubicBezTo>
                  <a:cubicBezTo>
                    <a:pt x="256987" y="150900"/>
                    <a:pt x="254752" y="157460"/>
                    <a:pt x="254155" y="166629"/>
                  </a:cubicBezTo>
                  <a:lnTo>
                    <a:pt x="222847" y="163498"/>
                  </a:lnTo>
                  <a:cubicBezTo>
                    <a:pt x="224711" y="146204"/>
                    <a:pt x="230562" y="133792"/>
                    <a:pt x="240402" y="126264"/>
                  </a:cubicBezTo>
                  <a:cubicBezTo>
                    <a:pt x="250241" y="118735"/>
                    <a:pt x="262541" y="114970"/>
                    <a:pt x="277300" y="114970"/>
                  </a:cubicBezTo>
                  <a:close/>
                  <a:moveTo>
                    <a:pt x="462412" y="37654"/>
                  </a:moveTo>
                  <a:cubicBezTo>
                    <a:pt x="444255" y="37654"/>
                    <a:pt x="429621" y="43880"/>
                    <a:pt x="418508" y="56332"/>
                  </a:cubicBezTo>
                  <a:cubicBezTo>
                    <a:pt x="407396" y="68784"/>
                    <a:pt x="401839" y="87561"/>
                    <a:pt x="401839" y="112663"/>
                  </a:cubicBezTo>
                  <a:cubicBezTo>
                    <a:pt x="401839" y="137369"/>
                    <a:pt x="407544" y="156096"/>
                    <a:pt x="418955" y="168846"/>
                  </a:cubicBezTo>
                  <a:cubicBezTo>
                    <a:pt x="430365" y="181595"/>
                    <a:pt x="444851" y="187970"/>
                    <a:pt x="462412" y="187970"/>
                  </a:cubicBezTo>
                  <a:cubicBezTo>
                    <a:pt x="479974" y="187970"/>
                    <a:pt x="494386" y="181645"/>
                    <a:pt x="505647" y="168995"/>
                  </a:cubicBezTo>
                  <a:cubicBezTo>
                    <a:pt x="516908" y="156344"/>
                    <a:pt x="522539" y="137369"/>
                    <a:pt x="522539" y="112068"/>
                  </a:cubicBezTo>
                  <a:cubicBezTo>
                    <a:pt x="522539" y="87065"/>
                    <a:pt x="517057" y="68412"/>
                    <a:pt x="506093" y="56109"/>
                  </a:cubicBezTo>
                  <a:cubicBezTo>
                    <a:pt x="495130" y="43805"/>
                    <a:pt x="480569" y="37654"/>
                    <a:pt x="462412" y="37654"/>
                  </a:cubicBezTo>
                  <a:close/>
                  <a:moveTo>
                    <a:pt x="0" y="3721"/>
                  </a:moveTo>
                  <a:lnTo>
                    <a:pt x="44053" y="3721"/>
                  </a:lnTo>
                  <a:lnTo>
                    <a:pt x="44053" y="89595"/>
                  </a:lnTo>
                  <a:lnTo>
                    <a:pt x="130373" y="89595"/>
                  </a:lnTo>
                  <a:lnTo>
                    <a:pt x="130373" y="3721"/>
                  </a:lnTo>
                  <a:lnTo>
                    <a:pt x="174426" y="3721"/>
                  </a:lnTo>
                  <a:lnTo>
                    <a:pt x="174426" y="221903"/>
                  </a:lnTo>
                  <a:lnTo>
                    <a:pt x="130373" y="221903"/>
                  </a:lnTo>
                  <a:lnTo>
                    <a:pt x="130373" y="126504"/>
                  </a:lnTo>
                  <a:lnTo>
                    <a:pt x="44053" y="126504"/>
                  </a:lnTo>
                  <a:lnTo>
                    <a:pt x="44053" y="221903"/>
                  </a:lnTo>
                  <a:lnTo>
                    <a:pt x="0" y="221903"/>
                  </a:lnTo>
                  <a:close/>
                  <a:moveTo>
                    <a:pt x="461966" y="0"/>
                  </a:moveTo>
                  <a:cubicBezTo>
                    <a:pt x="494113" y="0"/>
                    <a:pt x="519835" y="9972"/>
                    <a:pt x="539133" y="29915"/>
                  </a:cubicBezTo>
                  <a:cubicBezTo>
                    <a:pt x="558431" y="49858"/>
                    <a:pt x="568080" y="77589"/>
                    <a:pt x="568080" y="113110"/>
                  </a:cubicBezTo>
                  <a:cubicBezTo>
                    <a:pt x="568080" y="148332"/>
                    <a:pt x="558506" y="175890"/>
                    <a:pt x="539357" y="195784"/>
                  </a:cubicBezTo>
                  <a:cubicBezTo>
                    <a:pt x="520207" y="215677"/>
                    <a:pt x="494609" y="225624"/>
                    <a:pt x="462561" y="225624"/>
                  </a:cubicBezTo>
                  <a:cubicBezTo>
                    <a:pt x="430117" y="225624"/>
                    <a:pt x="404320" y="215727"/>
                    <a:pt x="385171" y="195933"/>
                  </a:cubicBezTo>
                  <a:cubicBezTo>
                    <a:pt x="366021" y="176138"/>
                    <a:pt x="356447" y="148878"/>
                    <a:pt x="356447" y="114152"/>
                  </a:cubicBezTo>
                  <a:cubicBezTo>
                    <a:pt x="356447" y="91927"/>
                    <a:pt x="359771" y="73273"/>
                    <a:pt x="366418" y="58192"/>
                  </a:cubicBezTo>
                  <a:cubicBezTo>
                    <a:pt x="371379" y="47080"/>
                    <a:pt x="378151" y="37108"/>
                    <a:pt x="386733" y="28278"/>
                  </a:cubicBezTo>
                  <a:cubicBezTo>
                    <a:pt x="395316" y="19447"/>
                    <a:pt x="404717" y="12899"/>
                    <a:pt x="414936" y="8632"/>
                  </a:cubicBezTo>
                  <a:cubicBezTo>
                    <a:pt x="428529" y="2878"/>
                    <a:pt x="444206" y="0"/>
                    <a:pt x="46196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400" b="1" dirty="0"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BC609B-A2C4-8018-961B-469E7739210A}"/>
              </a:ext>
            </a:extLst>
          </p:cNvPr>
          <p:cNvGrpSpPr/>
          <p:nvPr/>
        </p:nvGrpSpPr>
        <p:grpSpPr>
          <a:xfrm>
            <a:off x="8579647" y="4450117"/>
            <a:ext cx="1321214" cy="880622"/>
            <a:chOff x="7622508" y="4420164"/>
            <a:chExt cx="1004169" cy="669305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10317A4-83C5-910E-6DD6-4AF05636CC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57372" y="4420164"/>
              <a:ext cx="669305" cy="669305"/>
            </a:xfrm>
            <a:prstGeom prst="ellipse">
              <a:avLst/>
            </a:prstGeom>
            <a:solidFill>
              <a:srgbClr val="FD290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92138D1-BF20-BF08-D07A-959B80C71ED1}"/>
                </a:ext>
              </a:extLst>
            </p:cNvPr>
            <p:cNvSpPr/>
            <p:nvPr/>
          </p:nvSpPr>
          <p:spPr>
            <a:xfrm>
              <a:off x="7622508" y="4812980"/>
              <a:ext cx="460506" cy="227479"/>
            </a:xfrm>
            <a:custGeom>
              <a:avLst/>
              <a:gdLst>
                <a:gd name="connsiteX0" fmla="*/ 354379 w 460505"/>
                <a:gd name="connsiteY0" fmla="*/ 90437 h 227478"/>
                <a:gd name="connsiteX1" fmla="*/ 379901 w 460505"/>
                <a:gd name="connsiteY1" fmla="*/ 0 h 227478"/>
                <a:gd name="connsiteX2" fmla="*/ 462016 w 460505"/>
                <a:gd name="connsiteY2" fmla="*/ 142036 h 227478"/>
                <a:gd name="connsiteX3" fmla="*/ 456467 w 460505"/>
                <a:gd name="connsiteY3" fmla="*/ 158680 h 227478"/>
                <a:gd name="connsiteX4" fmla="*/ 329412 w 460505"/>
                <a:gd name="connsiteY4" fmla="*/ 231363 h 227478"/>
                <a:gd name="connsiteX5" fmla="*/ 342728 w 460505"/>
                <a:gd name="connsiteY5" fmla="*/ 171441 h 227478"/>
                <a:gd name="connsiteX6" fmla="*/ 327748 w 460505"/>
                <a:gd name="connsiteY6" fmla="*/ 148139 h 227478"/>
                <a:gd name="connsiteX7" fmla="*/ 17045 w 460505"/>
                <a:gd name="connsiteY7" fmla="*/ 172551 h 227478"/>
                <a:gd name="connsiteX8" fmla="*/ 400 w 460505"/>
                <a:gd name="connsiteY8" fmla="*/ 63250 h 227478"/>
                <a:gd name="connsiteX9" fmla="*/ 17045 w 460505"/>
                <a:gd name="connsiteY9" fmla="*/ 44941 h 227478"/>
                <a:gd name="connsiteX10" fmla="*/ 354379 w 460505"/>
                <a:gd name="connsiteY10" fmla="*/ 90437 h 227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505" h="227478">
                  <a:moveTo>
                    <a:pt x="354379" y="90437"/>
                  </a:moveTo>
                  <a:cubicBezTo>
                    <a:pt x="362702" y="60476"/>
                    <a:pt x="371024" y="32180"/>
                    <a:pt x="379901" y="0"/>
                  </a:cubicBezTo>
                  <a:cubicBezTo>
                    <a:pt x="408752" y="49934"/>
                    <a:pt x="434829" y="96540"/>
                    <a:pt x="462016" y="142036"/>
                  </a:cubicBezTo>
                  <a:cubicBezTo>
                    <a:pt x="467564" y="151468"/>
                    <a:pt x="464235" y="154242"/>
                    <a:pt x="456467" y="158680"/>
                  </a:cubicBezTo>
                  <a:cubicBezTo>
                    <a:pt x="414855" y="182538"/>
                    <a:pt x="373798" y="206395"/>
                    <a:pt x="329412" y="231363"/>
                  </a:cubicBezTo>
                  <a:cubicBezTo>
                    <a:pt x="328857" y="208615"/>
                    <a:pt x="337180" y="190306"/>
                    <a:pt x="342728" y="171441"/>
                  </a:cubicBezTo>
                  <a:cubicBezTo>
                    <a:pt x="347166" y="155906"/>
                    <a:pt x="343283" y="150358"/>
                    <a:pt x="327748" y="148139"/>
                  </a:cubicBezTo>
                  <a:cubicBezTo>
                    <a:pt x="242304" y="137042"/>
                    <a:pt x="110256" y="131494"/>
                    <a:pt x="17045" y="172551"/>
                  </a:cubicBezTo>
                  <a:cubicBezTo>
                    <a:pt x="11497" y="135932"/>
                    <a:pt x="6503" y="99314"/>
                    <a:pt x="400" y="63250"/>
                  </a:cubicBezTo>
                  <a:cubicBezTo>
                    <a:pt x="-1819" y="49380"/>
                    <a:pt x="5394" y="47160"/>
                    <a:pt x="17045" y="44941"/>
                  </a:cubicBezTo>
                  <a:cubicBezTo>
                    <a:pt x="134113" y="27741"/>
                    <a:pt x="247852" y="22193"/>
                    <a:pt x="354379" y="9043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0AD787A-B00E-C3E5-76F8-B616EB9D58E8}"/>
                </a:ext>
              </a:extLst>
            </p:cNvPr>
            <p:cNvSpPr/>
            <p:nvPr/>
          </p:nvSpPr>
          <p:spPr>
            <a:xfrm>
              <a:off x="7663589" y="4420164"/>
              <a:ext cx="460506" cy="233027"/>
            </a:xfrm>
            <a:custGeom>
              <a:avLst/>
              <a:gdLst>
                <a:gd name="connsiteX0" fmla="*/ 353800 w 460505"/>
                <a:gd name="connsiteY0" fmla="*/ 90437 h 233026"/>
                <a:gd name="connsiteX1" fmla="*/ 379323 w 460505"/>
                <a:gd name="connsiteY1" fmla="*/ 0 h 233026"/>
                <a:gd name="connsiteX2" fmla="*/ 463101 w 460505"/>
                <a:gd name="connsiteY2" fmla="*/ 144810 h 233026"/>
                <a:gd name="connsiteX3" fmla="*/ 455334 w 460505"/>
                <a:gd name="connsiteY3" fmla="*/ 159235 h 233026"/>
                <a:gd name="connsiteX4" fmla="*/ 326059 w 460505"/>
                <a:gd name="connsiteY4" fmla="*/ 233582 h 233026"/>
                <a:gd name="connsiteX5" fmla="*/ 347143 w 460505"/>
                <a:gd name="connsiteY5" fmla="*/ 151467 h 233026"/>
                <a:gd name="connsiteX6" fmla="*/ 17021 w 460505"/>
                <a:gd name="connsiteY6" fmla="*/ 172551 h 233026"/>
                <a:gd name="connsiteX7" fmla="*/ 377 w 460505"/>
                <a:gd name="connsiteY7" fmla="*/ 61586 h 233026"/>
                <a:gd name="connsiteX8" fmla="*/ 11473 w 460505"/>
                <a:gd name="connsiteY8" fmla="*/ 46606 h 233026"/>
                <a:gd name="connsiteX9" fmla="*/ 310524 w 460505"/>
                <a:gd name="connsiteY9" fmla="*/ 67134 h 233026"/>
                <a:gd name="connsiteX10" fmla="*/ 353800 w 460505"/>
                <a:gd name="connsiteY10" fmla="*/ 90437 h 23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505" h="233026">
                  <a:moveTo>
                    <a:pt x="353800" y="90437"/>
                  </a:moveTo>
                  <a:cubicBezTo>
                    <a:pt x="362123" y="61586"/>
                    <a:pt x="369890" y="33290"/>
                    <a:pt x="379323" y="0"/>
                  </a:cubicBezTo>
                  <a:cubicBezTo>
                    <a:pt x="408728" y="50489"/>
                    <a:pt x="435915" y="97649"/>
                    <a:pt x="463101" y="144810"/>
                  </a:cubicBezTo>
                  <a:cubicBezTo>
                    <a:pt x="468095" y="153687"/>
                    <a:pt x="460882" y="155906"/>
                    <a:pt x="455334" y="159235"/>
                  </a:cubicBezTo>
                  <a:cubicBezTo>
                    <a:pt x="413167" y="183648"/>
                    <a:pt x="371000" y="207505"/>
                    <a:pt x="326059" y="233582"/>
                  </a:cubicBezTo>
                  <a:cubicBezTo>
                    <a:pt x="333272" y="204731"/>
                    <a:pt x="339930" y="179209"/>
                    <a:pt x="347143" y="151467"/>
                  </a:cubicBezTo>
                  <a:cubicBezTo>
                    <a:pt x="235623" y="137597"/>
                    <a:pt x="126322" y="129829"/>
                    <a:pt x="17021" y="172551"/>
                  </a:cubicBezTo>
                  <a:cubicBezTo>
                    <a:pt x="11473" y="134823"/>
                    <a:pt x="5925" y="98204"/>
                    <a:pt x="377" y="61586"/>
                  </a:cubicBezTo>
                  <a:cubicBezTo>
                    <a:pt x="-1288" y="52154"/>
                    <a:pt x="2596" y="47715"/>
                    <a:pt x="11473" y="46606"/>
                  </a:cubicBezTo>
                  <a:cubicBezTo>
                    <a:pt x="112451" y="31070"/>
                    <a:pt x="213429" y="23858"/>
                    <a:pt x="310524" y="67134"/>
                  </a:cubicBezTo>
                  <a:cubicBezTo>
                    <a:pt x="324950" y="73237"/>
                    <a:pt x="337711" y="81559"/>
                    <a:pt x="353800" y="9043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1144E42-A813-A83A-4C52-7D6D91FC5E3E}"/>
                </a:ext>
              </a:extLst>
            </p:cNvPr>
            <p:cNvSpPr/>
            <p:nvPr/>
          </p:nvSpPr>
          <p:spPr>
            <a:xfrm>
              <a:off x="8316916" y="4687988"/>
              <a:ext cx="229593" cy="301751"/>
            </a:xfrm>
            <a:custGeom>
              <a:avLst/>
              <a:gdLst>
                <a:gd name="connsiteX0" fmla="*/ 130014 w 194189"/>
                <a:gd name="connsiteY0" fmla="*/ 114450 h 255219"/>
                <a:gd name="connsiteX1" fmla="*/ 152207 w 194189"/>
                <a:gd name="connsiteY1" fmla="*/ 61187 h 255219"/>
                <a:gd name="connsiteX2" fmla="*/ 158865 w 194189"/>
                <a:gd name="connsiteY2" fmla="*/ 15136 h 255219"/>
                <a:gd name="connsiteX3" fmla="*/ 166633 w 194189"/>
                <a:gd name="connsiteY3" fmla="*/ 156 h 255219"/>
                <a:gd name="connsiteX4" fmla="*/ 182168 w 194189"/>
                <a:gd name="connsiteY4" fmla="*/ 9588 h 255219"/>
                <a:gd name="connsiteX5" fmla="*/ 194929 w 194189"/>
                <a:gd name="connsiteY5" fmla="*/ 62296 h 255219"/>
                <a:gd name="connsiteX6" fmla="*/ 169961 w 194189"/>
                <a:gd name="connsiteY6" fmla="*/ 191571 h 255219"/>
                <a:gd name="connsiteX7" fmla="*/ 25707 w 194189"/>
                <a:gd name="connsiteY7" fmla="*/ 255931 h 255219"/>
                <a:gd name="connsiteX8" fmla="*/ 8507 w 194189"/>
                <a:gd name="connsiteY8" fmla="*/ 188242 h 255219"/>
                <a:gd name="connsiteX9" fmla="*/ 20713 w 194189"/>
                <a:gd name="connsiteY9" fmla="*/ 181584 h 255219"/>
                <a:gd name="connsiteX10" fmla="*/ 60661 w 194189"/>
                <a:gd name="connsiteY10" fmla="*/ 164939 h 255219"/>
                <a:gd name="connsiteX11" fmla="*/ 63990 w 194189"/>
                <a:gd name="connsiteY11" fmla="*/ 154952 h 255219"/>
                <a:gd name="connsiteX12" fmla="*/ 130014 w 194189"/>
                <a:gd name="connsiteY12" fmla="*/ 114450 h 255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4189" h="255219">
                  <a:moveTo>
                    <a:pt x="130014" y="114450"/>
                  </a:moveTo>
                  <a:cubicBezTo>
                    <a:pt x="147768" y="101134"/>
                    <a:pt x="147214" y="80051"/>
                    <a:pt x="152207" y="61187"/>
                  </a:cubicBezTo>
                  <a:cubicBezTo>
                    <a:pt x="156091" y="46207"/>
                    <a:pt x="161084" y="31226"/>
                    <a:pt x="158865" y="15136"/>
                  </a:cubicBezTo>
                  <a:cubicBezTo>
                    <a:pt x="158310" y="9033"/>
                    <a:pt x="157201" y="1265"/>
                    <a:pt x="166633" y="156"/>
                  </a:cubicBezTo>
                  <a:cubicBezTo>
                    <a:pt x="173846" y="-954"/>
                    <a:pt x="178838" y="4040"/>
                    <a:pt x="182168" y="9588"/>
                  </a:cubicBezTo>
                  <a:cubicBezTo>
                    <a:pt x="192154" y="25678"/>
                    <a:pt x="196039" y="45097"/>
                    <a:pt x="194929" y="62296"/>
                  </a:cubicBezTo>
                  <a:cubicBezTo>
                    <a:pt x="192154" y="106128"/>
                    <a:pt x="184942" y="149404"/>
                    <a:pt x="169961" y="191571"/>
                  </a:cubicBezTo>
                  <a:cubicBezTo>
                    <a:pt x="146104" y="259815"/>
                    <a:pt x="76196" y="267582"/>
                    <a:pt x="25707" y="255931"/>
                  </a:cubicBezTo>
                  <a:cubicBezTo>
                    <a:pt x="-3144" y="248718"/>
                    <a:pt x="-5918" y="230964"/>
                    <a:pt x="8507" y="188242"/>
                  </a:cubicBezTo>
                  <a:cubicBezTo>
                    <a:pt x="10727" y="182694"/>
                    <a:pt x="15720" y="182139"/>
                    <a:pt x="20713" y="181584"/>
                  </a:cubicBezTo>
                  <a:cubicBezTo>
                    <a:pt x="34029" y="175481"/>
                    <a:pt x="45680" y="166049"/>
                    <a:pt x="60661" y="164939"/>
                  </a:cubicBezTo>
                  <a:cubicBezTo>
                    <a:pt x="67873" y="164384"/>
                    <a:pt x="65655" y="159391"/>
                    <a:pt x="63990" y="154952"/>
                  </a:cubicBezTo>
                  <a:cubicBezTo>
                    <a:pt x="89512" y="146630"/>
                    <a:pt x="112815" y="134979"/>
                    <a:pt x="130014" y="114450"/>
                  </a:cubicBezTo>
                  <a:close/>
                </a:path>
              </a:pathLst>
            </a:custGeom>
            <a:solidFill>
              <a:srgbClr val="BE0000"/>
            </a:solidFill>
            <a:ln w="55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C0F1D9C-2B35-C101-7CB7-77A5DB769D7E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193340" y="4720049"/>
              <a:ext cx="316607" cy="155808"/>
            </a:xfrm>
            <a:custGeom>
              <a:avLst/>
              <a:gdLst>
                <a:gd name="connsiteX0" fmla="*/ 277300 w 568080"/>
                <a:gd name="connsiteY0" fmla="*/ 114970 h 279562"/>
                <a:gd name="connsiteX1" fmla="*/ 315430 w 568080"/>
                <a:gd name="connsiteY1" fmla="*/ 128053 h 279562"/>
                <a:gd name="connsiteX2" fmla="*/ 329295 w 568080"/>
                <a:gd name="connsiteY2" fmla="*/ 160591 h 279562"/>
                <a:gd name="connsiteX3" fmla="*/ 325325 w 568080"/>
                <a:gd name="connsiteY3" fmla="*/ 181668 h 279562"/>
                <a:gd name="connsiteX4" fmla="*/ 312746 w 568080"/>
                <a:gd name="connsiteY4" fmla="*/ 202633 h 279562"/>
                <a:gd name="connsiteX5" fmla="*/ 292172 w 568080"/>
                <a:gd name="connsiteY5" fmla="*/ 223543 h 279562"/>
                <a:gd name="connsiteX6" fmla="*/ 273331 w 568080"/>
                <a:gd name="connsiteY6" fmla="*/ 241657 h 279562"/>
                <a:gd name="connsiteX7" fmla="*/ 266902 w 568080"/>
                <a:gd name="connsiteY7" fmla="*/ 250378 h 279562"/>
                <a:gd name="connsiteX8" fmla="*/ 329295 w 568080"/>
                <a:gd name="connsiteY8" fmla="*/ 250378 h 279562"/>
                <a:gd name="connsiteX9" fmla="*/ 329295 w 568080"/>
                <a:gd name="connsiteY9" fmla="*/ 279562 h 279562"/>
                <a:gd name="connsiteX10" fmla="*/ 219157 w 568080"/>
                <a:gd name="connsiteY10" fmla="*/ 279562 h 279562"/>
                <a:gd name="connsiteX11" fmla="*/ 229891 w 568080"/>
                <a:gd name="connsiteY11" fmla="*/ 248198 h 279562"/>
                <a:gd name="connsiteX12" fmla="*/ 265225 w 568080"/>
                <a:gd name="connsiteY12" fmla="*/ 208895 h 279562"/>
                <a:gd name="connsiteX13" fmla="*/ 291278 w 568080"/>
                <a:gd name="connsiteY13" fmla="*/ 182059 h 279562"/>
                <a:gd name="connsiteX14" fmla="*/ 297763 w 568080"/>
                <a:gd name="connsiteY14" fmla="*/ 162827 h 279562"/>
                <a:gd name="connsiteX15" fmla="*/ 292116 w 568080"/>
                <a:gd name="connsiteY15" fmla="*/ 146670 h 279562"/>
                <a:gd name="connsiteX16" fmla="*/ 276518 w 568080"/>
                <a:gd name="connsiteY16" fmla="*/ 141023 h 279562"/>
                <a:gd name="connsiteX17" fmla="*/ 260864 w 568080"/>
                <a:gd name="connsiteY17" fmla="*/ 146949 h 279562"/>
                <a:gd name="connsiteX18" fmla="*/ 254155 w 568080"/>
                <a:gd name="connsiteY18" fmla="*/ 166629 h 279562"/>
                <a:gd name="connsiteX19" fmla="*/ 222847 w 568080"/>
                <a:gd name="connsiteY19" fmla="*/ 163498 h 279562"/>
                <a:gd name="connsiteX20" fmla="*/ 240402 w 568080"/>
                <a:gd name="connsiteY20" fmla="*/ 126264 h 279562"/>
                <a:gd name="connsiteX21" fmla="*/ 277300 w 568080"/>
                <a:gd name="connsiteY21" fmla="*/ 114970 h 279562"/>
                <a:gd name="connsiteX22" fmla="*/ 462412 w 568080"/>
                <a:gd name="connsiteY22" fmla="*/ 37654 h 279562"/>
                <a:gd name="connsiteX23" fmla="*/ 418508 w 568080"/>
                <a:gd name="connsiteY23" fmla="*/ 56332 h 279562"/>
                <a:gd name="connsiteX24" fmla="*/ 401839 w 568080"/>
                <a:gd name="connsiteY24" fmla="*/ 112663 h 279562"/>
                <a:gd name="connsiteX25" fmla="*/ 418955 w 568080"/>
                <a:gd name="connsiteY25" fmla="*/ 168846 h 279562"/>
                <a:gd name="connsiteX26" fmla="*/ 462412 w 568080"/>
                <a:gd name="connsiteY26" fmla="*/ 187970 h 279562"/>
                <a:gd name="connsiteX27" fmla="*/ 505647 w 568080"/>
                <a:gd name="connsiteY27" fmla="*/ 168995 h 279562"/>
                <a:gd name="connsiteX28" fmla="*/ 522539 w 568080"/>
                <a:gd name="connsiteY28" fmla="*/ 112068 h 279562"/>
                <a:gd name="connsiteX29" fmla="*/ 506093 w 568080"/>
                <a:gd name="connsiteY29" fmla="*/ 56109 h 279562"/>
                <a:gd name="connsiteX30" fmla="*/ 462412 w 568080"/>
                <a:gd name="connsiteY30" fmla="*/ 37654 h 279562"/>
                <a:gd name="connsiteX31" fmla="*/ 0 w 568080"/>
                <a:gd name="connsiteY31" fmla="*/ 3721 h 279562"/>
                <a:gd name="connsiteX32" fmla="*/ 44053 w 568080"/>
                <a:gd name="connsiteY32" fmla="*/ 3721 h 279562"/>
                <a:gd name="connsiteX33" fmla="*/ 44053 w 568080"/>
                <a:gd name="connsiteY33" fmla="*/ 89595 h 279562"/>
                <a:gd name="connsiteX34" fmla="*/ 130373 w 568080"/>
                <a:gd name="connsiteY34" fmla="*/ 89595 h 279562"/>
                <a:gd name="connsiteX35" fmla="*/ 130373 w 568080"/>
                <a:gd name="connsiteY35" fmla="*/ 3721 h 279562"/>
                <a:gd name="connsiteX36" fmla="*/ 174426 w 568080"/>
                <a:gd name="connsiteY36" fmla="*/ 3721 h 279562"/>
                <a:gd name="connsiteX37" fmla="*/ 174426 w 568080"/>
                <a:gd name="connsiteY37" fmla="*/ 221903 h 279562"/>
                <a:gd name="connsiteX38" fmla="*/ 130373 w 568080"/>
                <a:gd name="connsiteY38" fmla="*/ 221903 h 279562"/>
                <a:gd name="connsiteX39" fmla="*/ 130373 w 568080"/>
                <a:gd name="connsiteY39" fmla="*/ 126504 h 279562"/>
                <a:gd name="connsiteX40" fmla="*/ 44053 w 568080"/>
                <a:gd name="connsiteY40" fmla="*/ 126504 h 279562"/>
                <a:gd name="connsiteX41" fmla="*/ 44053 w 568080"/>
                <a:gd name="connsiteY41" fmla="*/ 221903 h 279562"/>
                <a:gd name="connsiteX42" fmla="*/ 0 w 568080"/>
                <a:gd name="connsiteY42" fmla="*/ 221903 h 279562"/>
                <a:gd name="connsiteX43" fmla="*/ 461966 w 568080"/>
                <a:gd name="connsiteY43" fmla="*/ 0 h 279562"/>
                <a:gd name="connsiteX44" fmla="*/ 539133 w 568080"/>
                <a:gd name="connsiteY44" fmla="*/ 29915 h 279562"/>
                <a:gd name="connsiteX45" fmla="*/ 568080 w 568080"/>
                <a:gd name="connsiteY45" fmla="*/ 113110 h 279562"/>
                <a:gd name="connsiteX46" fmla="*/ 539357 w 568080"/>
                <a:gd name="connsiteY46" fmla="*/ 195784 h 279562"/>
                <a:gd name="connsiteX47" fmla="*/ 462561 w 568080"/>
                <a:gd name="connsiteY47" fmla="*/ 225624 h 279562"/>
                <a:gd name="connsiteX48" fmla="*/ 385171 w 568080"/>
                <a:gd name="connsiteY48" fmla="*/ 195933 h 279562"/>
                <a:gd name="connsiteX49" fmla="*/ 356447 w 568080"/>
                <a:gd name="connsiteY49" fmla="*/ 114152 h 279562"/>
                <a:gd name="connsiteX50" fmla="*/ 366418 w 568080"/>
                <a:gd name="connsiteY50" fmla="*/ 58192 h 279562"/>
                <a:gd name="connsiteX51" fmla="*/ 386733 w 568080"/>
                <a:gd name="connsiteY51" fmla="*/ 28278 h 279562"/>
                <a:gd name="connsiteX52" fmla="*/ 414936 w 568080"/>
                <a:gd name="connsiteY52" fmla="*/ 8632 h 279562"/>
                <a:gd name="connsiteX53" fmla="*/ 461966 w 568080"/>
                <a:gd name="connsiteY53" fmla="*/ 0 h 27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68080" h="279562">
                  <a:moveTo>
                    <a:pt x="277300" y="114970"/>
                  </a:moveTo>
                  <a:cubicBezTo>
                    <a:pt x="293477" y="114970"/>
                    <a:pt x="306186" y="119331"/>
                    <a:pt x="315430" y="128053"/>
                  </a:cubicBezTo>
                  <a:cubicBezTo>
                    <a:pt x="324673" y="136774"/>
                    <a:pt x="329295" y="147620"/>
                    <a:pt x="329295" y="160591"/>
                  </a:cubicBezTo>
                  <a:cubicBezTo>
                    <a:pt x="329295" y="167971"/>
                    <a:pt x="327971" y="174996"/>
                    <a:pt x="325325" y="181668"/>
                  </a:cubicBezTo>
                  <a:cubicBezTo>
                    <a:pt x="322679" y="188339"/>
                    <a:pt x="318486" y="195328"/>
                    <a:pt x="312746" y="202633"/>
                  </a:cubicBezTo>
                  <a:cubicBezTo>
                    <a:pt x="308944" y="207479"/>
                    <a:pt x="302087" y="214448"/>
                    <a:pt x="292172" y="223543"/>
                  </a:cubicBezTo>
                  <a:cubicBezTo>
                    <a:pt x="282257" y="232637"/>
                    <a:pt x="275977" y="238675"/>
                    <a:pt x="273331" y="241657"/>
                  </a:cubicBezTo>
                  <a:cubicBezTo>
                    <a:pt x="270685" y="244638"/>
                    <a:pt x="268542" y="247546"/>
                    <a:pt x="266902" y="250378"/>
                  </a:cubicBezTo>
                  <a:lnTo>
                    <a:pt x="329295" y="250378"/>
                  </a:lnTo>
                  <a:lnTo>
                    <a:pt x="329295" y="279562"/>
                  </a:lnTo>
                  <a:lnTo>
                    <a:pt x="219157" y="279562"/>
                  </a:lnTo>
                  <a:cubicBezTo>
                    <a:pt x="220349" y="268530"/>
                    <a:pt x="223928" y="258075"/>
                    <a:pt x="229891" y="248198"/>
                  </a:cubicBezTo>
                  <a:cubicBezTo>
                    <a:pt x="235855" y="238321"/>
                    <a:pt x="247632" y="225220"/>
                    <a:pt x="265225" y="208895"/>
                  </a:cubicBezTo>
                  <a:cubicBezTo>
                    <a:pt x="279388" y="195701"/>
                    <a:pt x="288073" y="186756"/>
                    <a:pt x="291278" y="182059"/>
                  </a:cubicBezTo>
                  <a:cubicBezTo>
                    <a:pt x="295601" y="175574"/>
                    <a:pt x="297763" y="169163"/>
                    <a:pt x="297763" y="162827"/>
                  </a:cubicBezTo>
                  <a:cubicBezTo>
                    <a:pt x="297763" y="155820"/>
                    <a:pt x="295881" y="150434"/>
                    <a:pt x="292116" y="146670"/>
                  </a:cubicBezTo>
                  <a:cubicBezTo>
                    <a:pt x="288352" y="142905"/>
                    <a:pt x="283152" y="141023"/>
                    <a:pt x="276518" y="141023"/>
                  </a:cubicBezTo>
                  <a:cubicBezTo>
                    <a:pt x="269958" y="141023"/>
                    <a:pt x="264740" y="142998"/>
                    <a:pt x="260864" y="146949"/>
                  </a:cubicBezTo>
                  <a:cubicBezTo>
                    <a:pt x="256987" y="150900"/>
                    <a:pt x="254752" y="157460"/>
                    <a:pt x="254155" y="166629"/>
                  </a:cubicBezTo>
                  <a:lnTo>
                    <a:pt x="222847" y="163498"/>
                  </a:lnTo>
                  <a:cubicBezTo>
                    <a:pt x="224711" y="146204"/>
                    <a:pt x="230562" y="133792"/>
                    <a:pt x="240402" y="126264"/>
                  </a:cubicBezTo>
                  <a:cubicBezTo>
                    <a:pt x="250241" y="118735"/>
                    <a:pt x="262541" y="114970"/>
                    <a:pt x="277300" y="114970"/>
                  </a:cubicBezTo>
                  <a:close/>
                  <a:moveTo>
                    <a:pt x="462412" y="37654"/>
                  </a:moveTo>
                  <a:cubicBezTo>
                    <a:pt x="444255" y="37654"/>
                    <a:pt x="429621" y="43880"/>
                    <a:pt x="418508" y="56332"/>
                  </a:cubicBezTo>
                  <a:cubicBezTo>
                    <a:pt x="407396" y="68784"/>
                    <a:pt x="401839" y="87561"/>
                    <a:pt x="401839" y="112663"/>
                  </a:cubicBezTo>
                  <a:cubicBezTo>
                    <a:pt x="401839" y="137369"/>
                    <a:pt x="407544" y="156096"/>
                    <a:pt x="418955" y="168846"/>
                  </a:cubicBezTo>
                  <a:cubicBezTo>
                    <a:pt x="430365" y="181595"/>
                    <a:pt x="444851" y="187970"/>
                    <a:pt x="462412" y="187970"/>
                  </a:cubicBezTo>
                  <a:cubicBezTo>
                    <a:pt x="479974" y="187970"/>
                    <a:pt x="494386" y="181645"/>
                    <a:pt x="505647" y="168995"/>
                  </a:cubicBezTo>
                  <a:cubicBezTo>
                    <a:pt x="516908" y="156344"/>
                    <a:pt x="522539" y="137369"/>
                    <a:pt x="522539" y="112068"/>
                  </a:cubicBezTo>
                  <a:cubicBezTo>
                    <a:pt x="522539" y="87065"/>
                    <a:pt x="517057" y="68412"/>
                    <a:pt x="506093" y="56109"/>
                  </a:cubicBezTo>
                  <a:cubicBezTo>
                    <a:pt x="495130" y="43805"/>
                    <a:pt x="480569" y="37654"/>
                    <a:pt x="462412" y="37654"/>
                  </a:cubicBezTo>
                  <a:close/>
                  <a:moveTo>
                    <a:pt x="0" y="3721"/>
                  </a:moveTo>
                  <a:lnTo>
                    <a:pt x="44053" y="3721"/>
                  </a:lnTo>
                  <a:lnTo>
                    <a:pt x="44053" y="89595"/>
                  </a:lnTo>
                  <a:lnTo>
                    <a:pt x="130373" y="89595"/>
                  </a:lnTo>
                  <a:lnTo>
                    <a:pt x="130373" y="3721"/>
                  </a:lnTo>
                  <a:lnTo>
                    <a:pt x="174426" y="3721"/>
                  </a:lnTo>
                  <a:lnTo>
                    <a:pt x="174426" y="221903"/>
                  </a:lnTo>
                  <a:lnTo>
                    <a:pt x="130373" y="221903"/>
                  </a:lnTo>
                  <a:lnTo>
                    <a:pt x="130373" y="126504"/>
                  </a:lnTo>
                  <a:lnTo>
                    <a:pt x="44053" y="126504"/>
                  </a:lnTo>
                  <a:lnTo>
                    <a:pt x="44053" y="221903"/>
                  </a:lnTo>
                  <a:lnTo>
                    <a:pt x="0" y="221903"/>
                  </a:lnTo>
                  <a:close/>
                  <a:moveTo>
                    <a:pt x="461966" y="0"/>
                  </a:moveTo>
                  <a:cubicBezTo>
                    <a:pt x="494113" y="0"/>
                    <a:pt x="519835" y="9972"/>
                    <a:pt x="539133" y="29915"/>
                  </a:cubicBezTo>
                  <a:cubicBezTo>
                    <a:pt x="558431" y="49858"/>
                    <a:pt x="568080" y="77589"/>
                    <a:pt x="568080" y="113110"/>
                  </a:cubicBezTo>
                  <a:cubicBezTo>
                    <a:pt x="568080" y="148332"/>
                    <a:pt x="558506" y="175890"/>
                    <a:pt x="539357" y="195784"/>
                  </a:cubicBezTo>
                  <a:cubicBezTo>
                    <a:pt x="520207" y="215677"/>
                    <a:pt x="494609" y="225624"/>
                    <a:pt x="462561" y="225624"/>
                  </a:cubicBezTo>
                  <a:cubicBezTo>
                    <a:pt x="430117" y="225624"/>
                    <a:pt x="404320" y="215727"/>
                    <a:pt x="385171" y="195933"/>
                  </a:cubicBezTo>
                  <a:cubicBezTo>
                    <a:pt x="366021" y="176138"/>
                    <a:pt x="356447" y="148878"/>
                    <a:pt x="356447" y="114152"/>
                  </a:cubicBezTo>
                  <a:cubicBezTo>
                    <a:pt x="356447" y="91927"/>
                    <a:pt x="359771" y="73273"/>
                    <a:pt x="366418" y="58192"/>
                  </a:cubicBezTo>
                  <a:cubicBezTo>
                    <a:pt x="371379" y="47080"/>
                    <a:pt x="378151" y="37108"/>
                    <a:pt x="386733" y="28278"/>
                  </a:cubicBezTo>
                  <a:cubicBezTo>
                    <a:pt x="395316" y="19447"/>
                    <a:pt x="404717" y="12899"/>
                    <a:pt x="414936" y="8632"/>
                  </a:cubicBezTo>
                  <a:cubicBezTo>
                    <a:pt x="428529" y="2878"/>
                    <a:pt x="444206" y="0"/>
                    <a:pt x="46196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400" b="1" dirty="0">
                <a:cs typeface="Arial" pitchFamily="34" charset="0"/>
              </a:endParaRPr>
            </a:p>
          </p:txBody>
        </p:sp>
      </p:grpSp>
      <p:grpSp>
        <p:nvGrpSpPr>
          <p:cNvPr id="44" name="Google Shape;9;p2">
            <a:extLst>
              <a:ext uri="{FF2B5EF4-FFF2-40B4-BE49-F238E27FC236}">
                <a16:creationId xmlns:a16="http://schemas.microsoft.com/office/drawing/2014/main" id="{BC7AFF9B-097B-6D98-9E46-2AE609EF577F}"/>
              </a:ext>
            </a:extLst>
          </p:cNvPr>
          <p:cNvGrpSpPr/>
          <p:nvPr/>
        </p:nvGrpSpPr>
        <p:grpSpPr>
          <a:xfrm>
            <a:off x="9175897" y="160638"/>
            <a:ext cx="2755330" cy="2329788"/>
            <a:chOff x="6998240" y="0"/>
            <a:chExt cx="2145759" cy="1814361"/>
          </a:xfrm>
          <a:solidFill>
            <a:srgbClr val="FD2906"/>
          </a:solidFill>
        </p:grpSpPr>
        <p:sp>
          <p:nvSpPr>
            <p:cNvPr id="45" name="Google Shape;10;p2">
              <a:extLst>
                <a:ext uri="{FF2B5EF4-FFF2-40B4-BE49-F238E27FC236}">
                  <a16:creationId xmlns:a16="http://schemas.microsoft.com/office/drawing/2014/main" id="{B1EA5D62-FA0C-FA9A-6C61-53B6F135D2CD}"/>
                </a:ext>
              </a:extLst>
            </p:cNvPr>
            <p:cNvSpPr/>
            <p:nvPr/>
          </p:nvSpPr>
          <p:spPr>
            <a:xfrm>
              <a:off x="7313334" y="0"/>
              <a:ext cx="1830665" cy="18143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589"/>
                <a:gd name="f4" fmla="val 17432"/>
                <a:gd name="f5" fmla="val 1"/>
                <a:gd name="f6" fmla="val 284"/>
                <a:gd name="f7" fmla="val 3933"/>
                <a:gd name="f8" fmla="val 2486"/>
                <a:gd name="f9" fmla="val 5380"/>
                <a:gd name="f10" fmla="val 6042"/>
                <a:gd name="f11" fmla="val 7866"/>
                <a:gd name="f12" fmla="val 9849"/>
                <a:gd name="f13" fmla="val 4971"/>
                <a:gd name="f14" fmla="val 12460"/>
                <a:gd name="f15" fmla="val 9030"/>
                <a:gd name="f16" fmla="val 15072"/>
                <a:gd name="f17" fmla="val 13121"/>
                <a:gd name="f18" fmla="val 13499"/>
                <a:gd name="f19" fmla="val 16519"/>
                <a:gd name="f20" fmla="val 17431"/>
                <a:gd name="f21" fmla="*/ f0 1 17589"/>
                <a:gd name="f22" fmla="*/ f1 1 17432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7589"/>
                <a:gd name="f29" fmla="*/ f26 1 17432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7589" h="17432">
                  <a:moveTo>
                    <a:pt x="f5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3" y="f20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6" name="Google Shape;11;p2">
              <a:extLst>
                <a:ext uri="{FF2B5EF4-FFF2-40B4-BE49-F238E27FC236}">
                  <a16:creationId xmlns:a16="http://schemas.microsoft.com/office/drawing/2014/main" id="{46F61C98-B0F5-39FD-FE3D-AFFCF8CE7C91}"/>
                </a:ext>
              </a:extLst>
            </p:cNvPr>
            <p:cNvSpPr/>
            <p:nvPr/>
          </p:nvSpPr>
          <p:spPr>
            <a:xfrm rot="940774">
              <a:off x="6998240" y="173847"/>
              <a:ext cx="333746" cy="2920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73"/>
                <a:gd name="f4" fmla="val 2864"/>
                <a:gd name="f5" fmla="val 1574"/>
                <a:gd name="f6" fmla="val 1"/>
                <a:gd name="f7" fmla="val 252"/>
                <a:gd name="f8" fmla="val 1699"/>
                <a:gd name="f9" fmla="val 1291"/>
                <a:gd name="f10" fmla="val 2612"/>
                <a:gd name="f11" fmla="val 1826"/>
                <a:gd name="f12" fmla="val 2077"/>
                <a:gd name="f13" fmla="val 2738"/>
                <a:gd name="f14" fmla="val 2203"/>
                <a:gd name="f15" fmla="val 3021"/>
                <a:gd name="f16" fmla="val 1416"/>
                <a:gd name="f17" fmla="val 630"/>
                <a:gd name="f18" fmla="val 2360"/>
                <a:gd name="f19" fmla="*/ f0 1 3273"/>
                <a:gd name="f20" fmla="*/ f1 1 286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3273"/>
                <a:gd name="f27" fmla="*/ f24 1 286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3273" h="286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5" y="f4"/>
                    <a:pt x="f11" y="f4"/>
                    <a:pt x="f12" y="f4"/>
                  </a:cubicBezTo>
                  <a:cubicBezTo>
                    <a:pt x="f13" y="f4"/>
                    <a:pt x="f3" y="f14"/>
                    <a:pt x="f15" y="f16"/>
                  </a:cubicBezTo>
                  <a:cubicBezTo>
                    <a:pt x="f13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7" name="Google Shape;13;p2">
            <a:extLst>
              <a:ext uri="{FF2B5EF4-FFF2-40B4-BE49-F238E27FC236}">
                <a16:creationId xmlns:a16="http://schemas.microsoft.com/office/drawing/2014/main" id="{72C61556-8817-26BA-F1EE-4752D6DED72B}"/>
              </a:ext>
            </a:extLst>
          </p:cNvPr>
          <p:cNvGrpSpPr/>
          <p:nvPr/>
        </p:nvGrpSpPr>
        <p:grpSpPr>
          <a:xfrm>
            <a:off x="209046" y="5122213"/>
            <a:ext cx="1444222" cy="1549507"/>
            <a:chOff x="45858" y="3198908"/>
            <a:chExt cx="1786600" cy="1814379"/>
          </a:xfrm>
          <a:solidFill>
            <a:srgbClr val="FD2906"/>
          </a:solidFill>
        </p:grpSpPr>
        <p:sp>
          <p:nvSpPr>
            <p:cNvPr id="48" name="Google Shape;14;p2">
              <a:extLst>
                <a:ext uri="{FF2B5EF4-FFF2-40B4-BE49-F238E27FC236}">
                  <a16:creationId xmlns:a16="http://schemas.microsoft.com/office/drawing/2014/main" id="{6E781582-A40D-8CED-AD96-1AF0934B4149}"/>
                </a:ext>
              </a:extLst>
            </p:cNvPr>
            <p:cNvSpPr/>
            <p:nvPr/>
          </p:nvSpPr>
          <p:spPr>
            <a:xfrm>
              <a:off x="45858" y="3198908"/>
              <a:ext cx="1786600" cy="18143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142"/>
                <a:gd name="f4" fmla="val 16393"/>
                <a:gd name="f5" fmla="val 1"/>
                <a:gd name="f6" fmla="val 15355"/>
                <a:gd name="f7" fmla="val 12743"/>
                <a:gd name="f8" fmla="val 12209"/>
                <a:gd name="f9" fmla="val 14159"/>
                <a:gd name="f10" fmla="val 8402"/>
                <a:gd name="f11" fmla="val 11673"/>
                <a:gd name="f12" fmla="val 4595"/>
                <a:gd name="f13" fmla="val 9188"/>
                <a:gd name="f14" fmla="val 7363"/>
                <a:gd name="f15" fmla="val 5789"/>
                <a:gd name="f16" fmla="val 5004"/>
                <a:gd name="f17" fmla="val 2360"/>
                <a:gd name="f18" fmla="val 3556"/>
                <a:gd name="f19" fmla="val 283"/>
                <a:gd name="f20" fmla="*/ f0 1 16142"/>
                <a:gd name="f21" fmla="*/ f1 1 16393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16142"/>
                <a:gd name="f28" fmla="*/ f25 1 16393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16142" h="16393">
                  <a:moveTo>
                    <a:pt x="f5" y="f2"/>
                  </a:moveTo>
                  <a:lnTo>
                    <a:pt x="f5" y="f4"/>
                  </a:lnTo>
                  <a:lnTo>
                    <a:pt x="f3" y="f4"/>
                  </a:ln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9" name="Google Shape;15;p2">
              <a:extLst>
                <a:ext uri="{FF2B5EF4-FFF2-40B4-BE49-F238E27FC236}">
                  <a16:creationId xmlns:a16="http://schemas.microsoft.com/office/drawing/2014/main" id="{F97AE28B-89C5-1E5B-FBBD-F4A943107B43}"/>
                </a:ext>
              </a:extLst>
            </p:cNvPr>
            <p:cNvSpPr/>
            <p:nvPr/>
          </p:nvSpPr>
          <p:spPr>
            <a:xfrm>
              <a:off x="787637" y="4086901"/>
              <a:ext cx="362257" cy="3169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73"/>
                <a:gd name="f4" fmla="val 2864"/>
                <a:gd name="f5" fmla="val 1574"/>
                <a:gd name="f6" fmla="val 1"/>
                <a:gd name="f7" fmla="val 252"/>
                <a:gd name="f8" fmla="val 1699"/>
                <a:gd name="f9" fmla="val 1291"/>
                <a:gd name="f10" fmla="val 2612"/>
                <a:gd name="f11" fmla="val 1826"/>
                <a:gd name="f12" fmla="val 2077"/>
                <a:gd name="f13" fmla="val 2738"/>
                <a:gd name="f14" fmla="val 2203"/>
                <a:gd name="f15" fmla="val 3021"/>
                <a:gd name="f16" fmla="val 1416"/>
                <a:gd name="f17" fmla="val 630"/>
                <a:gd name="f18" fmla="val 2360"/>
                <a:gd name="f19" fmla="*/ f0 1 3273"/>
                <a:gd name="f20" fmla="*/ f1 1 286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3273"/>
                <a:gd name="f27" fmla="*/ f24 1 286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3273" h="286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5" y="f4"/>
                    <a:pt x="f11" y="f4"/>
                    <a:pt x="f12" y="f4"/>
                  </a:cubicBezTo>
                  <a:cubicBezTo>
                    <a:pt x="f13" y="f4"/>
                    <a:pt x="f3" y="f14"/>
                    <a:pt x="f15" y="f16"/>
                  </a:cubicBezTo>
                  <a:cubicBezTo>
                    <a:pt x="f13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51" name="Google Shape;11;p2">
            <a:extLst>
              <a:ext uri="{FF2B5EF4-FFF2-40B4-BE49-F238E27FC236}">
                <a16:creationId xmlns:a16="http://schemas.microsoft.com/office/drawing/2014/main" id="{45E9C069-C8C3-26FB-8E4A-DF370BBB4914}"/>
              </a:ext>
            </a:extLst>
          </p:cNvPr>
          <p:cNvSpPr/>
          <p:nvPr/>
        </p:nvSpPr>
        <p:spPr>
          <a:xfrm rot="940774">
            <a:off x="3148763" y="607291"/>
            <a:ext cx="428557" cy="375016"/>
          </a:xfrm>
          <a:custGeom>
            <a:avLst/>
            <a:gdLst>
              <a:gd name="f0" fmla="val w"/>
              <a:gd name="f1" fmla="val h"/>
              <a:gd name="f2" fmla="val 0"/>
              <a:gd name="f3" fmla="val 3273"/>
              <a:gd name="f4" fmla="val 2864"/>
              <a:gd name="f5" fmla="val 1574"/>
              <a:gd name="f6" fmla="val 1"/>
              <a:gd name="f7" fmla="val 252"/>
              <a:gd name="f8" fmla="val 1699"/>
              <a:gd name="f9" fmla="val 1291"/>
              <a:gd name="f10" fmla="val 2612"/>
              <a:gd name="f11" fmla="val 1826"/>
              <a:gd name="f12" fmla="val 2077"/>
              <a:gd name="f13" fmla="val 2738"/>
              <a:gd name="f14" fmla="val 2203"/>
              <a:gd name="f15" fmla="val 3021"/>
              <a:gd name="f16" fmla="val 1416"/>
              <a:gd name="f17" fmla="val 630"/>
              <a:gd name="f18" fmla="val 2360"/>
              <a:gd name="f19" fmla="*/ f0 1 3273"/>
              <a:gd name="f20" fmla="*/ f1 1 2864"/>
              <a:gd name="f21" fmla="val f2"/>
              <a:gd name="f22" fmla="val f3"/>
              <a:gd name="f23" fmla="val f4"/>
              <a:gd name="f24" fmla="+- f23 0 f21"/>
              <a:gd name="f25" fmla="+- f22 0 f21"/>
              <a:gd name="f26" fmla="*/ f25 1 3273"/>
              <a:gd name="f27" fmla="*/ f24 1 2864"/>
              <a:gd name="f28" fmla="*/ f21 1 f26"/>
              <a:gd name="f29" fmla="*/ f22 1 f26"/>
              <a:gd name="f30" fmla="*/ f21 1 f27"/>
              <a:gd name="f31" fmla="*/ f23 1 f27"/>
              <a:gd name="f32" fmla="*/ f28 f19 1"/>
              <a:gd name="f33" fmla="*/ f29 f19 1"/>
              <a:gd name="f34" fmla="*/ f31 f20 1"/>
              <a:gd name="f35" fmla="*/ f30 f2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2" t="f35" r="f33" b="f34"/>
            <a:pathLst>
              <a:path w="3273" h="2864">
                <a:moveTo>
                  <a:pt x="f5" y="f2"/>
                </a:moveTo>
                <a:cubicBezTo>
                  <a:pt x="f6" y="f2"/>
                  <a:pt x="f7" y="f8"/>
                  <a:pt x="f9" y="f10"/>
                </a:cubicBezTo>
                <a:cubicBezTo>
                  <a:pt x="f5" y="f4"/>
                  <a:pt x="f11" y="f4"/>
                  <a:pt x="f12" y="f4"/>
                </a:cubicBezTo>
                <a:cubicBezTo>
                  <a:pt x="f13" y="f4"/>
                  <a:pt x="f3" y="f14"/>
                  <a:pt x="f15" y="f16"/>
                </a:cubicBezTo>
                <a:cubicBezTo>
                  <a:pt x="f13" y="f17"/>
                  <a:pt x="f18" y="f2"/>
                  <a:pt x="f5" y="f2"/>
                </a:cubicBezTo>
                <a:close/>
              </a:path>
            </a:pathLst>
          </a:custGeom>
          <a:solidFill>
            <a:srgbClr val="FD2906"/>
          </a:solidFill>
          <a:ln cap="flat">
            <a:noFill/>
            <a:prstDash val="solid"/>
          </a:ln>
        </p:spPr>
        <p:txBody>
          <a:bodyPr vert="horz" wrap="square" lIns="91421" tIns="91421" rIns="91421" bIns="91421" anchor="ctr" anchorCtr="0" compatLnSpc="1">
            <a:noAutofit/>
          </a:bodyPr>
          <a:lstStyle/>
          <a:p>
            <a:pPr marL="0" marR="0" lvl="0" indent="0" algn="l" defTabSz="121917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867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250CFD-699C-8618-CEFF-3E14171683A0}"/>
              </a:ext>
            </a:extLst>
          </p:cNvPr>
          <p:cNvSpPr txBox="1"/>
          <p:nvPr/>
        </p:nvSpPr>
        <p:spPr>
          <a:xfrm>
            <a:off x="3373593" y="295632"/>
            <a:ext cx="508947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01726A9-65F2-88A8-51EC-D8BC72624C02}"/>
              </a:ext>
            </a:extLst>
          </p:cNvPr>
          <p:cNvSpPr txBox="1"/>
          <p:nvPr/>
        </p:nvSpPr>
        <p:spPr>
          <a:xfrm>
            <a:off x="8241890" y="5182465"/>
            <a:ext cx="2435137" cy="1454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D58BD86-4E6F-E09A-8194-8C54EDBF1089}"/>
              </a:ext>
            </a:extLst>
          </p:cNvPr>
          <p:cNvSpPr txBox="1"/>
          <p:nvPr/>
        </p:nvSpPr>
        <p:spPr>
          <a:xfrm>
            <a:off x="4921596" y="5182465"/>
            <a:ext cx="2435137" cy="1454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EACFFF9-7592-BD83-517B-26C7BCBC6ED0}"/>
              </a:ext>
            </a:extLst>
          </p:cNvPr>
          <p:cNvSpPr txBox="1"/>
          <p:nvPr/>
        </p:nvSpPr>
        <p:spPr>
          <a:xfrm>
            <a:off x="1601302" y="5182465"/>
            <a:ext cx="2435137" cy="1454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9710806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0" grpId="0"/>
      <p:bldP spid="53" grpId="0"/>
      <p:bldP spid="54" grpId="0"/>
      <p:bldP spid="5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F2C9A77-D918-B56A-2FFA-D7261EB89380}"/>
              </a:ext>
            </a:extLst>
          </p:cNvPr>
          <p:cNvSpPr/>
          <p:nvPr/>
        </p:nvSpPr>
        <p:spPr>
          <a:xfrm>
            <a:off x="4953256" y="2190749"/>
            <a:ext cx="2705100" cy="3860800"/>
          </a:xfrm>
          <a:prstGeom prst="roundRect">
            <a:avLst>
              <a:gd name="adj" fmla="val 13252"/>
            </a:avLst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A36BF06-D66C-5040-65A7-BE864A442725}"/>
              </a:ext>
            </a:extLst>
          </p:cNvPr>
          <p:cNvSpPr/>
          <p:nvPr/>
        </p:nvSpPr>
        <p:spPr>
          <a:xfrm>
            <a:off x="7797198" y="2190749"/>
            <a:ext cx="2705100" cy="3860800"/>
          </a:xfrm>
          <a:prstGeom prst="roundRect">
            <a:avLst>
              <a:gd name="adj" fmla="val 13252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874F72F-F853-32C8-F9B7-DD3001679998}"/>
              </a:ext>
            </a:extLst>
          </p:cNvPr>
          <p:cNvSpPr/>
          <p:nvPr/>
        </p:nvSpPr>
        <p:spPr>
          <a:xfrm>
            <a:off x="2109314" y="2190749"/>
            <a:ext cx="2705100" cy="3860800"/>
          </a:xfrm>
          <a:prstGeom prst="roundRect">
            <a:avLst>
              <a:gd name="adj" fmla="val 13252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EEA60A4-B836-F557-B972-74BB441C24D8}"/>
              </a:ext>
            </a:extLst>
          </p:cNvPr>
          <p:cNvSpPr/>
          <p:nvPr/>
        </p:nvSpPr>
        <p:spPr>
          <a:xfrm>
            <a:off x="6566156" y="1778000"/>
            <a:ext cx="1092200" cy="1092200"/>
          </a:xfrm>
          <a:prstGeom prst="ellipse">
            <a:avLst/>
          </a:prstGeom>
          <a:solidFill>
            <a:srgbClr val="FD2906"/>
          </a:solidFill>
          <a:ln w="38100">
            <a:solidFill>
              <a:schemeClr val="bg1"/>
            </a:solidFill>
          </a:ln>
          <a:effectLst>
            <a:outerShdw blurRad="63500" sx="98000" sy="98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E2BAF0-F934-159F-D93A-D4D902DC658D}"/>
              </a:ext>
            </a:extLst>
          </p:cNvPr>
          <p:cNvSpPr txBox="1"/>
          <p:nvPr/>
        </p:nvSpPr>
        <p:spPr>
          <a:xfrm>
            <a:off x="3373593" y="295632"/>
            <a:ext cx="508947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493EC3-B305-523C-D38E-E8D9474C56E9}"/>
              </a:ext>
            </a:extLst>
          </p:cNvPr>
          <p:cNvSpPr txBox="1"/>
          <p:nvPr/>
        </p:nvSpPr>
        <p:spPr>
          <a:xfrm>
            <a:off x="7943194" y="2297495"/>
            <a:ext cx="2435137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B61F16-E3C6-926A-73DC-D8318CE7A151}"/>
              </a:ext>
            </a:extLst>
          </p:cNvPr>
          <p:cNvSpPr txBox="1"/>
          <p:nvPr/>
        </p:nvSpPr>
        <p:spPr>
          <a:xfrm>
            <a:off x="5097544" y="2566132"/>
            <a:ext cx="2435137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BC8AEE-708A-6E7C-3C4A-94879D75A260}"/>
              </a:ext>
            </a:extLst>
          </p:cNvPr>
          <p:cNvSpPr txBox="1"/>
          <p:nvPr/>
        </p:nvSpPr>
        <p:spPr>
          <a:xfrm>
            <a:off x="2244295" y="2297494"/>
            <a:ext cx="2435137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ctr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61AF126-34E7-EDC6-51F2-FB4EBF98FD78}"/>
              </a:ext>
            </a:extLst>
          </p:cNvPr>
          <p:cNvGrpSpPr/>
          <p:nvPr/>
        </p:nvGrpSpPr>
        <p:grpSpPr>
          <a:xfrm>
            <a:off x="6872931" y="2047827"/>
            <a:ext cx="481156" cy="623861"/>
            <a:chOff x="2302281" y="5032909"/>
            <a:chExt cx="939572" cy="1218236"/>
          </a:xfrm>
          <a:solidFill>
            <a:schemeClr val="bg1"/>
          </a:solidFill>
        </p:grpSpPr>
        <p:sp>
          <p:nvSpPr>
            <p:cNvPr id="11" name="Forma libre: forma 55">
              <a:extLst>
                <a:ext uri="{FF2B5EF4-FFF2-40B4-BE49-F238E27FC236}">
                  <a16:creationId xmlns:a16="http://schemas.microsoft.com/office/drawing/2014/main" id="{2EA16CB3-7F3C-00B9-FF75-C05F34E82D18}"/>
                </a:ext>
              </a:extLst>
            </p:cNvPr>
            <p:cNvSpPr/>
            <p:nvPr/>
          </p:nvSpPr>
          <p:spPr>
            <a:xfrm>
              <a:off x="2371682" y="5287596"/>
              <a:ext cx="615501" cy="615041"/>
            </a:xfrm>
            <a:custGeom>
              <a:avLst/>
              <a:gdLst>
                <a:gd name="connsiteX0" fmla="*/ -1519 w 512326"/>
                <a:gd name="connsiteY0" fmla="*/ 476444 h 511943"/>
                <a:gd name="connsiteX1" fmla="*/ 22795 w 512326"/>
                <a:gd name="connsiteY1" fmla="*/ 435601 h 511943"/>
                <a:gd name="connsiteX2" fmla="*/ 83686 w 512326"/>
                <a:gd name="connsiteY2" fmla="*/ 340159 h 511943"/>
                <a:gd name="connsiteX3" fmla="*/ 92218 w 512326"/>
                <a:gd name="connsiteY3" fmla="*/ 290465 h 511943"/>
                <a:gd name="connsiteX4" fmla="*/ 134874 w 512326"/>
                <a:gd name="connsiteY4" fmla="*/ 194489 h 511943"/>
                <a:gd name="connsiteX5" fmla="*/ 319252 w 512326"/>
                <a:gd name="connsiteY5" fmla="*/ 9470 h 511943"/>
                <a:gd name="connsiteX6" fmla="*/ 351244 w 512326"/>
                <a:gd name="connsiteY6" fmla="*/ 10003 h 511943"/>
                <a:gd name="connsiteX7" fmla="*/ 500539 w 512326"/>
                <a:gd name="connsiteY7" fmla="*/ 159299 h 511943"/>
                <a:gd name="connsiteX8" fmla="*/ 500539 w 512326"/>
                <a:gd name="connsiteY8" fmla="*/ 194809 h 511943"/>
                <a:gd name="connsiteX9" fmla="*/ 318079 w 512326"/>
                <a:gd name="connsiteY9" fmla="*/ 376096 h 511943"/>
                <a:gd name="connsiteX10" fmla="*/ 230636 w 512326"/>
                <a:gd name="connsiteY10" fmla="*/ 418219 h 511943"/>
                <a:gd name="connsiteX11" fmla="*/ 145324 w 512326"/>
                <a:gd name="connsiteY11" fmla="*/ 437521 h 511943"/>
                <a:gd name="connsiteX12" fmla="*/ 69183 w 512326"/>
                <a:gd name="connsiteY12" fmla="*/ 496812 h 511943"/>
                <a:gd name="connsiteX13" fmla="*/ 15864 w 512326"/>
                <a:gd name="connsiteY13" fmla="*/ 508010 h 511943"/>
                <a:gd name="connsiteX14" fmla="*/ -1519 w 512326"/>
                <a:gd name="connsiteY14" fmla="*/ 476444 h 511943"/>
                <a:gd name="connsiteX15" fmla="*/ 244498 w 512326"/>
                <a:gd name="connsiteY15" fmla="*/ 276815 h 511943"/>
                <a:gd name="connsiteX16" fmla="*/ 244498 w 512326"/>
                <a:gd name="connsiteY16" fmla="*/ 276815 h 511943"/>
                <a:gd name="connsiteX17" fmla="*/ 319146 w 512326"/>
                <a:gd name="connsiteY17" fmla="*/ 277348 h 511943"/>
                <a:gd name="connsiteX18" fmla="*/ 359989 w 512326"/>
                <a:gd name="connsiteY18" fmla="*/ 257513 h 511943"/>
                <a:gd name="connsiteX19" fmla="*/ 387395 w 512326"/>
                <a:gd name="connsiteY19" fmla="*/ 222429 h 511943"/>
                <a:gd name="connsiteX20" fmla="*/ 430905 w 512326"/>
                <a:gd name="connsiteY20" fmla="*/ 188838 h 511943"/>
                <a:gd name="connsiteX21" fmla="*/ 430905 w 512326"/>
                <a:gd name="connsiteY21" fmla="*/ 166443 h 511943"/>
                <a:gd name="connsiteX22" fmla="*/ 345593 w 512326"/>
                <a:gd name="connsiteY22" fmla="*/ 81132 h 511943"/>
                <a:gd name="connsiteX23" fmla="*/ 325438 w 512326"/>
                <a:gd name="connsiteY23" fmla="*/ 81132 h 511943"/>
                <a:gd name="connsiteX24" fmla="*/ 174330 w 512326"/>
                <a:gd name="connsiteY24" fmla="*/ 232880 h 511943"/>
                <a:gd name="connsiteX25" fmla="*/ 153002 w 512326"/>
                <a:gd name="connsiteY25" fmla="*/ 263165 h 511943"/>
                <a:gd name="connsiteX26" fmla="*/ 162706 w 512326"/>
                <a:gd name="connsiteY26" fmla="*/ 277242 h 511943"/>
                <a:gd name="connsiteX27" fmla="*/ 244498 w 512326"/>
                <a:gd name="connsiteY27" fmla="*/ 276815 h 5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2326" h="511943">
                  <a:moveTo>
                    <a:pt x="-1519" y="476444"/>
                  </a:moveTo>
                  <a:cubicBezTo>
                    <a:pt x="934" y="460171"/>
                    <a:pt x="9679" y="445498"/>
                    <a:pt x="22795" y="435601"/>
                  </a:cubicBezTo>
                  <a:cubicBezTo>
                    <a:pt x="52121" y="410520"/>
                    <a:pt x="73342" y="377302"/>
                    <a:pt x="83686" y="340159"/>
                  </a:cubicBezTo>
                  <a:cubicBezTo>
                    <a:pt x="87845" y="323843"/>
                    <a:pt x="90725" y="307229"/>
                    <a:pt x="92218" y="290465"/>
                  </a:cubicBezTo>
                  <a:cubicBezTo>
                    <a:pt x="94670" y="254431"/>
                    <a:pt x="109707" y="220424"/>
                    <a:pt x="134874" y="194489"/>
                  </a:cubicBezTo>
                  <a:cubicBezTo>
                    <a:pt x="196298" y="132852"/>
                    <a:pt x="258255" y="71641"/>
                    <a:pt x="319252" y="9470"/>
                  </a:cubicBezTo>
                  <a:cubicBezTo>
                    <a:pt x="331623" y="-3114"/>
                    <a:pt x="339407" y="-1834"/>
                    <a:pt x="351244" y="10003"/>
                  </a:cubicBezTo>
                  <a:cubicBezTo>
                    <a:pt x="400405" y="60124"/>
                    <a:pt x="450206" y="109892"/>
                    <a:pt x="500539" y="159299"/>
                  </a:cubicBezTo>
                  <a:cubicBezTo>
                    <a:pt x="513763" y="172202"/>
                    <a:pt x="514403" y="181693"/>
                    <a:pt x="500539" y="194809"/>
                  </a:cubicBezTo>
                  <a:cubicBezTo>
                    <a:pt x="439435" y="255167"/>
                    <a:pt x="379397" y="316485"/>
                    <a:pt x="318079" y="376096"/>
                  </a:cubicBezTo>
                  <a:cubicBezTo>
                    <a:pt x="295258" y="400592"/>
                    <a:pt x="264014" y="415628"/>
                    <a:pt x="230636" y="418219"/>
                  </a:cubicBezTo>
                  <a:cubicBezTo>
                    <a:pt x="201417" y="420149"/>
                    <a:pt x="172623" y="426665"/>
                    <a:pt x="145324" y="437521"/>
                  </a:cubicBezTo>
                  <a:cubicBezTo>
                    <a:pt x="113332" y="449571"/>
                    <a:pt x="92004" y="473778"/>
                    <a:pt x="69183" y="496812"/>
                  </a:cubicBezTo>
                  <a:cubicBezTo>
                    <a:pt x="56067" y="512307"/>
                    <a:pt x="34099" y="516914"/>
                    <a:pt x="15864" y="508010"/>
                  </a:cubicBezTo>
                  <a:cubicBezTo>
                    <a:pt x="4240" y="501910"/>
                    <a:pt x="-2585" y="489497"/>
                    <a:pt x="-1519" y="476444"/>
                  </a:cubicBezTo>
                  <a:close/>
                  <a:moveTo>
                    <a:pt x="244498" y="276815"/>
                  </a:moveTo>
                  <a:lnTo>
                    <a:pt x="244498" y="276815"/>
                  </a:lnTo>
                  <a:cubicBezTo>
                    <a:pt x="269239" y="276815"/>
                    <a:pt x="294086" y="275429"/>
                    <a:pt x="319146" y="277348"/>
                  </a:cubicBezTo>
                  <a:cubicBezTo>
                    <a:pt x="335569" y="280249"/>
                    <a:pt x="352098" y="272251"/>
                    <a:pt x="359989" y="257513"/>
                  </a:cubicBezTo>
                  <a:cubicBezTo>
                    <a:pt x="367133" y="243757"/>
                    <a:pt x="390595" y="243544"/>
                    <a:pt x="387395" y="222429"/>
                  </a:cubicBezTo>
                  <a:cubicBezTo>
                    <a:pt x="408723" y="219763"/>
                    <a:pt x="416401" y="200035"/>
                    <a:pt x="430905" y="188838"/>
                  </a:cubicBezTo>
                  <a:cubicBezTo>
                    <a:pt x="441569" y="181053"/>
                    <a:pt x="438903" y="174122"/>
                    <a:pt x="430905" y="166443"/>
                  </a:cubicBezTo>
                  <a:cubicBezTo>
                    <a:pt x="402325" y="138184"/>
                    <a:pt x="373640" y="109924"/>
                    <a:pt x="345593" y="81132"/>
                  </a:cubicBezTo>
                  <a:cubicBezTo>
                    <a:pt x="337914" y="73347"/>
                    <a:pt x="333223" y="73240"/>
                    <a:pt x="325438" y="81132"/>
                  </a:cubicBezTo>
                  <a:cubicBezTo>
                    <a:pt x="275317" y="131892"/>
                    <a:pt x="224663" y="182226"/>
                    <a:pt x="174330" y="232880"/>
                  </a:cubicBezTo>
                  <a:cubicBezTo>
                    <a:pt x="165693" y="241827"/>
                    <a:pt x="158547" y="252043"/>
                    <a:pt x="153002" y="263165"/>
                  </a:cubicBezTo>
                  <a:cubicBezTo>
                    <a:pt x="146710" y="275535"/>
                    <a:pt x="150763" y="277455"/>
                    <a:pt x="162706" y="277242"/>
                  </a:cubicBezTo>
                  <a:cubicBezTo>
                    <a:pt x="189899" y="276282"/>
                    <a:pt x="217199" y="276815"/>
                    <a:pt x="244498" y="276815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2" name="Forma libre: forma 56">
              <a:extLst>
                <a:ext uri="{FF2B5EF4-FFF2-40B4-BE49-F238E27FC236}">
                  <a16:creationId xmlns:a16="http://schemas.microsoft.com/office/drawing/2014/main" id="{657B5706-7C98-CF08-F4F8-DE7E884401C6}"/>
                </a:ext>
              </a:extLst>
            </p:cNvPr>
            <p:cNvSpPr/>
            <p:nvPr/>
          </p:nvSpPr>
          <p:spPr>
            <a:xfrm>
              <a:off x="2762356" y="5032909"/>
              <a:ext cx="479497" cy="479991"/>
            </a:xfrm>
            <a:custGeom>
              <a:avLst/>
              <a:gdLst>
                <a:gd name="connsiteX0" fmla="*/ 397270 w 399120"/>
                <a:gd name="connsiteY0" fmla="*/ 133700 h 399531"/>
                <a:gd name="connsiteX1" fmla="*/ 350242 w 399120"/>
                <a:gd name="connsiteY1" fmla="*/ 231702 h 399531"/>
                <a:gd name="connsiteX2" fmla="*/ 264930 w 399120"/>
                <a:gd name="connsiteY2" fmla="*/ 317014 h 399531"/>
                <a:gd name="connsiteX3" fmla="*/ 261837 w 399120"/>
                <a:gd name="connsiteY3" fmla="*/ 357537 h 399531"/>
                <a:gd name="connsiteX4" fmla="*/ 261837 w 399120"/>
                <a:gd name="connsiteY4" fmla="*/ 394114 h 399531"/>
                <a:gd name="connsiteX5" fmla="*/ 223661 w 399120"/>
                <a:gd name="connsiteY5" fmla="*/ 388995 h 399531"/>
                <a:gd name="connsiteX6" fmla="*/ 14327 w 399120"/>
                <a:gd name="connsiteY6" fmla="*/ 179662 h 399531"/>
                <a:gd name="connsiteX7" fmla="*/ 2917 w 399120"/>
                <a:gd name="connsiteY7" fmla="*/ 166439 h 399531"/>
                <a:gd name="connsiteX8" fmla="*/ 7289 w 399120"/>
                <a:gd name="connsiteY8" fmla="*/ 134447 h 399531"/>
                <a:gd name="connsiteX9" fmla="*/ 37575 w 399120"/>
                <a:gd name="connsiteY9" fmla="*/ 133381 h 399531"/>
                <a:gd name="connsiteX10" fmla="*/ 87482 w 399120"/>
                <a:gd name="connsiteY10" fmla="*/ 128902 h 399531"/>
                <a:gd name="connsiteX11" fmla="*/ 174287 w 399120"/>
                <a:gd name="connsiteY11" fmla="*/ 42310 h 399531"/>
                <a:gd name="connsiteX12" fmla="*/ 389059 w 399120"/>
                <a:gd name="connsiteY12" fmla="*/ 82727 h 399531"/>
                <a:gd name="connsiteX13" fmla="*/ 397270 w 399120"/>
                <a:gd name="connsiteY13" fmla="*/ 133700 h 399531"/>
                <a:gd name="connsiteX14" fmla="*/ 302894 w 399120"/>
                <a:gd name="connsiteY14" fmla="*/ 92324 h 399531"/>
                <a:gd name="connsiteX15" fmla="*/ 232938 w 399120"/>
                <a:gd name="connsiteY15" fmla="*/ 93817 h 399531"/>
                <a:gd name="connsiteX16" fmla="*/ 145920 w 399120"/>
                <a:gd name="connsiteY16" fmla="*/ 180195 h 399531"/>
                <a:gd name="connsiteX17" fmla="*/ 147840 w 399120"/>
                <a:gd name="connsiteY17" fmla="*/ 203656 h 399531"/>
                <a:gd name="connsiteX18" fmla="*/ 169168 w 399120"/>
                <a:gd name="connsiteY18" fmla="*/ 203123 h 399531"/>
                <a:gd name="connsiteX19" fmla="*/ 244668 w 399120"/>
                <a:gd name="connsiteY19" fmla="*/ 127302 h 399531"/>
                <a:gd name="connsiteX20" fmla="*/ 302894 w 399120"/>
                <a:gd name="connsiteY20" fmla="*/ 92324 h 39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99120" h="399531">
                  <a:moveTo>
                    <a:pt x="397270" y="133700"/>
                  </a:moveTo>
                  <a:cubicBezTo>
                    <a:pt x="397270" y="171771"/>
                    <a:pt x="377968" y="203656"/>
                    <a:pt x="350242" y="231702"/>
                  </a:cubicBezTo>
                  <a:cubicBezTo>
                    <a:pt x="322516" y="259748"/>
                    <a:pt x="293617" y="288967"/>
                    <a:pt x="264930" y="317014"/>
                  </a:cubicBezTo>
                  <a:cubicBezTo>
                    <a:pt x="251387" y="330237"/>
                    <a:pt x="248827" y="342500"/>
                    <a:pt x="261837" y="357537"/>
                  </a:cubicBezTo>
                  <a:cubicBezTo>
                    <a:pt x="272501" y="369267"/>
                    <a:pt x="273782" y="383770"/>
                    <a:pt x="261837" y="394114"/>
                  </a:cubicBezTo>
                  <a:cubicBezTo>
                    <a:pt x="249894" y="404458"/>
                    <a:pt x="235284" y="400512"/>
                    <a:pt x="223661" y="388995"/>
                  </a:cubicBezTo>
                  <a:lnTo>
                    <a:pt x="14327" y="179662"/>
                  </a:lnTo>
                  <a:cubicBezTo>
                    <a:pt x="9955" y="175748"/>
                    <a:pt x="6116" y="171302"/>
                    <a:pt x="2917" y="166439"/>
                  </a:cubicBezTo>
                  <a:cubicBezTo>
                    <a:pt x="-4548" y="156351"/>
                    <a:pt x="-2628" y="142168"/>
                    <a:pt x="7289" y="134447"/>
                  </a:cubicBezTo>
                  <a:cubicBezTo>
                    <a:pt x="15607" y="126278"/>
                    <a:pt x="28723" y="125809"/>
                    <a:pt x="37575" y="133381"/>
                  </a:cubicBezTo>
                  <a:cubicBezTo>
                    <a:pt x="61035" y="149057"/>
                    <a:pt x="67647" y="148523"/>
                    <a:pt x="87482" y="128902"/>
                  </a:cubicBezTo>
                  <a:cubicBezTo>
                    <a:pt x="116489" y="100109"/>
                    <a:pt x="144854" y="70676"/>
                    <a:pt x="174287" y="42310"/>
                  </a:cubicBezTo>
                  <a:cubicBezTo>
                    <a:pt x="245736" y="-27005"/>
                    <a:pt x="348430" y="-7597"/>
                    <a:pt x="389059" y="82727"/>
                  </a:cubicBezTo>
                  <a:cubicBezTo>
                    <a:pt x="395563" y="98893"/>
                    <a:pt x="398336" y="116307"/>
                    <a:pt x="397270" y="133700"/>
                  </a:cubicBezTo>
                  <a:close/>
                  <a:moveTo>
                    <a:pt x="302894" y="92324"/>
                  </a:moveTo>
                  <a:cubicBezTo>
                    <a:pt x="277407" y="74196"/>
                    <a:pt x="252241" y="75049"/>
                    <a:pt x="232938" y="93817"/>
                  </a:cubicBezTo>
                  <a:cubicBezTo>
                    <a:pt x="203612" y="122290"/>
                    <a:pt x="175353" y="151936"/>
                    <a:pt x="145920" y="180195"/>
                  </a:cubicBezTo>
                  <a:cubicBezTo>
                    <a:pt x="135256" y="190219"/>
                    <a:pt x="140269" y="195338"/>
                    <a:pt x="147840" y="203656"/>
                  </a:cubicBezTo>
                  <a:cubicBezTo>
                    <a:pt x="155411" y="211974"/>
                    <a:pt x="161811" y="211121"/>
                    <a:pt x="169168" y="203123"/>
                  </a:cubicBezTo>
                  <a:cubicBezTo>
                    <a:pt x="194015" y="177529"/>
                    <a:pt x="219822" y="152789"/>
                    <a:pt x="244668" y="127302"/>
                  </a:cubicBezTo>
                  <a:cubicBezTo>
                    <a:pt x="259491" y="109333"/>
                    <a:pt x="280073" y="96985"/>
                    <a:pt x="302894" y="92324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3" name="Forma libre: forma 62">
              <a:extLst>
                <a:ext uri="{FF2B5EF4-FFF2-40B4-BE49-F238E27FC236}">
                  <a16:creationId xmlns:a16="http://schemas.microsoft.com/office/drawing/2014/main" id="{6B82E3A8-8DDD-4B74-3A15-D77537A86E26}"/>
                </a:ext>
              </a:extLst>
            </p:cNvPr>
            <p:cNvSpPr/>
            <p:nvPr/>
          </p:nvSpPr>
          <p:spPr>
            <a:xfrm>
              <a:off x="2302281" y="5960807"/>
              <a:ext cx="192300" cy="290338"/>
            </a:xfrm>
            <a:custGeom>
              <a:avLst/>
              <a:gdLst>
                <a:gd name="connsiteX0" fmla="*/ -1550 w 160065"/>
                <a:gd name="connsiteY0" fmla="*/ 144397 h 241669"/>
                <a:gd name="connsiteX1" fmla="*/ 25430 w 160065"/>
                <a:gd name="connsiteY1" fmla="*/ 74335 h 241669"/>
                <a:gd name="connsiteX2" fmla="*/ 68833 w 160065"/>
                <a:gd name="connsiteY2" fmla="*/ 7579 h 241669"/>
                <a:gd name="connsiteX3" fmla="*/ 87495 w 160065"/>
                <a:gd name="connsiteY3" fmla="*/ 6299 h 241669"/>
                <a:gd name="connsiteX4" fmla="*/ 158197 w 160065"/>
                <a:gd name="connsiteY4" fmla="*/ 155594 h 241669"/>
                <a:gd name="connsiteX5" fmla="*/ 80030 w 160065"/>
                <a:gd name="connsiteY5" fmla="*/ 242186 h 241669"/>
                <a:gd name="connsiteX6" fmla="*/ -1550 w 160065"/>
                <a:gd name="connsiteY6" fmla="*/ 144397 h 241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065" h="241669">
                  <a:moveTo>
                    <a:pt x="-1550" y="144397"/>
                  </a:moveTo>
                  <a:cubicBezTo>
                    <a:pt x="2929" y="119550"/>
                    <a:pt x="12100" y="95770"/>
                    <a:pt x="25430" y="74335"/>
                  </a:cubicBezTo>
                  <a:cubicBezTo>
                    <a:pt x="38653" y="51301"/>
                    <a:pt x="54329" y="29866"/>
                    <a:pt x="68833" y="7579"/>
                  </a:cubicBezTo>
                  <a:cubicBezTo>
                    <a:pt x="74591" y="-1379"/>
                    <a:pt x="81416" y="-1699"/>
                    <a:pt x="87495" y="6299"/>
                  </a:cubicBezTo>
                  <a:cubicBezTo>
                    <a:pt x="120979" y="51194"/>
                    <a:pt x="154145" y="97156"/>
                    <a:pt x="158197" y="155594"/>
                  </a:cubicBezTo>
                  <a:cubicBezTo>
                    <a:pt x="161716" y="206781"/>
                    <a:pt x="126205" y="239733"/>
                    <a:pt x="80030" y="242186"/>
                  </a:cubicBezTo>
                  <a:cubicBezTo>
                    <a:pt x="38333" y="243785"/>
                    <a:pt x="-3682" y="207315"/>
                    <a:pt x="-1550" y="144397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63825690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D35E867-3AF5-A04E-AABD-2D26E051218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15674F-7EF1-14EE-1797-E049B158B28D}"/>
              </a:ext>
            </a:extLst>
          </p:cNvPr>
          <p:cNvSpPr txBox="1"/>
          <p:nvPr/>
        </p:nvSpPr>
        <p:spPr>
          <a:xfrm>
            <a:off x="538480" y="1629569"/>
            <a:ext cx="4165599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0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24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786995-4683-8FAD-7787-C5C687AE2D82}"/>
              </a:ext>
            </a:extLst>
          </p:cNvPr>
          <p:cNvSpPr txBox="1"/>
          <p:nvPr/>
        </p:nvSpPr>
        <p:spPr>
          <a:xfrm>
            <a:off x="457200" y="3993636"/>
            <a:ext cx="4246880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34515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8F0416E-2078-A3C6-AC5D-22DFEB06D63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556AC4-E08C-68A4-68F3-9ACA52A5CF56}"/>
              </a:ext>
            </a:extLst>
          </p:cNvPr>
          <p:cNvSpPr txBox="1"/>
          <p:nvPr/>
        </p:nvSpPr>
        <p:spPr>
          <a:xfrm>
            <a:off x="6770018" y="1666205"/>
            <a:ext cx="425790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B14F3C-0C87-3CB1-97EA-82F5F3D70C88}"/>
              </a:ext>
            </a:extLst>
          </p:cNvPr>
          <p:cNvSpPr txBox="1"/>
          <p:nvPr/>
        </p:nvSpPr>
        <p:spPr>
          <a:xfrm>
            <a:off x="6604647" y="3683000"/>
            <a:ext cx="4520553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23042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0EF4DBC-037C-47D6-1EB3-5D55209DC24D}"/>
              </a:ext>
            </a:extLst>
          </p:cNvPr>
          <p:cNvGrpSpPr/>
          <p:nvPr/>
        </p:nvGrpSpPr>
        <p:grpSpPr>
          <a:xfrm>
            <a:off x="1327723" y="2709872"/>
            <a:ext cx="8974066" cy="1643204"/>
            <a:chOff x="-621137" y="1218864"/>
            <a:chExt cx="12359085" cy="3345090"/>
          </a:xfrm>
        </p:grpSpPr>
        <p:sp>
          <p:nvSpPr>
            <p:cNvPr id="5" name="Freeform 26">
              <a:extLst>
                <a:ext uri="{FF2B5EF4-FFF2-40B4-BE49-F238E27FC236}">
                  <a16:creationId xmlns:a16="http://schemas.microsoft.com/office/drawing/2014/main" id="{B2A419B7-2C17-BDCA-B42C-324FCB24B647}"/>
                </a:ext>
              </a:extLst>
            </p:cNvPr>
            <p:cNvSpPr/>
            <p:nvPr/>
          </p:nvSpPr>
          <p:spPr>
            <a:xfrm>
              <a:off x="-621137" y="1218864"/>
              <a:ext cx="3761314" cy="3305901"/>
            </a:xfrm>
            <a:custGeom>
              <a:avLst/>
              <a:gdLst>
                <a:gd name="connsiteX0" fmla="*/ 0 w 1016000"/>
                <a:gd name="connsiteY0" fmla="*/ 457200 h 914400"/>
                <a:gd name="connsiteX1" fmla="*/ 215900 w 1016000"/>
                <a:gd name="connsiteY1" fmla="*/ 457200 h 914400"/>
                <a:gd name="connsiteX2" fmla="*/ 381000 w 1016000"/>
                <a:gd name="connsiteY2" fmla="*/ 0 h 914400"/>
                <a:gd name="connsiteX3" fmla="*/ 596900 w 1016000"/>
                <a:gd name="connsiteY3" fmla="*/ 914400 h 914400"/>
                <a:gd name="connsiteX4" fmla="*/ 736600 w 1016000"/>
                <a:gd name="connsiteY4" fmla="*/ 101600 h 914400"/>
                <a:gd name="connsiteX5" fmla="*/ 774700 w 1016000"/>
                <a:gd name="connsiteY5" fmla="*/ 533400 h 914400"/>
                <a:gd name="connsiteX6" fmla="*/ 1016000 w 1016000"/>
                <a:gd name="connsiteY6" fmla="*/ 533400 h 914400"/>
                <a:gd name="connsiteX0" fmla="*/ 0 w 1016000"/>
                <a:gd name="connsiteY0" fmla="*/ 457200 h 914400"/>
                <a:gd name="connsiteX1" fmla="*/ 215900 w 1016000"/>
                <a:gd name="connsiteY1" fmla="*/ 457200 h 914400"/>
                <a:gd name="connsiteX2" fmla="*/ 381000 w 1016000"/>
                <a:gd name="connsiteY2" fmla="*/ 0 h 914400"/>
                <a:gd name="connsiteX3" fmla="*/ 596900 w 1016000"/>
                <a:gd name="connsiteY3" fmla="*/ 914400 h 914400"/>
                <a:gd name="connsiteX4" fmla="*/ 736600 w 1016000"/>
                <a:gd name="connsiteY4" fmla="*/ 101600 h 914400"/>
                <a:gd name="connsiteX5" fmla="*/ 841026 w 1016000"/>
                <a:gd name="connsiteY5" fmla="*/ 674343 h 914400"/>
                <a:gd name="connsiteX6" fmla="*/ 1016000 w 1016000"/>
                <a:gd name="connsiteY6" fmla="*/ 533400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41026 w 982837"/>
                <a:gd name="connsiteY5" fmla="*/ 674343 h 914400"/>
                <a:gd name="connsiteX6" fmla="*/ 982837 w 982837"/>
                <a:gd name="connsiteY6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14536 w 982837"/>
                <a:gd name="connsiteY5" fmla="*/ 510008 h 914400"/>
                <a:gd name="connsiteX6" fmla="*/ 841026 w 982837"/>
                <a:gd name="connsiteY6" fmla="*/ 674343 h 914400"/>
                <a:gd name="connsiteX7" fmla="*/ 982837 w 982837"/>
                <a:gd name="connsiteY7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14536 w 982837"/>
                <a:gd name="connsiteY5" fmla="*/ 510008 h 914400"/>
                <a:gd name="connsiteX6" fmla="*/ 981969 w 982837"/>
                <a:gd name="connsiteY6" fmla="*/ 632890 h 914400"/>
                <a:gd name="connsiteX7" fmla="*/ 982837 w 982837"/>
                <a:gd name="connsiteY7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64281 w 982837"/>
                <a:gd name="connsiteY5" fmla="*/ 584624 h 914400"/>
                <a:gd name="connsiteX6" fmla="*/ 981969 w 982837"/>
                <a:gd name="connsiteY6" fmla="*/ 632890 h 914400"/>
                <a:gd name="connsiteX7" fmla="*/ 982837 w 982837"/>
                <a:gd name="connsiteY7" fmla="*/ 400748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64281 w 1231559"/>
                <a:gd name="connsiteY5" fmla="*/ 584624 h 914400"/>
                <a:gd name="connsiteX6" fmla="*/ 981969 w 1231559"/>
                <a:gd name="connsiteY6" fmla="*/ 632890 h 914400"/>
                <a:gd name="connsiteX7" fmla="*/ 1231559 w 1231559"/>
                <a:gd name="connsiteY7" fmla="*/ 467074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64281 w 1231559"/>
                <a:gd name="connsiteY5" fmla="*/ 584624 h 914400"/>
                <a:gd name="connsiteX6" fmla="*/ 948806 w 1231559"/>
                <a:gd name="connsiteY6" fmla="*/ 259807 h 914400"/>
                <a:gd name="connsiteX7" fmla="*/ 1231559 w 1231559"/>
                <a:gd name="connsiteY7" fmla="*/ 467074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80863 w 1231559"/>
                <a:gd name="connsiteY5" fmla="*/ 717276 h 914400"/>
                <a:gd name="connsiteX6" fmla="*/ 948806 w 1231559"/>
                <a:gd name="connsiteY6" fmla="*/ 259807 h 914400"/>
                <a:gd name="connsiteX7" fmla="*/ 1231559 w 1231559"/>
                <a:gd name="connsiteY7" fmla="*/ 467074 h 914400"/>
                <a:gd name="connsiteX0" fmla="*/ 0 w 1380792"/>
                <a:gd name="connsiteY0" fmla="*/ 457200 h 914400"/>
                <a:gd name="connsiteX1" fmla="*/ 215900 w 1380792"/>
                <a:gd name="connsiteY1" fmla="*/ 457200 h 914400"/>
                <a:gd name="connsiteX2" fmla="*/ 381000 w 1380792"/>
                <a:gd name="connsiteY2" fmla="*/ 0 h 914400"/>
                <a:gd name="connsiteX3" fmla="*/ 596900 w 1380792"/>
                <a:gd name="connsiteY3" fmla="*/ 914400 h 914400"/>
                <a:gd name="connsiteX4" fmla="*/ 736600 w 1380792"/>
                <a:gd name="connsiteY4" fmla="*/ 101600 h 914400"/>
                <a:gd name="connsiteX5" fmla="*/ 880863 w 1380792"/>
                <a:gd name="connsiteY5" fmla="*/ 717276 h 914400"/>
                <a:gd name="connsiteX6" fmla="*/ 948806 w 1380792"/>
                <a:gd name="connsiteY6" fmla="*/ 259807 h 914400"/>
                <a:gd name="connsiteX7" fmla="*/ 1380792 w 1380792"/>
                <a:gd name="connsiteY7" fmla="*/ 409039 h 914400"/>
                <a:gd name="connsiteX0" fmla="*/ 0 w 1380792"/>
                <a:gd name="connsiteY0" fmla="*/ 457200 h 914400"/>
                <a:gd name="connsiteX1" fmla="*/ 215900 w 1380792"/>
                <a:gd name="connsiteY1" fmla="*/ 457200 h 914400"/>
                <a:gd name="connsiteX2" fmla="*/ 381000 w 1380792"/>
                <a:gd name="connsiteY2" fmla="*/ 0 h 914400"/>
                <a:gd name="connsiteX3" fmla="*/ 596900 w 1380792"/>
                <a:gd name="connsiteY3" fmla="*/ 914400 h 914400"/>
                <a:gd name="connsiteX4" fmla="*/ 736600 w 1380792"/>
                <a:gd name="connsiteY4" fmla="*/ 101600 h 914400"/>
                <a:gd name="connsiteX5" fmla="*/ 880863 w 1380792"/>
                <a:gd name="connsiteY5" fmla="*/ 717276 h 914400"/>
                <a:gd name="connsiteX6" fmla="*/ 932225 w 1380792"/>
                <a:gd name="connsiteY6" fmla="*/ 409040 h 914400"/>
                <a:gd name="connsiteX7" fmla="*/ 1380792 w 1380792"/>
                <a:gd name="connsiteY7" fmla="*/ 409039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7330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7330 h 914400"/>
                <a:gd name="connsiteX0" fmla="*/ 0 w 1202223"/>
                <a:gd name="connsiteY0" fmla="*/ 457200 h 914400"/>
                <a:gd name="connsiteX1" fmla="*/ 215900 w 1202223"/>
                <a:gd name="connsiteY1" fmla="*/ 457200 h 914400"/>
                <a:gd name="connsiteX2" fmla="*/ 381000 w 1202223"/>
                <a:gd name="connsiteY2" fmla="*/ 0 h 914400"/>
                <a:gd name="connsiteX3" fmla="*/ 596900 w 1202223"/>
                <a:gd name="connsiteY3" fmla="*/ 914400 h 914400"/>
                <a:gd name="connsiteX4" fmla="*/ 736600 w 1202223"/>
                <a:gd name="connsiteY4" fmla="*/ 101600 h 914400"/>
                <a:gd name="connsiteX5" fmla="*/ 880863 w 1202223"/>
                <a:gd name="connsiteY5" fmla="*/ 717276 h 914400"/>
                <a:gd name="connsiteX6" fmla="*/ 932225 w 1202223"/>
                <a:gd name="connsiteY6" fmla="*/ 409040 h 914400"/>
                <a:gd name="connsiteX7" fmla="*/ 1202223 w 1202223"/>
                <a:gd name="connsiteY7" fmla="*/ 405850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3503 h 914400"/>
                <a:gd name="connsiteX0" fmla="*/ 0 w 1202223"/>
                <a:gd name="connsiteY0" fmla="*/ 457200 h 914400"/>
                <a:gd name="connsiteX1" fmla="*/ 215900 w 1202223"/>
                <a:gd name="connsiteY1" fmla="*/ 457200 h 914400"/>
                <a:gd name="connsiteX2" fmla="*/ 381000 w 1202223"/>
                <a:gd name="connsiteY2" fmla="*/ 0 h 914400"/>
                <a:gd name="connsiteX3" fmla="*/ 596900 w 1202223"/>
                <a:gd name="connsiteY3" fmla="*/ 914400 h 914400"/>
                <a:gd name="connsiteX4" fmla="*/ 736600 w 1202223"/>
                <a:gd name="connsiteY4" fmla="*/ 101600 h 914400"/>
                <a:gd name="connsiteX5" fmla="*/ 880863 w 1202223"/>
                <a:gd name="connsiteY5" fmla="*/ 717276 h 914400"/>
                <a:gd name="connsiteX6" fmla="*/ 932225 w 1202223"/>
                <a:gd name="connsiteY6" fmla="*/ 409040 h 914400"/>
                <a:gd name="connsiteX7" fmla="*/ 1202223 w 1202223"/>
                <a:gd name="connsiteY7" fmla="*/ 402023 h 914400"/>
                <a:gd name="connsiteX0" fmla="*/ 0 w 1202266"/>
                <a:gd name="connsiteY0" fmla="*/ 457200 h 914400"/>
                <a:gd name="connsiteX1" fmla="*/ 215900 w 1202266"/>
                <a:gd name="connsiteY1" fmla="*/ 457200 h 914400"/>
                <a:gd name="connsiteX2" fmla="*/ 381000 w 1202266"/>
                <a:gd name="connsiteY2" fmla="*/ 0 h 914400"/>
                <a:gd name="connsiteX3" fmla="*/ 596900 w 1202266"/>
                <a:gd name="connsiteY3" fmla="*/ 914400 h 914400"/>
                <a:gd name="connsiteX4" fmla="*/ 736600 w 1202266"/>
                <a:gd name="connsiteY4" fmla="*/ 101600 h 914400"/>
                <a:gd name="connsiteX5" fmla="*/ 880863 w 1202266"/>
                <a:gd name="connsiteY5" fmla="*/ 717276 h 914400"/>
                <a:gd name="connsiteX6" fmla="*/ 932225 w 1202266"/>
                <a:gd name="connsiteY6" fmla="*/ 409040 h 914400"/>
                <a:gd name="connsiteX7" fmla="*/ 1202223 w 1202266"/>
                <a:gd name="connsiteY7" fmla="*/ 402023 h 914400"/>
                <a:gd name="connsiteX0" fmla="*/ 0 w 1202266"/>
                <a:gd name="connsiteY0" fmla="*/ 457200 h 914400"/>
                <a:gd name="connsiteX1" fmla="*/ 215900 w 1202266"/>
                <a:gd name="connsiteY1" fmla="*/ 457200 h 914400"/>
                <a:gd name="connsiteX2" fmla="*/ 381000 w 1202266"/>
                <a:gd name="connsiteY2" fmla="*/ 0 h 914400"/>
                <a:gd name="connsiteX3" fmla="*/ 596900 w 1202266"/>
                <a:gd name="connsiteY3" fmla="*/ 914400 h 914400"/>
                <a:gd name="connsiteX4" fmla="*/ 736600 w 1202266"/>
                <a:gd name="connsiteY4" fmla="*/ 101600 h 914400"/>
                <a:gd name="connsiteX5" fmla="*/ 880863 w 1202266"/>
                <a:gd name="connsiteY5" fmla="*/ 717276 h 914400"/>
                <a:gd name="connsiteX6" fmla="*/ 932225 w 1202266"/>
                <a:gd name="connsiteY6" fmla="*/ 409040 h 914400"/>
                <a:gd name="connsiteX7" fmla="*/ 1202223 w 1202266"/>
                <a:gd name="connsiteY7" fmla="*/ 417329 h 914400"/>
                <a:gd name="connsiteX0" fmla="*/ 0 w 1133408"/>
                <a:gd name="connsiteY0" fmla="*/ 457200 h 914400"/>
                <a:gd name="connsiteX1" fmla="*/ 215900 w 1133408"/>
                <a:gd name="connsiteY1" fmla="*/ 457200 h 914400"/>
                <a:gd name="connsiteX2" fmla="*/ 381000 w 1133408"/>
                <a:gd name="connsiteY2" fmla="*/ 0 h 914400"/>
                <a:gd name="connsiteX3" fmla="*/ 596900 w 1133408"/>
                <a:gd name="connsiteY3" fmla="*/ 914400 h 914400"/>
                <a:gd name="connsiteX4" fmla="*/ 736600 w 1133408"/>
                <a:gd name="connsiteY4" fmla="*/ 101600 h 914400"/>
                <a:gd name="connsiteX5" fmla="*/ 880863 w 1133408"/>
                <a:gd name="connsiteY5" fmla="*/ 717276 h 914400"/>
                <a:gd name="connsiteX6" fmla="*/ 932225 w 1133408"/>
                <a:gd name="connsiteY6" fmla="*/ 409040 h 914400"/>
                <a:gd name="connsiteX7" fmla="*/ 1133346 w 1133408"/>
                <a:gd name="connsiteY7" fmla="*/ 413503 h 914400"/>
                <a:gd name="connsiteX0" fmla="*/ 0 w 1133408"/>
                <a:gd name="connsiteY0" fmla="*/ 457200 h 914400"/>
                <a:gd name="connsiteX1" fmla="*/ 215900 w 1133408"/>
                <a:gd name="connsiteY1" fmla="*/ 457200 h 914400"/>
                <a:gd name="connsiteX2" fmla="*/ 381000 w 1133408"/>
                <a:gd name="connsiteY2" fmla="*/ 0 h 914400"/>
                <a:gd name="connsiteX3" fmla="*/ 596900 w 1133408"/>
                <a:gd name="connsiteY3" fmla="*/ 914400 h 914400"/>
                <a:gd name="connsiteX4" fmla="*/ 736600 w 1133408"/>
                <a:gd name="connsiteY4" fmla="*/ 101600 h 914400"/>
                <a:gd name="connsiteX5" fmla="*/ 880863 w 1133408"/>
                <a:gd name="connsiteY5" fmla="*/ 717276 h 914400"/>
                <a:gd name="connsiteX6" fmla="*/ 932225 w 1133408"/>
                <a:gd name="connsiteY6" fmla="*/ 409040 h 914400"/>
                <a:gd name="connsiteX7" fmla="*/ 1133346 w 1133408"/>
                <a:gd name="connsiteY7" fmla="*/ 402024 h 914400"/>
                <a:gd name="connsiteX0" fmla="*/ 0 w 1079873"/>
                <a:gd name="connsiteY0" fmla="*/ 457200 h 914400"/>
                <a:gd name="connsiteX1" fmla="*/ 215900 w 1079873"/>
                <a:gd name="connsiteY1" fmla="*/ 457200 h 914400"/>
                <a:gd name="connsiteX2" fmla="*/ 381000 w 1079873"/>
                <a:gd name="connsiteY2" fmla="*/ 0 h 914400"/>
                <a:gd name="connsiteX3" fmla="*/ 596900 w 1079873"/>
                <a:gd name="connsiteY3" fmla="*/ 914400 h 914400"/>
                <a:gd name="connsiteX4" fmla="*/ 736600 w 1079873"/>
                <a:gd name="connsiteY4" fmla="*/ 101600 h 914400"/>
                <a:gd name="connsiteX5" fmla="*/ 880863 w 1079873"/>
                <a:gd name="connsiteY5" fmla="*/ 717276 h 914400"/>
                <a:gd name="connsiteX6" fmla="*/ 932225 w 1079873"/>
                <a:gd name="connsiteY6" fmla="*/ 409040 h 914400"/>
                <a:gd name="connsiteX7" fmla="*/ 1079775 w 1079873"/>
                <a:gd name="connsiteY7" fmla="*/ 409677 h 914400"/>
                <a:gd name="connsiteX0" fmla="*/ 0 w 1125759"/>
                <a:gd name="connsiteY0" fmla="*/ 457200 h 914400"/>
                <a:gd name="connsiteX1" fmla="*/ 215900 w 1125759"/>
                <a:gd name="connsiteY1" fmla="*/ 457200 h 914400"/>
                <a:gd name="connsiteX2" fmla="*/ 381000 w 1125759"/>
                <a:gd name="connsiteY2" fmla="*/ 0 h 914400"/>
                <a:gd name="connsiteX3" fmla="*/ 596900 w 1125759"/>
                <a:gd name="connsiteY3" fmla="*/ 914400 h 914400"/>
                <a:gd name="connsiteX4" fmla="*/ 736600 w 1125759"/>
                <a:gd name="connsiteY4" fmla="*/ 101600 h 914400"/>
                <a:gd name="connsiteX5" fmla="*/ 880863 w 1125759"/>
                <a:gd name="connsiteY5" fmla="*/ 717276 h 914400"/>
                <a:gd name="connsiteX6" fmla="*/ 932225 w 1125759"/>
                <a:gd name="connsiteY6" fmla="*/ 409040 h 914400"/>
                <a:gd name="connsiteX7" fmla="*/ 1125693 w 1125759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96900 w 1125693"/>
                <a:gd name="connsiteY3" fmla="*/ 914400 h 914400"/>
                <a:gd name="connsiteX4" fmla="*/ 736600 w 1125693"/>
                <a:gd name="connsiteY4" fmla="*/ 101600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36600 w 1125693"/>
                <a:gd name="connsiteY4" fmla="*/ 101600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97824 w 1125693"/>
                <a:gd name="connsiteY4" fmla="*/ 105426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97824 w 1125693"/>
                <a:gd name="connsiteY4" fmla="*/ 105426 h 914400"/>
                <a:gd name="connsiteX5" fmla="*/ 796681 w 1125693"/>
                <a:gd name="connsiteY5" fmla="*/ 740235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339977"/>
                <a:gd name="connsiteY0" fmla="*/ 453374 h 914400"/>
                <a:gd name="connsiteX1" fmla="*/ 288604 w 1339977"/>
                <a:gd name="connsiteY1" fmla="*/ 457200 h 914400"/>
                <a:gd name="connsiteX2" fmla="*/ 453704 w 1339977"/>
                <a:gd name="connsiteY2" fmla="*/ 0 h 914400"/>
                <a:gd name="connsiteX3" fmla="*/ 619859 w 1339977"/>
                <a:gd name="connsiteY3" fmla="*/ 914400 h 914400"/>
                <a:gd name="connsiteX4" fmla="*/ 870528 w 1339977"/>
                <a:gd name="connsiteY4" fmla="*/ 105426 h 914400"/>
                <a:gd name="connsiteX5" fmla="*/ 869385 w 1339977"/>
                <a:gd name="connsiteY5" fmla="*/ 740235 h 914400"/>
                <a:gd name="connsiteX6" fmla="*/ 1004929 w 1339977"/>
                <a:gd name="connsiteY6" fmla="*/ 409040 h 914400"/>
                <a:gd name="connsiteX7" fmla="*/ 1339977 w 1339977"/>
                <a:gd name="connsiteY7" fmla="*/ 405851 h 914400"/>
                <a:gd name="connsiteX0" fmla="*/ 0 w 1343804"/>
                <a:gd name="connsiteY0" fmla="*/ 461027 h 914400"/>
                <a:gd name="connsiteX1" fmla="*/ 292431 w 1343804"/>
                <a:gd name="connsiteY1" fmla="*/ 457200 h 914400"/>
                <a:gd name="connsiteX2" fmla="*/ 457531 w 1343804"/>
                <a:gd name="connsiteY2" fmla="*/ 0 h 914400"/>
                <a:gd name="connsiteX3" fmla="*/ 623686 w 1343804"/>
                <a:gd name="connsiteY3" fmla="*/ 914400 h 914400"/>
                <a:gd name="connsiteX4" fmla="*/ 874355 w 1343804"/>
                <a:gd name="connsiteY4" fmla="*/ 105426 h 914400"/>
                <a:gd name="connsiteX5" fmla="*/ 873212 w 1343804"/>
                <a:gd name="connsiteY5" fmla="*/ 740235 h 914400"/>
                <a:gd name="connsiteX6" fmla="*/ 1008756 w 1343804"/>
                <a:gd name="connsiteY6" fmla="*/ 409040 h 914400"/>
                <a:gd name="connsiteX7" fmla="*/ 1343804 w 1343804"/>
                <a:gd name="connsiteY7" fmla="*/ 405851 h 914400"/>
                <a:gd name="connsiteX0" fmla="*/ 0 w 1347630"/>
                <a:gd name="connsiteY0" fmla="*/ 453374 h 914400"/>
                <a:gd name="connsiteX1" fmla="*/ 296257 w 1347630"/>
                <a:gd name="connsiteY1" fmla="*/ 457200 h 914400"/>
                <a:gd name="connsiteX2" fmla="*/ 461357 w 1347630"/>
                <a:gd name="connsiteY2" fmla="*/ 0 h 914400"/>
                <a:gd name="connsiteX3" fmla="*/ 627512 w 1347630"/>
                <a:gd name="connsiteY3" fmla="*/ 914400 h 914400"/>
                <a:gd name="connsiteX4" fmla="*/ 878181 w 1347630"/>
                <a:gd name="connsiteY4" fmla="*/ 105426 h 914400"/>
                <a:gd name="connsiteX5" fmla="*/ 877038 w 1347630"/>
                <a:gd name="connsiteY5" fmla="*/ 740235 h 914400"/>
                <a:gd name="connsiteX6" fmla="*/ 1012582 w 1347630"/>
                <a:gd name="connsiteY6" fmla="*/ 409040 h 914400"/>
                <a:gd name="connsiteX7" fmla="*/ 1347630 w 1347630"/>
                <a:gd name="connsiteY7" fmla="*/ 405851 h 914400"/>
                <a:gd name="connsiteX0" fmla="*/ 0 w 1347630"/>
                <a:gd name="connsiteY0" fmla="*/ 347948 h 808974"/>
                <a:gd name="connsiteX1" fmla="*/ 296257 w 1347630"/>
                <a:gd name="connsiteY1" fmla="*/ 351774 h 808974"/>
                <a:gd name="connsiteX2" fmla="*/ 399176 w 1347630"/>
                <a:gd name="connsiteY2" fmla="*/ 93552 h 808974"/>
                <a:gd name="connsiteX3" fmla="*/ 627512 w 1347630"/>
                <a:gd name="connsiteY3" fmla="*/ 808974 h 808974"/>
                <a:gd name="connsiteX4" fmla="*/ 878181 w 1347630"/>
                <a:gd name="connsiteY4" fmla="*/ 0 h 808974"/>
                <a:gd name="connsiteX5" fmla="*/ 877038 w 1347630"/>
                <a:gd name="connsiteY5" fmla="*/ 634809 h 808974"/>
                <a:gd name="connsiteX6" fmla="*/ 1012582 w 1347630"/>
                <a:gd name="connsiteY6" fmla="*/ 303614 h 808974"/>
                <a:gd name="connsiteX7" fmla="*/ 1347630 w 1347630"/>
                <a:gd name="connsiteY7" fmla="*/ 300425 h 808974"/>
                <a:gd name="connsiteX0" fmla="*/ 0 w 1347630"/>
                <a:gd name="connsiteY0" fmla="*/ 347948 h 680468"/>
                <a:gd name="connsiteX1" fmla="*/ 296257 w 1347630"/>
                <a:gd name="connsiteY1" fmla="*/ 351774 h 680468"/>
                <a:gd name="connsiteX2" fmla="*/ 399176 w 1347630"/>
                <a:gd name="connsiteY2" fmla="*/ 93552 h 680468"/>
                <a:gd name="connsiteX3" fmla="*/ 577767 w 1347630"/>
                <a:gd name="connsiteY3" fmla="*/ 680468 h 680468"/>
                <a:gd name="connsiteX4" fmla="*/ 878181 w 1347630"/>
                <a:gd name="connsiteY4" fmla="*/ 0 h 680468"/>
                <a:gd name="connsiteX5" fmla="*/ 877038 w 1347630"/>
                <a:gd name="connsiteY5" fmla="*/ 634809 h 680468"/>
                <a:gd name="connsiteX6" fmla="*/ 1012582 w 1347630"/>
                <a:gd name="connsiteY6" fmla="*/ 303614 h 680468"/>
                <a:gd name="connsiteX7" fmla="*/ 1347630 w 1347630"/>
                <a:gd name="connsiteY7" fmla="*/ 300425 h 680468"/>
                <a:gd name="connsiteX0" fmla="*/ 0 w 1347630"/>
                <a:gd name="connsiteY0" fmla="*/ 447437 h 779957"/>
                <a:gd name="connsiteX1" fmla="*/ 296257 w 1347630"/>
                <a:gd name="connsiteY1" fmla="*/ 451263 h 779957"/>
                <a:gd name="connsiteX2" fmla="*/ 399176 w 1347630"/>
                <a:gd name="connsiteY2" fmla="*/ 193041 h 779957"/>
                <a:gd name="connsiteX3" fmla="*/ 577767 w 1347630"/>
                <a:gd name="connsiteY3" fmla="*/ 779957 h 779957"/>
                <a:gd name="connsiteX4" fmla="*/ 774547 w 1347630"/>
                <a:gd name="connsiteY4" fmla="*/ 0 h 779957"/>
                <a:gd name="connsiteX5" fmla="*/ 877038 w 1347630"/>
                <a:gd name="connsiteY5" fmla="*/ 734298 h 779957"/>
                <a:gd name="connsiteX6" fmla="*/ 1012582 w 1347630"/>
                <a:gd name="connsiteY6" fmla="*/ 403103 h 779957"/>
                <a:gd name="connsiteX7" fmla="*/ 1347630 w 1347630"/>
                <a:gd name="connsiteY7" fmla="*/ 399914 h 779957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12582 w 1347630"/>
                <a:gd name="connsiteY6" fmla="*/ 403103 h 966439"/>
                <a:gd name="connsiteX7" fmla="*/ 1347630 w 1347630"/>
                <a:gd name="connsiteY7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12582 w 1347630"/>
                <a:gd name="connsiteY6" fmla="*/ 403103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37454 w 1347630"/>
                <a:gd name="connsiteY6" fmla="*/ 191689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05802 w 1347630"/>
                <a:gd name="connsiteY7" fmla="*/ 400437 h 966439"/>
                <a:gd name="connsiteX8" fmla="*/ 1172128 w 1347630"/>
                <a:gd name="connsiteY8" fmla="*/ 396291 h 966439"/>
                <a:gd name="connsiteX9" fmla="*/ 1347630 w 1347630"/>
                <a:gd name="connsiteY9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26529 w 1347630"/>
                <a:gd name="connsiteY7" fmla="*/ 669886 h 966439"/>
                <a:gd name="connsiteX8" fmla="*/ 1172128 w 1347630"/>
                <a:gd name="connsiteY8" fmla="*/ 396291 h 966439"/>
                <a:gd name="connsiteX9" fmla="*/ 1347630 w 1347630"/>
                <a:gd name="connsiteY9" fmla="*/ 399914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77767 w 1459555"/>
                <a:gd name="connsiteY3" fmla="*/ 779957 h 966439"/>
                <a:gd name="connsiteX4" fmla="*/ 774547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77767 w 1459555"/>
                <a:gd name="connsiteY3" fmla="*/ 779957 h 966439"/>
                <a:gd name="connsiteX4" fmla="*/ 728948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40458 w 1459555"/>
                <a:gd name="connsiteY3" fmla="*/ 721922 h 966439"/>
                <a:gd name="connsiteX4" fmla="*/ 728948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875241"/>
                <a:gd name="connsiteX1" fmla="*/ 296257 w 1459555"/>
                <a:gd name="connsiteY1" fmla="*/ 451263 h 875241"/>
                <a:gd name="connsiteX2" fmla="*/ 399176 w 1459555"/>
                <a:gd name="connsiteY2" fmla="*/ 193041 h 875241"/>
                <a:gd name="connsiteX3" fmla="*/ 540458 w 1459555"/>
                <a:gd name="connsiteY3" fmla="*/ 721922 h 875241"/>
                <a:gd name="connsiteX4" fmla="*/ 728948 w 1459555"/>
                <a:gd name="connsiteY4" fmla="*/ 0 h 875241"/>
                <a:gd name="connsiteX5" fmla="*/ 901911 w 1459555"/>
                <a:gd name="connsiteY5" fmla="*/ 875241 h 875241"/>
                <a:gd name="connsiteX6" fmla="*/ 1078907 w 1459555"/>
                <a:gd name="connsiteY6" fmla="*/ 191689 h 875241"/>
                <a:gd name="connsiteX7" fmla="*/ 1126529 w 1459555"/>
                <a:gd name="connsiteY7" fmla="*/ 669886 h 875241"/>
                <a:gd name="connsiteX8" fmla="*/ 1172128 w 1459555"/>
                <a:gd name="connsiteY8" fmla="*/ 396291 h 875241"/>
                <a:gd name="connsiteX9" fmla="*/ 1459555 w 1459555"/>
                <a:gd name="connsiteY9" fmla="*/ 395769 h 875241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26529 w 1459555"/>
                <a:gd name="connsiteY7" fmla="*/ 669886 h 924985"/>
                <a:gd name="connsiteX8" fmla="*/ 1172128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30674 w 1459555"/>
                <a:gd name="connsiteY7" fmla="*/ 645014 h 924985"/>
                <a:gd name="connsiteX8" fmla="*/ 1172128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35655 w 1459555"/>
                <a:gd name="connsiteY6" fmla="*/ 17838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22347 w 1459555"/>
                <a:gd name="connsiteY6" fmla="*/ 16840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412484 w 1459555"/>
                <a:gd name="connsiteY2" fmla="*/ 166426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22347 w 1459555"/>
                <a:gd name="connsiteY6" fmla="*/ 16840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74053 h 951601"/>
                <a:gd name="connsiteX1" fmla="*/ 296257 w 1459555"/>
                <a:gd name="connsiteY1" fmla="*/ 477879 h 951601"/>
                <a:gd name="connsiteX2" fmla="*/ 412484 w 1459555"/>
                <a:gd name="connsiteY2" fmla="*/ 193042 h 951601"/>
                <a:gd name="connsiteX3" fmla="*/ 540458 w 1459555"/>
                <a:gd name="connsiteY3" fmla="*/ 748538 h 951601"/>
                <a:gd name="connsiteX4" fmla="*/ 718966 w 1459555"/>
                <a:gd name="connsiteY4" fmla="*/ 0 h 951601"/>
                <a:gd name="connsiteX5" fmla="*/ 918493 w 1459555"/>
                <a:gd name="connsiteY5" fmla="*/ 951601 h 951601"/>
                <a:gd name="connsiteX6" fmla="*/ 1022347 w 1459555"/>
                <a:gd name="connsiteY6" fmla="*/ 195017 h 951601"/>
                <a:gd name="connsiteX7" fmla="*/ 1130674 w 1459555"/>
                <a:gd name="connsiteY7" fmla="*/ 671630 h 951601"/>
                <a:gd name="connsiteX8" fmla="*/ 1197000 w 1459555"/>
                <a:gd name="connsiteY8" fmla="*/ 422907 h 951601"/>
                <a:gd name="connsiteX9" fmla="*/ 1459555 w 1459555"/>
                <a:gd name="connsiteY9" fmla="*/ 422385 h 951601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022347 w 1459555"/>
                <a:gd name="connsiteY6" fmla="*/ 195017 h 954928"/>
                <a:gd name="connsiteX7" fmla="*/ 1130674 w 1459555"/>
                <a:gd name="connsiteY7" fmla="*/ 671630 h 954928"/>
                <a:gd name="connsiteX8" fmla="*/ 1197000 w 1459555"/>
                <a:gd name="connsiteY8" fmla="*/ 422907 h 954928"/>
                <a:gd name="connsiteX9" fmla="*/ 1459555 w 1459555"/>
                <a:gd name="connsiteY9" fmla="*/ 422385 h 954928"/>
                <a:gd name="connsiteX0" fmla="*/ 0 w 2257791"/>
                <a:gd name="connsiteY0" fmla="*/ 474053 h 954928"/>
                <a:gd name="connsiteX1" fmla="*/ 296257 w 2257791"/>
                <a:gd name="connsiteY1" fmla="*/ 477879 h 954928"/>
                <a:gd name="connsiteX2" fmla="*/ 412484 w 2257791"/>
                <a:gd name="connsiteY2" fmla="*/ 193042 h 954928"/>
                <a:gd name="connsiteX3" fmla="*/ 540458 w 2257791"/>
                <a:gd name="connsiteY3" fmla="*/ 748538 h 954928"/>
                <a:gd name="connsiteX4" fmla="*/ 718966 w 2257791"/>
                <a:gd name="connsiteY4" fmla="*/ 0 h 954928"/>
                <a:gd name="connsiteX5" fmla="*/ 891876 w 2257791"/>
                <a:gd name="connsiteY5" fmla="*/ 954928 h 954928"/>
                <a:gd name="connsiteX6" fmla="*/ 1022347 w 2257791"/>
                <a:gd name="connsiteY6" fmla="*/ 195017 h 954928"/>
                <a:gd name="connsiteX7" fmla="*/ 1130674 w 2257791"/>
                <a:gd name="connsiteY7" fmla="*/ 671630 h 954928"/>
                <a:gd name="connsiteX8" fmla="*/ 1197000 w 2257791"/>
                <a:gd name="connsiteY8" fmla="*/ 422907 h 954928"/>
                <a:gd name="connsiteX9" fmla="*/ 2257791 w 2257791"/>
                <a:gd name="connsiteY9" fmla="*/ 422385 h 954928"/>
                <a:gd name="connsiteX0" fmla="*/ 0 w 2257791"/>
                <a:gd name="connsiteY0" fmla="*/ 474053 h 954928"/>
                <a:gd name="connsiteX1" fmla="*/ 296257 w 2257791"/>
                <a:gd name="connsiteY1" fmla="*/ 477879 h 954928"/>
                <a:gd name="connsiteX2" fmla="*/ 412484 w 2257791"/>
                <a:gd name="connsiteY2" fmla="*/ 193042 h 954928"/>
                <a:gd name="connsiteX3" fmla="*/ 540458 w 2257791"/>
                <a:gd name="connsiteY3" fmla="*/ 748538 h 954928"/>
                <a:gd name="connsiteX4" fmla="*/ 718966 w 2257791"/>
                <a:gd name="connsiteY4" fmla="*/ 0 h 954928"/>
                <a:gd name="connsiteX5" fmla="*/ 891876 w 2257791"/>
                <a:gd name="connsiteY5" fmla="*/ 954928 h 954928"/>
                <a:gd name="connsiteX6" fmla="*/ 1022347 w 2257791"/>
                <a:gd name="connsiteY6" fmla="*/ 195017 h 954928"/>
                <a:gd name="connsiteX7" fmla="*/ 1130674 w 2257791"/>
                <a:gd name="connsiteY7" fmla="*/ 671630 h 954928"/>
                <a:gd name="connsiteX8" fmla="*/ 1197000 w 2257791"/>
                <a:gd name="connsiteY8" fmla="*/ 422907 h 954928"/>
                <a:gd name="connsiteX9" fmla="*/ 2257791 w 2257791"/>
                <a:gd name="connsiteY9" fmla="*/ 443392 h 954928"/>
                <a:gd name="connsiteX0" fmla="*/ 0 w 2264793"/>
                <a:gd name="connsiteY0" fmla="*/ 474053 h 954928"/>
                <a:gd name="connsiteX1" fmla="*/ 296257 w 2264793"/>
                <a:gd name="connsiteY1" fmla="*/ 477879 h 954928"/>
                <a:gd name="connsiteX2" fmla="*/ 412484 w 2264793"/>
                <a:gd name="connsiteY2" fmla="*/ 193042 h 954928"/>
                <a:gd name="connsiteX3" fmla="*/ 540458 w 2264793"/>
                <a:gd name="connsiteY3" fmla="*/ 748538 h 954928"/>
                <a:gd name="connsiteX4" fmla="*/ 718966 w 2264793"/>
                <a:gd name="connsiteY4" fmla="*/ 0 h 954928"/>
                <a:gd name="connsiteX5" fmla="*/ 891876 w 2264793"/>
                <a:gd name="connsiteY5" fmla="*/ 954928 h 954928"/>
                <a:gd name="connsiteX6" fmla="*/ 1022347 w 2264793"/>
                <a:gd name="connsiteY6" fmla="*/ 195017 h 954928"/>
                <a:gd name="connsiteX7" fmla="*/ 1130674 w 2264793"/>
                <a:gd name="connsiteY7" fmla="*/ 671630 h 954928"/>
                <a:gd name="connsiteX8" fmla="*/ 1197000 w 2264793"/>
                <a:gd name="connsiteY8" fmla="*/ 422907 h 954928"/>
                <a:gd name="connsiteX9" fmla="*/ 2264793 w 2264793"/>
                <a:gd name="connsiteY9" fmla="*/ 422385 h 954928"/>
                <a:gd name="connsiteX0" fmla="*/ 0 w 2544876"/>
                <a:gd name="connsiteY0" fmla="*/ 488057 h 954928"/>
                <a:gd name="connsiteX1" fmla="*/ 576340 w 2544876"/>
                <a:gd name="connsiteY1" fmla="*/ 477879 h 954928"/>
                <a:gd name="connsiteX2" fmla="*/ 692567 w 2544876"/>
                <a:gd name="connsiteY2" fmla="*/ 193042 h 954928"/>
                <a:gd name="connsiteX3" fmla="*/ 820541 w 2544876"/>
                <a:gd name="connsiteY3" fmla="*/ 748538 h 954928"/>
                <a:gd name="connsiteX4" fmla="*/ 999049 w 2544876"/>
                <a:gd name="connsiteY4" fmla="*/ 0 h 954928"/>
                <a:gd name="connsiteX5" fmla="*/ 1171959 w 2544876"/>
                <a:gd name="connsiteY5" fmla="*/ 954928 h 954928"/>
                <a:gd name="connsiteX6" fmla="*/ 1302430 w 2544876"/>
                <a:gd name="connsiteY6" fmla="*/ 195017 h 954928"/>
                <a:gd name="connsiteX7" fmla="*/ 1410757 w 2544876"/>
                <a:gd name="connsiteY7" fmla="*/ 671630 h 954928"/>
                <a:gd name="connsiteX8" fmla="*/ 1477083 w 2544876"/>
                <a:gd name="connsiteY8" fmla="*/ 422907 h 954928"/>
                <a:gd name="connsiteX9" fmla="*/ 2544876 w 2544876"/>
                <a:gd name="connsiteY9" fmla="*/ 422385 h 954928"/>
                <a:gd name="connsiteX0" fmla="*/ 0 w 2523870"/>
                <a:gd name="connsiteY0" fmla="*/ 481055 h 954928"/>
                <a:gd name="connsiteX1" fmla="*/ 555334 w 2523870"/>
                <a:gd name="connsiteY1" fmla="*/ 477879 h 954928"/>
                <a:gd name="connsiteX2" fmla="*/ 671561 w 2523870"/>
                <a:gd name="connsiteY2" fmla="*/ 193042 h 954928"/>
                <a:gd name="connsiteX3" fmla="*/ 799535 w 2523870"/>
                <a:gd name="connsiteY3" fmla="*/ 748538 h 954928"/>
                <a:gd name="connsiteX4" fmla="*/ 978043 w 2523870"/>
                <a:gd name="connsiteY4" fmla="*/ 0 h 954928"/>
                <a:gd name="connsiteX5" fmla="*/ 1150953 w 2523870"/>
                <a:gd name="connsiteY5" fmla="*/ 954928 h 954928"/>
                <a:gd name="connsiteX6" fmla="*/ 1281424 w 2523870"/>
                <a:gd name="connsiteY6" fmla="*/ 195017 h 954928"/>
                <a:gd name="connsiteX7" fmla="*/ 1389751 w 2523870"/>
                <a:gd name="connsiteY7" fmla="*/ 671630 h 954928"/>
                <a:gd name="connsiteX8" fmla="*/ 1456077 w 2523870"/>
                <a:gd name="connsiteY8" fmla="*/ 422907 h 954928"/>
                <a:gd name="connsiteX9" fmla="*/ 2523870 w 2523870"/>
                <a:gd name="connsiteY9" fmla="*/ 422385 h 954928"/>
                <a:gd name="connsiteX0" fmla="*/ 0 w 2523870"/>
                <a:gd name="connsiteY0" fmla="*/ 481055 h 954928"/>
                <a:gd name="connsiteX1" fmla="*/ 555334 w 2523870"/>
                <a:gd name="connsiteY1" fmla="*/ 477879 h 954928"/>
                <a:gd name="connsiteX2" fmla="*/ 671561 w 2523870"/>
                <a:gd name="connsiteY2" fmla="*/ 193042 h 954928"/>
                <a:gd name="connsiteX3" fmla="*/ 799535 w 2523870"/>
                <a:gd name="connsiteY3" fmla="*/ 748538 h 954928"/>
                <a:gd name="connsiteX4" fmla="*/ 978043 w 2523870"/>
                <a:gd name="connsiteY4" fmla="*/ 0 h 954928"/>
                <a:gd name="connsiteX5" fmla="*/ 1150953 w 2523870"/>
                <a:gd name="connsiteY5" fmla="*/ 954928 h 954928"/>
                <a:gd name="connsiteX6" fmla="*/ 1281424 w 2523870"/>
                <a:gd name="connsiteY6" fmla="*/ 195017 h 954928"/>
                <a:gd name="connsiteX7" fmla="*/ 1389751 w 2523870"/>
                <a:gd name="connsiteY7" fmla="*/ 671630 h 954928"/>
                <a:gd name="connsiteX8" fmla="*/ 1435070 w 2523870"/>
                <a:gd name="connsiteY8" fmla="*/ 499930 h 954928"/>
                <a:gd name="connsiteX9" fmla="*/ 2523870 w 2523870"/>
                <a:gd name="connsiteY9" fmla="*/ 422385 h 954928"/>
                <a:gd name="connsiteX0" fmla="*/ 0 w 2523870"/>
                <a:gd name="connsiteY0" fmla="*/ 481055 h 954928"/>
                <a:gd name="connsiteX1" fmla="*/ 555334 w 2523870"/>
                <a:gd name="connsiteY1" fmla="*/ 477879 h 954928"/>
                <a:gd name="connsiteX2" fmla="*/ 671561 w 2523870"/>
                <a:gd name="connsiteY2" fmla="*/ 193042 h 954928"/>
                <a:gd name="connsiteX3" fmla="*/ 799535 w 2523870"/>
                <a:gd name="connsiteY3" fmla="*/ 748538 h 954928"/>
                <a:gd name="connsiteX4" fmla="*/ 978043 w 2523870"/>
                <a:gd name="connsiteY4" fmla="*/ 0 h 954928"/>
                <a:gd name="connsiteX5" fmla="*/ 1150953 w 2523870"/>
                <a:gd name="connsiteY5" fmla="*/ 954928 h 954928"/>
                <a:gd name="connsiteX6" fmla="*/ 1281424 w 2523870"/>
                <a:gd name="connsiteY6" fmla="*/ 195017 h 954928"/>
                <a:gd name="connsiteX7" fmla="*/ 1389751 w 2523870"/>
                <a:gd name="connsiteY7" fmla="*/ 678633 h 954928"/>
                <a:gd name="connsiteX8" fmla="*/ 1435070 w 2523870"/>
                <a:gd name="connsiteY8" fmla="*/ 499930 h 954928"/>
                <a:gd name="connsiteX9" fmla="*/ 2523870 w 2523870"/>
                <a:gd name="connsiteY9" fmla="*/ 422385 h 954928"/>
                <a:gd name="connsiteX0" fmla="*/ 0 w 2327812"/>
                <a:gd name="connsiteY0" fmla="*/ 481055 h 954928"/>
                <a:gd name="connsiteX1" fmla="*/ 555334 w 2327812"/>
                <a:gd name="connsiteY1" fmla="*/ 477879 h 954928"/>
                <a:gd name="connsiteX2" fmla="*/ 671561 w 2327812"/>
                <a:gd name="connsiteY2" fmla="*/ 193042 h 954928"/>
                <a:gd name="connsiteX3" fmla="*/ 799535 w 2327812"/>
                <a:gd name="connsiteY3" fmla="*/ 748538 h 954928"/>
                <a:gd name="connsiteX4" fmla="*/ 978043 w 2327812"/>
                <a:gd name="connsiteY4" fmla="*/ 0 h 954928"/>
                <a:gd name="connsiteX5" fmla="*/ 1150953 w 2327812"/>
                <a:gd name="connsiteY5" fmla="*/ 954928 h 954928"/>
                <a:gd name="connsiteX6" fmla="*/ 1281424 w 2327812"/>
                <a:gd name="connsiteY6" fmla="*/ 195017 h 954928"/>
                <a:gd name="connsiteX7" fmla="*/ 1389751 w 2327812"/>
                <a:gd name="connsiteY7" fmla="*/ 678633 h 954928"/>
                <a:gd name="connsiteX8" fmla="*/ 1435070 w 2327812"/>
                <a:gd name="connsiteY8" fmla="*/ 499930 h 954928"/>
                <a:gd name="connsiteX9" fmla="*/ 2327812 w 2327812"/>
                <a:gd name="connsiteY9" fmla="*/ 513412 h 954928"/>
                <a:gd name="connsiteX0" fmla="*/ 0 w 2271796"/>
                <a:gd name="connsiteY0" fmla="*/ 481055 h 954928"/>
                <a:gd name="connsiteX1" fmla="*/ 555334 w 2271796"/>
                <a:gd name="connsiteY1" fmla="*/ 477879 h 954928"/>
                <a:gd name="connsiteX2" fmla="*/ 671561 w 2271796"/>
                <a:gd name="connsiteY2" fmla="*/ 193042 h 954928"/>
                <a:gd name="connsiteX3" fmla="*/ 799535 w 2271796"/>
                <a:gd name="connsiteY3" fmla="*/ 748538 h 954928"/>
                <a:gd name="connsiteX4" fmla="*/ 978043 w 2271796"/>
                <a:gd name="connsiteY4" fmla="*/ 0 h 954928"/>
                <a:gd name="connsiteX5" fmla="*/ 1150953 w 2271796"/>
                <a:gd name="connsiteY5" fmla="*/ 954928 h 954928"/>
                <a:gd name="connsiteX6" fmla="*/ 1281424 w 2271796"/>
                <a:gd name="connsiteY6" fmla="*/ 195017 h 954928"/>
                <a:gd name="connsiteX7" fmla="*/ 1389751 w 2271796"/>
                <a:gd name="connsiteY7" fmla="*/ 678633 h 954928"/>
                <a:gd name="connsiteX8" fmla="*/ 1435070 w 2271796"/>
                <a:gd name="connsiteY8" fmla="*/ 499930 h 954928"/>
                <a:gd name="connsiteX9" fmla="*/ 2271796 w 2271796"/>
                <a:gd name="connsiteY9" fmla="*/ 499408 h 954928"/>
                <a:gd name="connsiteX0" fmla="*/ 0 w 2264794"/>
                <a:gd name="connsiteY0" fmla="*/ 481055 h 954928"/>
                <a:gd name="connsiteX1" fmla="*/ 555334 w 2264794"/>
                <a:gd name="connsiteY1" fmla="*/ 477879 h 954928"/>
                <a:gd name="connsiteX2" fmla="*/ 671561 w 2264794"/>
                <a:gd name="connsiteY2" fmla="*/ 193042 h 954928"/>
                <a:gd name="connsiteX3" fmla="*/ 799535 w 2264794"/>
                <a:gd name="connsiteY3" fmla="*/ 748538 h 954928"/>
                <a:gd name="connsiteX4" fmla="*/ 978043 w 2264794"/>
                <a:gd name="connsiteY4" fmla="*/ 0 h 954928"/>
                <a:gd name="connsiteX5" fmla="*/ 1150953 w 2264794"/>
                <a:gd name="connsiteY5" fmla="*/ 954928 h 954928"/>
                <a:gd name="connsiteX6" fmla="*/ 1281424 w 2264794"/>
                <a:gd name="connsiteY6" fmla="*/ 195017 h 954928"/>
                <a:gd name="connsiteX7" fmla="*/ 1389751 w 2264794"/>
                <a:gd name="connsiteY7" fmla="*/ 678633 h 954928"/>
                <a:gd name="connsiteX8" fmla="*/ 1435070 w 2264794"/>
                <a:gd name="connsiteY8" fmla="*/ 499930 h 954928"/>
                <a:gd name="connsiteX9" fmla="*/ 2264794 w 2264794"/>
                <a:gd name="connsiteY9" fmla="*/ 485404 h 954928"/>
                <a:gd name="connsiteX0" fmla="*/ 0 w 2271796"/>
                <a:gd name="connsiteY0" fmla="*/ 481055 h 954928"/>
                <a:gd name="connsiteX1" fmla="*/ 555334 w 2271796"/>
                <a:gd name="connsiteY1" fmla="*/ 477879 h 954928"/>
                <a:gd name="connsiteX2" fmla="*/ 671561 w 2271796"/>
                <a:gd name="connsiteY2" fmla="*/ 193042 h 954928"/>
                <a:gd name="connsiteX3" fmla="*/ 799535 w 2271796"/>
                <a:gd name="connsiteY3" fmla="*/ 748538 h 954928"/>
                <a:gd name="connsiteX4" fmla="*/ 978043 w 2271796"/>
                <a:gd name="connsiteY4" fmla="*/ 0 h 954928"/>
                <a:gd name="connsiteX5" fmla="*/ 1150953 w 2271796"/>
                <a:gd name="connsiteY5" fmla="*/ 954928 h 954928"/>
                <a:gd name="connsiteX6" fmla="*/ 1281424 w 2271796"/>
                <a:gd name="connsiteY6" fmla="*/ 195017 h 954928"/>
                <a:gd name="connsiteX7" fmla="*/ 1389751 w 2271796"/>
                <a:gd name="connsiteY7" fmla="*/ 678633 h 954928"/>
                <a:gd name="connsiteX8" fmla="*/ 1435070 w 2271796"/>
                <a:gd name="connsiteY8" fmla="*/ 499930 h 954928"/>
                <a:gd name="connsiteX9" fmla="*/ 2271796 w 2271796"/>
                <a:gd name="connsiteY9" fmla="*/ 499408 h 954928"/>
                <a:gd name="connsiteX0" fmla="*/ 0 w 2709695"/>
                <a:gd name="connsiteY0" fmla="*/ 468109 h 954928"/>
                <a:gd name="connsiteX1" fmla="*/ 993233 w 2709695"/>
                <a:gd name="connsiteY1" fmla="*/ 477879 h 954928"/>
                <a:gd name="connsiteX2" fmla="*/ 1109460 w 2709695"/>
                <a:gd name="connsiteY2" fmla="*/ 193042 h 954928"/>
                <a:gd name="connsiteX3" fmla="*/ 1237434 w 2709695"/>
                <a:gd name="connsiteY3" fmla="*/ 748538 h 954928"/>
                <a:gd name="connsiteX4" fmla="*/ 1415942 w 2709695"/>
                <a:gd name="connsiteY4" fmla="*/ 0 h 954928"/>
                <a:gd name="connsiteX5" fmla="*/ 1588852 w 2709695"/>
                <a:gd name="connsiteY5" fmla="*/ 954928 h 954928"/>
                <a:gd name="connsiteX6" fmla="*/ 1719323 w 2709695"/>
                <a:gd name="connsiteY6" fmla="*/ 195017 h 954928"/>
                <a:gd name="connsiteX7" fmla="*/ 1827650 w 2709695"/>
                <a:gd name="connsiteY7" fmla="*/ 678633 h 954928"/>
                <a:gd name="connsiteX8" fmla="*/ 1872969 w 2709695"/>
                <a:gd name="connsiteY8" fmla="*/ 499930 h 954928"/>
                <a:gd name="connsiteX9" fmla="*/ 2709695 w 2709695"/>
                <a:gd name="connsiteY9" fmla="*/ 499408 h 954928"/>
                <a:gd name="connsiteX0" fmla="*/ 0 w 2771001"/>
                <a:gd name="connsiteY0" fmla="*/ 468109 h 954928"/>
                <a:gd name="connsiteX1" fmla="*/ 1054539 w 2771001"/>
                <a:gd name="connsiteY1" fmla="*/ 477879 h 954928"/>
                <a:gd name="connsiteX2" fmla="*/ 1170766 w 2771001"/>
                <a:gd name="connsiteY2" fmla="*/ 193042 h 954928"/>
                <a:gd name="connsiteX3" fmla="*/ 1298740 w 2771001"/>
                <a:gd name="connsiteY3" fmla="*/ 748538 h 954928"/>
                <a:gd name="connsiteX4" fmla="*/ 1477248 w 2771001"/>
                <a:gd name="connsiteY4" fmla="*/ 0 h 954928"/>
                <a:gd name="connsiteX5" fmla="*/ 1650158 w 2771001"/>
                <a:gd name="connsiteY5" fmla="*/ 954928 h 954928"/>
                <a:gd name="connsiteX6" fmla="*/ 1780629 w 2771001"/>
                <a:gd name="connsiteY6" fmla="*/ 195017 h 954928"/>
                <a:gd name="connsiteX7" fmla="*/ 1888956 w 2771001"/>
                <a:gd name="connsiteY7" fmla="*/ 678633 h 954928"/>
                <a:gd name="connsiteX8" fmla="*/ 1934275 w 2771001"/>
                <a:gd name="connsiteY8" fmla="*/ 499930 h 954928"/>
                <a:gd name="connsiteX9" fmla="*/ 2771001 w 2771001"/>
                <a:gd name="connsiteY9" fmla="*/ 499408 h 954928"/>
                <a:gd name="connsiteX0" fmla="*/ 0 w 2771001"/>
                <a:gd name="connsiteY0" fmla="*/ 468109 h 954928"/>
                <a:gd name="connsiteX1" fmla="*/ 91175 w 2771001"/>
                <a:gd name="connsiteY1" fmla="*/ 477793 h 954928"/>
                <a:gd name="connsiteX2" fmla="*/ 1054539 w 2771001"/>
                <a:gd name="connsiteY2" fmla="*/ 477879 h 954928"/>
                <a:gd name="connsiteX3" fmla="*/ 1170766 w 2771001"/>
                <a:gd name="connsiteY3" fmla="*/ 193042 h 954928"/>
                <a:gd name="connsiteX4" fmla="*/ 1298740 w 2771001"/>
                <a:gd name="connsiteY4" fmla="*/ 748538 h 954928"/>
                <a:gd name="connsiteX5" fmla="*/ 1477248 w 2771001"/>
                <a:gd name="connsiteY5" fmla="*/ 0 h 954928"/>
                <a:gd name="connsiteX6" fmla="*/ 1650158 w 2771001"/>
                <a:gd name="connsiteY6" fmla="*/ 954928 h 954928"/>
                <a:gd name="connsiteX7" fmla="*/ 1780629 w 2771001"/>
                <a:gd name="connsiteY7" fmla="*/ 195017 h 954928"/>
                <a:gd name="connsiteX8" fmla="*/ 1888956 w 2771001"/>
                <a:gd name="connsiteY8" fmla="*/ 678633 h 954928"/>
                <a:gd name="connsiteX9" fmla="*/ 1934275 w 2771001"/>
                <a:gd name="connsiteY9" fmla="*/ 499930 h 954928"/>
                <a:gd name="connsiteX10" fmla="*/ 2771001 w 2771001"/>
                <a:gd name="connsiteY10" fmla="*/ 499408 h 954928"/>
                <a:gd name="connsiteX0" fmla="*/ 0 w 2679828"/>
                <a:gd name="connsiteY0" fmla="*/ 0 h 2104041"/>
                <a:gd name="connsiteX1" fmla="*/ 2 w 2679828"/>
                <a:gd name="connsiteY1" fmla="*/ 1626906 h 2104041"/>
                <a:gd name="connsiteX2" fmla="*/ 963366 w 2679828"/>
                <a:gd name="connsiteY2" fmla="*/ 1626992 h 2104041"/>
                <a:gd name="connsiteX3" fmla="*/ 1079593 w 2679828"/>
                <a:gd name="connsiteY3" fmla="*/ 1342155 h 2104041"/>
                <a:gd name="connsiteX4" fmla="*/ 1207567 w 2679828"/>
                <a:gd name="connsiteY4" fmla="*/ 1897651 h 2104041"/>
                <a:gd name="connsiteX5" fmla="*/ 1386075 w 2679828"/>
                <a:gd name="connsiteY5" fmla="*/ 1149113 h 2104041"/>
                <a:gd name="connsiteX6" fmla="*/ 1558985 w 2679828"/>
                <a:gd name="connsiteY6" fmla="*/ 2104041 h 2104041"/>
                <a:gd name="connsiteX7" fmla="*/ 1689456 w 2679828"/>
                <a:gd name="connsiteY7" fmla="*/ 1344130 h 2104041"/>
                <a:gd name="connsiteX8" fmla="*/ 1797783 w 2679828"/>
                <a:gd name="connsiteY8" fmla="*/ 1827746 h 2104041"/>
                <a:gd name="connsiteX9" fmla="*/ 1843102 w 2679828"/>
                <a:gd name="connsiteY9" fmla="*/ 1649043 h 2104041"/>
                <a:gd name="connsiteX10" fmla="*/ 2679828 w 2679828"/>
                <a:gd name="connsiteY10" fmla="*/ 1648521 h 2104041"/>
                <a:gd name="connsiteX0" fmla="*/ 30390 w 2679827"/>
                <a:gd name="connsiteY0" fmla="*/ 0 h 2523321"/>
                <a:gd name="connsiteX1" fmla="*/ 1 w 2679827"/>
                <a:gd name="connsiteY1" fmla="*/ 2046186 h 2523321"/>
                <a:gd name="connsiteX2" fmla="*/ 963365 w 2679827"/>
                <a:gd name="connsiteY2" fmla="*/ 2046272 h 2523321"/>
                <a:gd name="connsiteX3" fmla="*/ 1079592 w 2679827"/>
                <a:gd name="connsiteY3" fmla="*/ 1761435 h 2523321"/>
                <a:gd name="connsiteX4" fmla="*/ 1207566 w 2679827"/>
                <a:gd name="connsiteY4" fmla="*/ 2316931 h 2523321"/>
                <a:gd name="connsiteX5" fmla="*/ 1386074 w 2679827"/>
                <a:gd name="connsiteY5" fmla="*/ 1568393 h 2523321"/>
                <a:gd name="connsiteX6" fmla="*/ 1558984 w 2679827"/>
                <a:gd name="connsiteY6" fmla="*/ 2523321 h 2523321"/>
                <a:gd name="connsiteX7" fmla="*/ 1689455 w 2679827"/>
                <a:gd name="connsiteY7" fmla="*/ 1763410 h 2523321"/>
                <a:gd name="connsiteX8" fmla="*/ 1797782 w 2679827"/>
                <a:gd name="connsiteY8" fmla="*/ 2247026 h 2523321"/>
                <a:gd name="connsiteX9" fmla="*/ 1843101 w 2679827"/>
                <a:gd name="connsiteY9" fmla="*/ 2068323 h 2523321"/>
                <a:gd name="connsiteX10" fmla="*/ 2679827 w 2679827"/>
                <a:gd name="connsiteY10" fmla="*/ 2067801 h 2523321"/>
                <a:gd name="connsiteX0" fmla="*/ 0 w 2679828"/>
                <a:gd name="connsiteY0" fmla="*/ 0 h 2523321"/>
                <a:gd name="connsiteX1" fmla="*/ 2 w 2679828"/>
                <a:gd name="connsiteY1" fmla="*/ 2046186 h 2523321"/>
                <a:gd name="connsiteX2" fmla="*/ 963366 w 2679828"/>
                <a:gd name="connsiteY2" fmla="*/ 2046272 h 2523321"/>
                <a:gd name="connsiteX3" fmla="*/ 1079593 w 2679828"/>
                <a:gd name="connsiteY3" fmla="*/ 1761435 h 2523321"/>
                <a:gd name="connsiteX4" fmla="*/ 1207567 w 2679828"/>
                <a:gd name="connsiteY4" fmla="*/ 2316931 h 2523321"/>
                <a:gd name="connsiteX5" fmla="*/ 1386075 w 2679828"/>
                <a:gd name="connsiteY5" fmla="*/ 1568393 h 2523321"/>
                <a:gd name="connsiteX6" fmla="*/ 1558985 w 2679828"/>
                <a:gd name="connsiteY6" fmla="*/ 2523321 h 2523321"/>
                <a:gd name="connsiteX7" fmla="*/ 1689456 w 2679828"/>
                <a:gd name="connsiteY7" fmla="*/ 1763410 h 2523321"/>
                <a:gd name="connsiteX8" fmla="*/ 1797783 w 2679828"/>
                <a:gd name="connsiteY8" fmla="*/ 2247026 h 2523321"/>
                <a:gd name="connsiteX9" fmla="*/ 1843102 w 2679828"/>
                <a:gd name="connsiteY9" fmla="*/ 2068323 h 2523321"/>
                <a:gd name="connsiteX10" fmla="*/ 2679828 w 2679828"/>
                <a:gd name="connsiteY10" fmla="*/ 2067801 h 2523321"/>
                <a:gd name="connsiteX0" fmla="*/ 384953 w 3064781"/>
                <a:gd name="connsiteY0" fmla="*/ 0 h 2523321"/>
                <a:gd name="connsiteX1" fmla="*/ 0 w 3064781"/>
                <a:gd name="connsiteY1" fmla="*/ 2076135 h 2523321"/>
                <a:gd name="connsiteX2" fmla="*/ 1348319 w 3064781"/>
                <a:gd name="connsiteY2" fmla="*/ 2046272 h 2523321"/>
                <a:gd name="connsiteX3" fmla="*/ 1464546 w 3064781"/>
                <a:gd name="connsiteY3" fmla="*/ 1761435 h 2523321"/>
                <a:gd name="connsiteX4" fmla="*/ 1592520 w 3064781"/>
                <a:gd name="connsiteY4" fmla="*/ 2316931 h 2523321"/>
                <a:gd name="connsiteX5" fmla="*/ 1771028 w 3064781"/>
                <a:gd name="connsiteY5" fmla="*/ 1568393 h 2523321"/>
                <a:gd name="connsiteX6" fmla="*/ 1943938 w 3064781"/>
                <a:gd name="connsiteY6" fmla="*/ 2523321 h 2523321"/>
                <a:gd name="connsiteX7" fmla="*/ 2074409 w 3064781"/>
                <a:gd name="connsiteY7" fmla="*/ 1763410 h 2523321"/>
                <a:gd name="connsiteX8" fmla="*/ 2182736 w 3064781"/>
                <a:gd name="connsiteY8" fmla="*/ 2247026 h 2523321"/>
                <a:gd name="connsiteX9" fmla="*/ 2228055 w 3064781"/>
                <a:gd name="connsiteY9" fmla="*/ 2068323 h 2523321"/>
                <a:gd name="connsiteX10" fmla="*/ 3064781 w 3064781"/>
                <a:gd name="connsiteY10" fmla="*/ 2067801 h 2523321"/>
                <a:gd name="connsiteX0" fmla="*/ 40519 w 3064781"/>
                <a:gd name="connsiteY0" fmla="*/ 0 h 2658090"/>
                <a:gd name="connsiteX1" fmla="*/ 0 w 3064781"/>
                <a:gd name="connsiteY1" fmla="*/ 2210904 h 2658090"/>
                <a:gd name="connsiteX2" fmla="*/ 1348319 w 3064781"/>
                <a:gd name="connsiteY2" fmla="*/ 2181041 h 2658090"/>
                <a:gd name="connsiteX3" fmla="*/ 1464546 w 3064781"/>
                <a:gd name="connsiteY3" fmla="*/ 1896204 h 2658090"/>
                <a:gd name="connsiteX4" fmla="*/ 1592520 w 3064781"/>
                <a:gd name="connsiteY4" fmla="*/ 2451700 h 2658090"/>
                <a:gd name="connsiteX5" fmla="*/ 1771028 w 3064781"/>
                <a:gd name="connsiteY5" fmla="*/ 1703162 h 2658090"/>
                <a:gd name="connsiteX6" fmla="*/ 1943938 w 3064781"/>
                <a:gd name="connsiteY6" fmla="*/ 2658090 h 2658090"/>
                <a:gd name="connsiteX7" fmla="*/ 2074409 w 3064781"/>
                <a:gd name="connsiteY7" fmla="*/ 1898179 h 2658090"/>
                <a:gd name="connsiteX8" fmla="*/ 2182736 w 3064781"/>
                <a:gd name="connsiteY8" fmla="*/ 2381795 h 2658090"/>
                <a:gd name="connsiteX9" fmla="*/ 2228055 w 3064781"/>
                <a:gd name="connsiteY9" fmla="*/ 2203092 h 2658090"/>
                <a:gd name="connsiteX10" fmla="*/ 3064781 w 3064781"/>
                <a:gd name="connsiteY10" fmla="*/ 2202570 h 2658090"/>
                <a:gd name="connsiteX0" fmla="*/ 0 w 3024262"/>
                <a:gd name="connsiteY0" fmla="*/ 0 h 2658090"/>
                <a:gd name="connsiteX1" fmla="*/ 20263 w 3024262"/>
                <a:gd name="connsiteY1" fmla="*/ 2210904 h 2658090"/>
                <a:gd name="connsiteX2" fmla="*/ 1307800 w 3024262"/>
                <a:gd name="connsiteY2" fmla="*/ 2181041 h 2658090"/>
                <a:gd name="connsiteX3" fmla="*/ 1424027 w 3024262"/>
                <a:gd name="connsiteY3" fmla="*/ 1896204 h 2658090"/>
                <a:gd name="connsiteX4" fmla="*/ 1552001 w 3024262"/>
                <a:gd name="connsiteY4" fmla="*/ 2451700 h 2658090"/>
                <a:gd name="connsiteX5" fmla="*/ 1730509 w 3024262"/>
                <a:gd name="connsiteY5" fmla="*/ 1703162 h 2658090"/>
                <a:gd name="connsiteX6" fmla="*/ 1903419 w 3024262"/>
                <a:gd name="connsiteY6" fmla="*/ 2658090 h 2658090"/>
                <a:gd name="connsiteX7" fmla="*/ 2033890 w 3024262"/>
                <a:gd name="connsiteY7" fmla="*/ 1898179 h 2658090"/>
                <a:gd name="connsiteX8" fmla="*/ 2142217 w 3024262"/>
                <a:gd name="connsiteY8" fmla="*/ 2381795 h 2658090"/>
                <a:gd name="connsiteX9" fmla="*/ 2187536 w 3024262"/>
                <a:gd name="connsiteY9" fmla="*/ 2203092 h 2658090"/>
                <a:gd name="connsiteX10" fmla="*/ 3024262 w 3024262"/>
                <a:gd name="connsiteY10" fmla="*/ 2202570 h 2658090"/>
                <a:gd name="connsiteX0" fmla="*/ 0 w 3024262"/>
                <a:gd name="connsiteY0" fmla="*/ 0 h 2658090"/>
                <a:gd name="connsiteX1" fmla="*/ 10133 w 3024262"/>
                <a:gd name="connsiteY1" fmla="*/ 2210904 h 2658090"/>
                <a:gd name="connsiteX2" fmla="*/ 1307800 w 3024262"/>
                <a:gd name="connsiteY2" fmla="*/ 2181041 h 2658090"/>
                <a:gd name="connsiteX3" fmla="*/ 1424027 w 3024262"/>
                <a:gd name="connsiteY3" fmla="*/ 1896204 h 2658090"/>
                <a:gd name="connsiteX4" fmla="*/ 1552001 w 3024262"/>
                <a:gd name="connsiteY4" fmla="*/ 2451700 h 2658090"/>
                <a:gd name="connsiteX5" fmla="*/ 1730509 w 3024262"/>
                <a:gd name="connsiteY5" fmla="*/ 1703162 h 2658090"/>
                <a:gd name="connsiteX6" fmla="*/ 1903419 w 3024262"/>
                <a:gd name="connsiteY6" fmla="*/ 2658090 h 2658090"/>
                <a:gd name="connsiteX7" fmla="*/ 2033890 w 3024262"/>
                <a:gd name="connsiteY7" fmla="*/ 1898179 h 2658090"/>
                <a:gd name="connsiteX8" fmla="*/ 2142217 w 3024262"/>
                <a:gd name="connsiteY8" fmla="*/ 2381795 h 2658090"/>
                <a:gd name="connsiteX9" fmla="*/ 2187536 w 3024262"/>
                <a:gd name="connsiteY9" fmla="*/ 2203092 h 2658090"/>
                <a:gd name="connsiteX10" fmla="*/ 3024262 w 3024262"/>
                <a:gd name="connsiteY10" fmla="*/ 2202570 h 265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24262" h="2658090">
                  <a:moveTo>
                    <a:pt x="0" y="0"/>
                  </a:moveTo>
                  <a:cubicBezTo>
                    <a:pt x="1" y="542302"/>
                    <a:pt x="10132" y="1668602"/>
                    <a:pt x="10133" y="2210904"/>
                  </a:cubicBezTo>
                  <a:lnTo>
                    <a:pt x="1307800" y="2181041"/>
                  </a:lnTo>
                  <a:lnTo>
                    <a:pt x="1424027" y="1896204"/>
                  </a:lnTo>
                  <a:lnTo>
                    <a:pt x="1552001" y="2451700"/>
                  </a:lnTo>
                  <a:lnTo>
                    <a:pt x="1730509" y="1703162"/>
                  </a:lnTo>
                  <a:lnTo>
                    <a:pt x="1903419" y="2658090"/>
                  </a:lnTo>
                  <a:lnTo>
                    <a:pt x="2033890" y="1898179"/>
                  </a:lnTo>
                  <a:lnTo>
                    <a:pt x="2142217" y="2381795"/>
                  </a:lnTo>
                  <a:lnTo>
                    <a:pt x="2187536" y="2203092"/>
                  </a:lnTo>
                  <a:lnTo>
                    <a:pt x="3024262" y="2202570"/>
                  </a:lnTo>
                </a:path>
              </a:pathLst>
            </a:custGeom>
            <a:noFill/>
            <a:ln w="76200" cap="rnd">
              <a:solidFill>
                <a:srgbClr val="FD29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Freeform 26">
              <a:extLst>
                <a:ext uri="{FF2B5EF4-FFF2-40B4-BE49-F238E27FC236}">
                  <a16:creationId xmlns:a16="http://schemas.microsoft.com/office/drawing/2014/main" id="{CEB4A7A5-7A7C-62B7-A46C-64EDFA3661E9}"/>
                </a:ext>
              </a:extLst>
            </p:cNvPr>
            <p:cNvSpPr/>
            <p:nvPr/>
          </p:nvSpPr>
          <p:spPr>
            <a:xfrm>
              <a:off x="2765702" y="3337108"/>
              <a:ext cx="2172317" cy="1187656"/>
            </a:xfrm>
            <a:custGeom>
              <a:avLst/>
              <a:gdLst>
                <a:gd name="connsiteX0" fmla="*/ 0 w 1016000"/>
                <a:gd name="connsiteY0" fmla="*/ 457200 h 914400"/>
                <a:gd name="connsiteX1" fmla="*/ 215900 w 1016000"/>
                <a:gd name="connsiteY1" fmla="*/ 457200 h 914400"/>
                <a:gd name="connsiteX2" fmla="*/ 381000 w 1016000"/>
                <a:gd name="connsiteY2" fmla="*/ 0 h 914400"/>
                <a:gd name="connsiteX3" fmla="*/ 596900 w 1016000"/>
                <a:gd name="connsiteY3" fmla="*/ 914400 h 914400"/>
                <a:gd name="connsiteX4" fmla="*/ 736600 w 1016000"/>
                <a:gd name="connsiteY4" fmla="*/ 101600 h 914400"/>
                <a:gd name="connsiteX5" fmla="*/ 774700 w 1016000"/>
                <a:gd name="connsiteY5" fmla="*/ 533400 h 914400"/>
                <a:gd name="connsiteX6" fmla="*/ 1016000 w 1016000"/>
                <a:gd name="connsiteY6" fmla="*/ 533400 h 914400"/>
                <a:gd name="connsiteX0" fmla="*/ 0 w 1016000"/>
                <a:gd name="connsiteY0" fmla="*/ 457200 h 914400"/>
                <a:gd name="connsiteX1" fmla="*/ 215900 w 1016000"/>
                <a:gd name="connsiteY1" fmla="*/ 457200 h 914400"/>
                <a:gd name="connsiteX2" fmla="*/ 381000 w 1016000"/>
                <a:gd name="connsiteY2" fmla="*/ 0 h 914400"/>
                <a:gd name="connsiteX3" fmla="*/ 596900 w 1016000"/>
                <a:gd name="connsiteY3" fmla="*/ 914400 h 914400"/>
                <a:gd name="connsiteX4" fmla="*/ 736600 w 1016000"/>
                <a:gd name="connsiteY4" fmla="*/ 101600 h 914400"/>
                <a:gd name="connsiteX5" fmla="*/ 841026 w 1016000"/>
                <a:gd name="connsiteY5" fmla="*/ 674343 h 914400"/>
                <a:gd name="connsiteX6" fmla="*/ 1016000 w 1016000"/>
                <a:gd name="connsiteY6" fmla="*/ 533400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41026 w 982837"/>
                <a:gd name="connsiteY5" fmla="*/ 674343 h 914400"/>
                <a:gd name="connsiteX6" fmla="*/ 982837 w 982837"/>
                <a:gd name="connsiteY6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14536 w 982837"/>
                <a:gd name="connsiteY5" fmla="*/ 510008 h 914400"/>
                <a:gd name="connsiteX6" fmla="*/ 841026 w 982837"/>
                <a:gd name="connsiteY6" fmla="*/ 674343 h 914400"/>
                <a:gd name="connsiteX7" fmla="*/ 982837 w 982837"/>
                <a:gd name="connsiteY7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14536 w 982837"/>
                <a:gd name="connsiteY5" fmla="*/ 510008 h 914400"/>
                <a:gd name="connsiteX6" fmla="*/ 981969 w 982837"/>
                <a:gd name="connsiteY6" fmla="*/ 632890 h 914400"/>
                <a:gd name="connsiteX7" fmla="*/ 982837 w 982837"/>
                <a:gd name="connsiteY7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64281 w 982837"/>
                <a:gd name="connsiteY5" fmla="*/ 584624 h 914400"/>
                <a:gd name="connsiteX6" fmla="*/ 981969 w 982837"/>
                <a:gd name="connsiteY6" fmla="*/ 632890 h 914400"/>
                <a:gd name="connsiteX7" fmla="*/ 982837 w 982837"/>
                <a:gd name="connsiteY7" fmla="*/ 400748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64281 w 1231559"/>
                <a:gd name="connsiteY5" fmla="*/ 584624 h 914400"/>
                <a:gd name="connsiteX6" fmla="*/ 981969 w 1231559"/>
                <a:gd name="connsiteY6" fmla="*/ 632890 h 914400"/>
                <a:gd name="connsiteX7" fmla="*/ 1231559 w 1231559"/>
                <a:gd name="connsiteY7" fmla="*/ 467074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64281 w 1231559"/>
                <a:gd name="connsiteY5" fmla="*/ 584624 h 914400"/>
                <a:gd name="connsiteX6" fmla="*/ 948806 w 1231559"/>
                <a:gd name="connsiteY6" fmla="*/ 259807 h 914400"/>
                <a:gd name="connsiteX7" fmla="*/ 1231559 w 1231559"/>
                <a:gd name="connsiteY7" fmla="*/ 467074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80863 w 1231559"/>
                <a:gd name="connsiteY5" fmla="*/ 717276 h 914400"/>
                <a:gd name="connsiteX6" fmla="*/ 948806 w 1231559"/>
                <a:gd name="connsiteY6" fmla="*/ 259807 h 914400"/>
                <a:gd name="connsiteX7" fmla="*/ 1231559 w 1231559"/>
                <a:gd name="connsiteY7" fmla="*/ 467074 h 914400"/>
                <a:gd name="connsiteX0" fmla="*/ 0 w 1380792"/>
                <a:gd name="connsiteY0" fmla="*/ 457200 h 914400"/>
                <a:gd name="connsiteX1" fmla="*/ 215900 w 1380792"/>
                <a:gd name="connsiteY1" fmla="*/ 457200 h 914400"/>
                <a:gd name="connsiteX2" fmla="*/ 381000 w 1380792"/>
                <a:gd name="connsiteY2" fmla="*/ 0 h 914400"/>
                <a:gd name="connsiteX3" fmla="*/ 596900 w 1380792"/>
                <a:gd name="connsiteY3" fmla="*/ 914400 h 914400"/>
                <a:gd name="connsiteX4" fmla="*/ 736600 w 1380792"/>
                <a:gd name="connsiteY4" fmla="*/ 101600 h 914400"/>
                <a:gd name="connsiteX5" fmla="*/ 880863 w 1380792"/>
                <a:gd name="connsiteY5" fmla="*/ 717276 h 914400"/>
                <a:gd name="connsiteX6" fmla="*/ 948806 w 1380792"/>
                <a:gd name="connsiteY6" fmla="*/ 259807 h 914400"/>
                <a:gd name="connsiteX7" fmla="*/ 1380792 w 1380792"/>
                <a:gd name="connsiteY7" fmla="*/ 409039 h 914400"/>
                <a:gd name="connsiteX0" fmla="*/ 0 w 1380792"/>
                <a:gd name="connsiteY0" fmla="*/ 457200 h 914400"/>
                <a:gd name="connsiteX1" fmla="*/ 215900 w 1380792"/>
                <a:gd name="connsiteY1" fmla="*/ 457200 h 914400"/>
                <a:gd name="connsiteX2" fmla="*/ 381000 w 1380792"/>
                <a:gd name="connsiteY2" fmla="*/ 0 h 914400"/>
                <a:gd name="connsiteX3" fmla="*/ 596900 w 1380792"/>
                <a:gd name="connsiteY3" fmla="*/ 914400 h 914400"/>
                <a:gd name="connsiteX4" fmla="*/ 736600 w 1380792"/>
                <a:gd name="connsiteY4" fmla="*/ 101600 h 914400"/>
                <a:gd name="connsiteX5" fmla="*/ 880863 w 1380792"/>
                <a:gd name="connsiteY5" fmla="*/ 717276 h 914400"/>
                <a:gd name="connsiteX6" fmla="*/ 932225 w 1380792"/>
                <a:gd name="connsiteY6" fmla="*/ 409040 h 914400"/>
                <a:gd name="connsiteX7" fmla="*/ 1380792 w 1380792"/>
                <a:gd name="connsiteY7" fmla="*/ 409039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7330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7330 h 914400"/>
                <a:gd name="connsiteX0" fmla="*/ 0 w 1202223"/>
                <a:gd name="connsiteY0" fmla="*/ 457200 h 914400"/>
                <a:gd name="connsiteX1" fmla="*/ 215900 w 1202223"/>
                <a:gd name="connsiteY1" fmla="*/ 457200 h 914400"/>
                <a:gd name="connsiteX2" fmla="*/ 381000 w 1202223"/>
                <a:gd name="connsiteY2" fmla="*/ 0 h 914400"/>
                <a:gd name="connsiteX3" fmla="*/ 596900 w 1202223"/>
                <a:gd name="connsiteY3" fmla="*/ 914400 h 914400"/>
                <a:gd name="connsiteX4" fmla="*/ 736600 w 1202223"/>
                <a:gd name="connsiteY4" fmla="*/ 101600 h 914400"/>
                <a:gd name="connsiteX5" fmla="*/ 880863 w 1202223"/>
                <a:gd name="connsiteY5" fmla="*/ 717276 h 914400"/>
                <a:gd name="connsiteX6" fmla="*/ 932225 w 1202223"/>
                <a:gd name="connsiteY6" fmla="*/ 409040 h 914400"/>
                <a:gd name="connsiteX7" fmla="*/ 1202223 w 1202223"/>
                <a:gd name="connsiteY7" fmla="*/ 405850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3503 h 914400"/>
                <a:gd name="connsiteX0" fmla="*/ 0 w 1202223"/>
                <a:gd name="connsiteY0" fmla="*/ 457200 h 914400"/>
                <a:gd name="connsiteX1" fmla="*/ 215900 w 1202223"/>
                <a:gd name="connsiteY1" fmla="*/ 457200 h 914400"/>
                <a:gd name="connsiteX2" fmla="*/ 381000 w 1202223"/>
                <a:gd name="connsiteY2" fmla="*/ 0 h 914400"/>
                <a:gd name="connsiteX3" fmla="*/ 596900 w 1202223"/>
                <a:gd name="connsiteY3" fmla="*/ 914400 h 914400"/>
                <a:gd name="connsiteX4" fmla="*/ 736600 w 1202223"/>
                <a:gd name="connsiteY4" fmla="*/ 101600 h 914400"/>
                <a:gd name="connsiteX5" fmla="*/ 880863 w 1202223"/>
                <a:gd name="connsiteY5" fmla="*/ 717276 h 914400"/>
                <a:gd name="connsiteX6" fmla="*/ 932225 w 1202223"/>
                <a:gd name="connsiteY6" fmla="*/ 409040 h 914400"/>
                <a:gd name="connsiteX7" fmla="*/ 1202223 w 1202223"/>
                <a:gd name="connsiteY7" fmla="*/ 402023 h 914400"/>
                <a:gd name="connsiteX0" fmla="*/ 0 w 1202266"/>
                <a:gd name="connsiteY0" fmla="*/ 457200 h 914400"/>
                <a:gd name="connsiteX1" fmla="*/ 215900 w 1202266"/>
                <a:gd name="connsiteY1" fmla="*/ 457200 h 914400"/>
                <a:gd name="connsiteX2" fmla="*/ 381000 w 1202266"/>
                <a:gd name="connsiteY2" fmla="*/ 0 h 914400"/>
                <a:gd name="connsiteX3" fmla="*/ 596900 w 1202266"/>
                <a:gd name="connsiteY3" fmla="*/ 914400 h 914400"/>
                <a:gd name="connsiteX4" fmla="*/ 736600 w 1202266"/>
                <a:gd name="connsiteY4" fmla="*/ 101600 h 914400"/>
                <a:gd name="connsiteX5" fmla="*/ 880863 w 1202266"/>
                <a:gd name="connsiteY5" fmla="*/ 717276 h 914400"/>
                <a:gd name="connsiteX6" fmla="*/ 932225 w 1202266"/>
                <a:gd name="connsiteY6" fmla="*/ 409040 h 914400"/>
                <a:gd name="connsiteX7" fmla="*/ 1202223 w 1202266"/>
                <a:gd name="connsiteY7" fmla="*/ 402023 h 914400"/>
                <a:gd name="connsiteX0" fmla="*/ 0 w 1202266"/>
                <a:gd name="connsiteY0" fmla="*/ 457200 h 914400"/>
                <a:gd name="connsiteX1" fmla="*/ 215900 w 1202266"/>
                <a:gd name="connsiteY1" fmla="*/ 457200 h 914400"/>
                <a:gd name="connsiteX2" fmla="*/ 381000 w 1202266"/>
                <a:gd name="connsiteY2" fmla="*/ 0 h 914400"/>
                <a:gd name="connsiteX3" fmla="*/ 596900 w 1202266"/>
                <a:gd name="connsiteY3" fmla="*/ 914400 h 914400"/>
                <a:gd name="connsiteX4" fmla="*/ 736600 w 1202266"/>
                <a:gd name="connsiteY4" fmla="*/ 101600 h 914400"/>
                <a:gd name="connsiteX5" fmla="*/ 880863 w 1202266"/>
                <a:gd name="connsiteY5" fmla="*/ 717276 h 914400"/>
                <a:gd name="connsiteX6" fmla="*/ 932225 w 1202266"/>
                <a:gd name="connsiteY6" fmla="*/ 409040 h 914400"/>
                <a:gd name="connsiteX7" fmla="*/ 1202223 w 1202266"/>
                <a:gd name="connsiteY7" fmla="*/ 417329 h 914400"/>
                <a:gd name="connsiteX0" fmla="*/ 0 w 1133408"/>
                <a:gd name="connsiteY0" fmla="*/ 457200 h 914400"/>
                <a:gd name="connsiteX1" fmla="*/ 215900 w 1133408"/>
                <a:gd name="connsiteY1" fmla="*/ 457200 h 914400"/>
                <a:gd name="connsiteX2" fmla="*/ 381000 w 1133408"/>
                <a:gd name="connsiteY2" fmla="*/ 0 h 914400"/>
                <a:gd name="connsiteX3" fmla="*/ 596900 w 1133408"/>
                <a:gd name="connsiteY3" fmla="*/ 914400 h 914400"/>
                <a:gd name="connsiteX4" fmla="*/ 736600 w 1133408"/>
                <a:gd name="connsiteY4" fmla="*/ 101600 h 914400"/>
                <a:gd name="connsiteX5" fmla="*/ 880863 w 1133408"/>
                <a:gd name="connsiteY5" fmla="*/ 717276 h 914400"/>
                <a:gd name="connsiteX6" fmla="*/ 932225 w 1133408"/>
                <a:gd name="connsiteY6" fmla="*/ 409040 h 914400"/>
                <a:gd name="connsiteX7" fmla="*/ 1133346 w 1133408"/>
                <a:gd name="connsiteY7" fmla="*/ 413503 h 914400"/>
                <a:gd name="connsiteX0" fmla="*/ 0 w 1133408"/>
                <a:gd name="connsiteY0" fmla="*/ 457200 h 914400"/>
                <a:gd name="connsiteX1" fmla="*/ 215900 w 1133408"/>
                <a:gd name="connsiteY1" fmla="*/ 457200 h 914400"/>
                <a:gd name="connsiteX2" fmla="*/ 381000 w 1133408"/>
                <a:gd name="connsiteY2" fmla="*/ 0 h 914400"/>
                <a:gd name="connsiteX3" fmla="*/ 596900 w 1133408"/>
                <a:gd name="connsiteY3" fmla="*/ 914400 h 914400"/>
                <a:gd name="connsiteX4" fmla="*/ 736600 w 1133408"/>
                <a:gd name="connsiteY4" fmla="*/ 101600 h 914400"/>
                <a:gd name="connsiteX5" fmla="*/ 880863 w 1133408"/>
                <a:gd name="connsiteY5" fmla="*/ 717276 h 914400"/>
                <a:gd name="connsiteX6" fmla="*/ 932225 w 1133408"/>
                <a:gd name="connsiteY6" fmla="*/ 409040 h 914400"/>
                <a:gd name="connsiteX7" fmla="*/ 1133346 w 1133408"/>
                <a:gd name="connsiteY7" fmla="*/ 402024 h 914400"/>
                <a:gd name="connsiteX0" fmla="*/ 0 w 1079873"/>
                <a:gd name="connsiteY0" fmla="*/ 457200 h 914400"/>
                <a:gd name="connsiteX1" fmla="*/ 215900 w 1079873"/>
                <a:gd name="connsiteY1" fmla="*/ 457200 h 914400"/>
                <a:gd name="connsiteX2" fmla="*/ 381000 w 1079873"/>
                <a:gd name="connsiteY2" fmla="*/ 0 h 914400"/>
                <a:gd name="connsiteX3" fmla="*/ 596900 w 1079873"/>
                <a:gd name="connsiteY3" fmla="*/ 914400 h 914400"/>
                <a:gd name="connsiteX4" fmla="*/ 736600 w 1079873"/>
                <a:gd name="connsiteY4" fmla="*/ 101600 h 914400"/>
                <a:gd name="connsiteX5" fmla="*/ 880863 w 1079873"/>
                <a:gd name="connsiteY5" fmla="*/ 717276 h 914400"/>
                <a:gd name="connsiteX6" fmla="*/ 932225 w 1079873"/>
                <a:gd name="connsiteY6" fmla="*/ 409040 h 914400"/>
                <a:gd name="connsiteX7" fmla="*/ 1079775 w 1079873"/>
                <a:gd name="connsiteY7" fmla="*/ 409677 h 914400"/>
                <a:gd name="connsiteX0" fmla="*/ 0 w 1125759"/>
                <a:gd name="connsiteY0" fmla="*/ 457200 h 914400"/>
                <a:gd name="connsiteX1" fmla="*/ 215900 w 1125759"/>
                <a:gd name="connsiteY1" fmla="*/ 457200 h 914400"/>
                <a:gd name="connsiteX2" fmla="*/ 381000 w 1125759"/>
                <a:gd name="connsiteY2" fmla="*/ 0 h 914400"/>
                <a:gd name="connsiteX3" fmla="*/ 596900 w 1125759"/>
                <a:gd name="connsiteY3" fmla="*/ 914400 h 914400"/>
                <a:gd name="connsiteX4" fmla="*/ 736600 w 1125759"/>
                <a:gd name="connsiteY4" fmla="*/ 101600 h 914400"/>
                <a:gd name="connsiteX5" fmla="*/ 880863 w 1125759"/>
                <a:gd name="connsiteY5" fmla="*/ 717276 h 914400"/>
                <a:gd name="connsiteX6" fmla="*/ 932225 w 1125759"/>
                <a:gd name="connsiteY6" fmla="*/ 409040 h 914400"/>
                <a:gd name="connsiteX7" fmla="*/ 1125693 w 1125759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96900 w 1125693"/>
                <a:gd name="connsiteY3" fmla="*/ 914400 h 914400"/>
                <a:gd name="connsiteX4" fmla="*/ 736600 w 1125693"/>
                <a:gd name="connsiteY4" fmla="*/ 101600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36600 w 1125693"/>
                <a:gd name="connsiteY4" fmla="*/ 101600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97824 w 1125693"/>
                <a:gd name="connsiteY4" fmla="*/ 105426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97824 w 1125693"/>
                <a:gd name="connsiteY4" fmla="*/ 105426 h 914400"/>
                <a:gd name="connsiteX5" fmla="*/ 796681 w 1125693"/>
                <a:gd name="connsiteY5" fmla="*/ 740235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339977"/>
                <a:gd name="connsiteY0" fmla="*/ 453374 h 914400"/>
                <a:gd name="connsiteX1" fmla="*/ 288604 w 1339977"/>
                <a:gd name="connsiteY1" fmla="*/ 457200 h 914400"/>
                <a:gd name="connsiteX2" fmla="*/ 453704 w 1339977"/>
                <a:gd name="connsiteY2" fmla="*/ 0 h 914400"/>
                <a:gd name="connsiteX3" fmla="*/ 619859 w 1339977"/>
                <a:gd name="connsiteY3" fmla="*/ 914400 h 914400"/>
                <a:gd name="connsiteX4" fmla="*/ 870528 w 1339977"/>
                <a:gd name="connsiteY4" fmla="*/ 105426 h 914400"/>
                <a:gd name="connsiteX5" fmla="*/ 869385 w 1339977"/>
                <a:gd name="connsiteY5" fmla="*/ 740235 h 914400"/>
                <a:gd name="connsiteX6" fmla="*/ 1004929 w 1339977"/>
                <a:gd name="connsiteY6" fmla="*/ 409040 h 914400"/>
                <a:gd name="connsiteX7" fmla="*/ 1339977 w 1339977"/>
                <a:gd name="connsiteY7" fmla="*/ 405851 h 914400"/>
                <a:gd name="connsiteX0" fmla="*/ 0 w 1343804"/>
                <a:gd name="connsiteY0" fmla="*/ 461027 h 914400"/>
                <a:gd name="connsiteX1" fmla="*/ 292431 w 1343804"/>
                <a:gd name="connsiteY1" fmla="*/ 457200 h 914400"/>
                <a:gd name="connsiteX2" fmla="*/ 457531 w 1343804"/>
                <a:gd name="connsiteY2" fmla="*/ 0 h 914400"/>
                <a:gd name="connsiteX3" fmla="*/ 623686 w 1343804"/>
                <a:gd name="connsiteY3" fmla="*/ 914400 h 914400"/>
                <a:gd name="connsiteX4" fmla="*/ 874355 w 1343804"/>
                <a:gd name="connsiteY4" fmla="*/ 105426 h 914400"/>
                <a:gd name="connsiteX5" fmla="*/ 873212 w 1343804"/>
                <a:gd name="connsiteY5" fmla="*/ 740235 h 914400"/>
                <a:gd name="connsiteX6" fmla="*/ 1008756 w 1343804"/>
                <a:gd name="connsiteY6" fmla="*/ 409040 h 914400"/>
                <a:gd name="connsiteX7" fmla="*/ 1343804 w 1343804"/>
                <a:gd name="connsiteY7" fmla="*/ 405851 h 914400"/>
                <a:gd name="connsiteX0" fmla="*/ 0 w 1347630"/>
                <a:gd name="connsiteY0" fmla="*/ 453374 h 914400"/>
                <a:gd name="connsiteX1" fmla="*/ 296257 w 1347630"/>
                <a:gd name="connsiteY1" fmla="*/ 457200 h 914400"/>
                <a:gd name="connsiteX2" fmla="*/ 461357 w 1347630"/>
                <a:gd name="connsiteY2" fmla="*/ 0 h 914400"/>
                <a:gd name="connsiteX3" fmla="*/ 627512 w 1347630"/>
                <a:gd name="connsiteY3" fmla="*/ 914400 h 914400"/>
                <a:gd name="connsiteX4" fmla="*/ 878181 w 1347630"/>
                <a:gd name="connsiteY4" fmla="*/ 105426 h 914400"/>
                <a:gd name="connsiteX5" fmla="*/ 877038 w 1347630"/>
                <a:gd name="connsiteY5" fmla="*/ 740235 h 914400"/>
                <a:gd name="connsiteX6" fmla="*/ 1012582 w 1347630"/>
                <a:gd name="connsiteY6" fmla="*/ 409040 h 914400"/>
                <a:gd name="connsiteX7" fmla="*/ 1347630 w 1347630"/>
                <a:gd name="connsiteY7" fmla="*/ 405851 h 914400"/>
                <a:gd name="connsiteX0" fmla="*/ 0 w 1347630"/>
                <a:gd name="connsiteY0" fmla="*/ 347948 h 808974"/>
                <a:gd name="connsiteX1" fmla="*/ 296257 w 1347630"/>
                <a:gd name="connsiteY1" fmla="*/ 351774 h 808974"/>
                <a:gd name="connsiteX2" fmla="*/ 399176 w 1347630"/>
                <a:gd name="connsiteY2" fmla="*/ 93552 h 808974"/>
                <a:gd name="connsiteX3" fmla="*/ 627512 w 1347630"/>
                <a:gd name="connsiteY3" fmla="*/ 808974 h 808974"/>
                <a:gd name="connsiteX4" fmla="*/ 878181 w 1347630"/>
                <a:gd name="connsiteY4" fmla="*/ 0 h 808974"/>
                <a:gd name="connsiteX5" fmla="*/ 877038 w 1347630"/>
                <a:gd name="connsiteY5" fmla="*/ 634809 h 808974"/>
                <a:gd name="connsiteX6" fmla="*/ 1012582 w 1347630"/>
                <a:gd name="connsiteY6" fmla="*/ 303614 h 808974"/>
                <a:gd name="connsiteX7" fmla="*/ 1347630 w 1347630"/>
                <a:gd name="connsiteY7" fmla="*/ 300425 h 808974"/>
                <a:gd name="connsiteX0" fmla="*/ 0 w 1347630"/>
                <a:gd name="connsiteY0" fmla="*/ 347948 h 680468"/>
                <a:gd name="connsiteX1" fmla="*/ 296257 w 1347630"/>
                <a:gd name="connsiteY1" fmla="*/ 351774 h 680468"/>
                <a:gd name="connsiteX2" fmla="*/ 399176 w 1347630"/>
                <a:gd name="connsiteY2" fmla="*/ 93552 h 680468"/>
                <a:gd name="connsiteX3" fmla="*/ 577767 w 1347630"/>
                <a:gd name="connsiteY3" fmla="*/ 680468 h 680468"/>
                <a:gd name="connsiteX4" fmla="*/ 878181 w 1347630"/>
                <a:gd name="connsiteY4" fmla="*/ 0 h 680468"/>
                <a:gd name="connsiteX5" fmla="*/ 877038 w 1347630"/>
                <a:gd name="connsiteY5" fmla="*/ 634809 h 680468"/>
                <a:gd name="connsiteX6" fmla="*/ 1012582 w 1347630"/>
                <a:gd name="connsiteY6" fmla="*/ 303614 h 680468"/>
                <a:gd name="connsiteX7" fmla="*/ 1347630 w 1347630"/>
                <a:gd name="connsiteY7" fmla="*/ 300425 h 680468"/>
                <a:gd name="connsiteX0" fmla="*/ 0 w 1347630"/>
                <a:gd name="connsiteY0" fmla="*/ 447437 h 779957"/>
                <a:gd name="connsiteX1" fmla="*/ 296257 w 1347630"/>
                <a:gd name="connsiteY1" fmla="*/ 451263 h 779957"/>
                <a:gd name="connsiteX2" fmla="*/ 399176 w 1347630"/>
                <a:gd name="connsiteY2" fmla="*/ 193041 h 779957"/>
                <a:gd name="connsiteX3" fmla="*/ 577767 w 1347630"/>
                <a:gd name="connsiteY3" fmla="*/ 779957 h 779957"/>
                <a:gd name="connsiteX4" fmla="*/ 774547 w 1347630"/>
                <a:gd name="connsiteY4" fmla="*/ 0 h 779957"/>
                <a:gd name="connsiteX5" fmla="*/ 877038 w 1347630"/>
                <a:gd name="connsiteY5" fmla="*/ 734298 h 779957"/>
                <a:gd name="connsiteX6" fmla="*/ 1012582 w 1347630"/>
                <a:gd name="connsiteY6" fmla="*/ 403103 h 779957"/>
                <a:gd name="connsiteX7" fmla="*/ 1347630 w 1347630"/>
                <a:gd name="connsiteY7" fmla="*/ 399914 h 779957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12582 w 1347630"/>
                <a:gd name="connsiteY6" fmla="*/ 403103 h 966439"/>
                <a:gd name="connsiteX7" fmla="*/ 1347630 w 1347630"/>
                <a:gd name="connsiteY7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12582 w 1347630"/>
                <a:gd name="connsiteY6" fmla="*/ 403103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37454 w 1347630"/>
                <a:gd name="connsiteY6" fmla="*/ 191689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05802 w 1347630"/>
                <a:gd name="connsiteY7" fmla="*/ 400437 h 966439"/>
                <a:gd name="connsiteX8" fmla="*/ 1172128 w 1347630"/>
                <a:gd name="connsiteY8" fmla="*/ 396291 h 966439"/>
                <a:gd name="connsiteX9" fmla="*/ 1347630 w 1347630"/>
                <a:gd name="connsiteY9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26529 w 1347630"/>
                <a:gd name="connsiteY7" fmla="*/ 669886 h 966439"/>
                <a:gd name="connsiteX8" fmla="*/ 1172128 w 1347630"/>
                <a:gd name="connsiteY8" fmla="*/ 396291 h 966439"/>
                <a:gd name="connsiteX9" fmla="*/ 1347630 w 1347630"/>
                <a:gd name="connsiteY9" fmla="*/ 399914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77767 w 1459555"/>
                <a:gd name="connsiteY3" fmla="*/ 779957 h 966439"/>
                <a:gd name="connsiteX4" fmla="*/ 774547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77767 w 1459555"/>
                <a:gd name="connsiteY3" fmla="*/ 779957 h 966439"/>
                <a:gd name="connsiteX4" fmla="*/ 728948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40458 w 1459555"/>
                <a:gd name="connsiteY3" fmla="*/ 721922 h 966439"/>
                <a:gd name="connsiteX4" fmla="*/ 728948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875241"/>
                <a:gd name="connsiteX1" fmla="*/ 296257 w 1459555"/>
                <a:gd name="connsiteY1" fmla="*/ 451263 h 875241"/>
                <a:gd name="connsiteX2" fmla="*/ 399176 w 1459555"/>
                <a:gd name="connsiteY2" fmla="*/ 193041 h 875241"/>
                <a:gd name="connsiteX3" fmla="*/ 540458 w 1459555"/>
                <a:gd name="connsiteY3" fmla="*/ 721922 h 875241"/>
                <a:gd name="connsiteX4" fmla="*/ 728948 w 1459555"/>
                <a:gd name="connsiteY4" fmla="*/ 0 h 875241"/>
                <a:gd name="connsiteX5" fmla="*/ 901911 w 1459555"/>
                <a:gd name="connsiteY5" fmla="*/ 875241 h 875241"/>
                <a:gd name="connsiteX6" fmla="*/ 1078907 w 1459555"/>
                <a:gd name="connsiteY6" fmla="*/ 191689 h 875241"/>
                <a:gd name="connsiteX7" fmla="*/ 1126529 w 1459555"/>
                <a:gd name="connsiteY7" fmla="*/ 669886 h 875241"/>
                <a:gd name="connsiteX8" fmla="*/ 1172128 w 1459555"/>
                <a:gd name="connsiteY8" fmla="*/ 396291 h 875241"/>
                <a:gd name="connsiteX9" fmla="*/ 1459555 w 1459555"/>
                <a:gd name="connsiteY9" fmla="*/ 395769 h 875241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26529 w 1459555"/>
                <a:gd name="connsiteY7" fmla="*/ 669886 h 924985"/>
                <a:gd name="connsiteX8" fmla="*/ 1172128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30674 w 1459555"/>
                <a:gd name="connsiteY7" fmla="*/ 645014 h 924985"/>
                <a:gd name="connsiteX8" fmla="*/ 1172128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35655 w 1459555"/>
                <a:gd name="connsiteY6" fmla="*/ 17838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22347 w 1459555"/>
                <a:gd name="connsiteY6" fmla="*/ 16840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412484 w 1459555"/>
                <a:gd name="connsiteY2" fmla="*/ 166426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22347 w 1459555"/>
                <a:gd name="connsiteY6" fmla="*/ 16840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74053 h 951601"/>
                <a:gd name="connsiteX1" fmla="*/ 296257 w 1459555"/>
                <a:gd name="connsiteY1" fmla="*/ 477879 h 951601"/>
                <a:gd name="connsiteX2" fmla="*/ 412484 w 1459555"/>
                <a:gd name="connsiteY2" fmla="*/ 193042 h 951601"/>
                <a:gd name="connsiteX3" fmla="*/ 540458 w 1459555"/>
                <a:gd name="connsiteY3" fmla="*/ 748538 h 951601"/>
                <a:gd name="connsiteX4" fmla="*/ 718966 w 1459555"/>
                <a:gd name="connsiteY4" fmla="*/ 0 h 951601"/>
                <a:gd name="connsiteX5" fmla="*/ 918493 w 1459555"/>
                <a:gd name="connsiteY5" fmla="*/ 951601 h 951601"/>
                <a:gd name="connsiteX6" fmla="*/ 1022347 w 1459555"/>
                <a:gd name="connsiteY6" fmla="*/ 195017 h 951601"/>
                <a:gd name="connsiteX7" fmla="*/ 1130674 w 1459555"/>
                <a:gd name="connsiteY7" fmla="*/ 671630 h 951601"/>
                <a:gd name="connsiteX8" fmla="*/ 1197000 w 1459555"/>
                <a:gd name="connsiteY8" fmla="*/ 422907 h 951601"/>
                <a:gd name="connsiteX9" fmla="*/ 1459555 w 1459555"/>
                <a:gd name="connsiteY9" fmla="*/ 422385 h 951601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022347 w 1459555"/>
                <a:gd name="connsiteY6" fmla="*/ 195017 h 954928"/>
                <a:gd name="connsiteX7" fmla="*/ 1130674 w 1459555"/>
                <a:gd name="connsiteY7" fmla="*/ 671630 h 954928"/>
                <a:gd name="connsiteX8" fmla="*/ 1197000 w 1459555"/>
                <a:gd name="connsiteY8" fmla="*/ 422907 h 954928"/>
                <a:gd name="connsiteX9" fmla="*/ 1459555 w 1459555"/>
                <a:gd name="connsiteY9" fmla="*/ 422385 h 954928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130674 w 1459555"/>
                <a:gd name="connsiteY6" fmla="*/ 671630 h 954928"/>
                <a:gd name="connsiteX7" fmla="*/ 1197000 w 1459555"/>
                <a:gd name="connsiteY7" fmla="*/ 422907 h 954928"/>
                <a:gd name="connsiteX8" fmla="*/ 1459555 w 1459555"/>
                <a:gd name="connsiteY8" fmla="*/ 422385 h 954928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197000 w 1459555"/>
                <a:gd name="connsiteY6" fmla="*/ 422907 h 954928"/>
                <a:gd name="connsiteX7" fmla="*/ 1459555 w 1459555"/>
                <a:gd name="connsiteY7" fmla="*/ 422385 h 954928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091970 w 1459555"/>
                <a:gd name="connsiteY6" fmla="*/ 422907 h 954928"/>
                <a:gd name="connsiteX7" fmla="*/ 1459555 w 1459555"/>
                <a:gd name="connsiteY7" fmla="*/ 422385 h 954928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070963 w 1459555"/>
                <a:gd name="connsiteY6" fmla="*/ 422907 h 954928"/>
                <a:gd name="connsiteX7" fmla="*/ 1459555 w 1459555"/>
                <a:gd name="connsiteY7" fmla="*/ 422385 h 954928"/>
                <a:gd name="connsiteX0" fmla="*/ 0 w 1704627"/>
                <a:gd name="connsiteY0" fmla="*/ 474053 h 954928"/>
                <a:gd name="connsiteX1" fmla="*/ 296257 w 1704627"/>
                <a:gd name="connsiteY1" fmla="*/ 477879 h 954928"/>
                <a:gd name="connsiteX2" fmla="*/ 412484 w 1704627"/>
                <a:gd name="connsiteY2" fmla="*/ 193042 h 954928"/>
                <a:gd name="connsiteX3" fmla="*/ 540458 w 1704627"/>
                <a:gd name="connsiteY3" fmla="*/ 748538 h 954928"/>
                <a:gd name="connsiteX4" fmla="*/ 718966 w 1704627"/>
                <a:gd name="connsiteY4" fmla="*/ 0 h 954928"/>
                <a:gd name="connsiteX5" fmla="*/ 891876 w 1704627"/>
                <a:gd name="connsiteY5" fmla="*/ 954928 h 954928"/>
                <a:gd name="connsiteX6" fmla="*/ 1070963 w 1704627"/>
                <a:gd name="connsiteY6" fmla="*/ 422907 h 954928"/>
                <a:gd name="connsiteX7" fmla="*/ 1704627 w 1704627"/>
                <a:gd name="connsiteY7" fmla="*/ 422385 h 954928"/>
                <a:gd name="connsiteX0" fmla="*/ 0 w 1711629"/>
                <a:gd name="connsiteY0" fmla="*/ 474053 h 954928"/>
                <a:gd name="connsiteX1" fmla="*/ 296257 w 1711629"/>
                <a:gd name="connsiteY1" fmla="*/ 477879 h 954928"/>
                <a:gd name="connsiteX2" fmla="*/ 412484 w 1711629"/>
                <a:gd name="connsiteY2" fmla="*/ 193042 h 954928"/>
                <a:gd name="connsiteX3" fmla="*/ 540458 w 1711629"/>
                <a:gd name="connsiteY3" fmla="*/ 748538 h 954928"/>
                <a:gd name="connsiteX4" fmla="*/ 718966 w 1711629"/>
                <a:gd name="connsiteY4" fmla="*/ 0 h 954928"/>
                <a:gd name="connsiteX5" fmla="*/ 891876 w 1711629"/>
                <a:gd name="connsiteY5" fmla="*/ 954928 h 954928"/>
                <a:gd name="connsiteX6" fmla="*/ 1070963 w 1711629"/>
                <a:gd name="connsiteY6" fmla="*/ 422907 h 954928"/>
                <a:gd name="connsiteX7" fmla="*/ 1711629 w 1711629"/>
                <a:gd name="connsiteY7" fmla="*/ 436389 h 954928"/>
                <a:gd name="connsiteX0" fmla="*/ 0 w 1718631"/>
                <a:gd name="connsiteY0" fmla="*/ 474053 h 954928"/>
                <a:gd name="connsiteX1" fmla="*/ 296257 w 1718631"/>
                <a:gd name="connsiteY1" fmla="*/ 477879 h 954928"/>
                <a:gd name="connsiteX2" fmla="*/ 412484 w 1718631"/>
                <a:gd name="connsiteY2" fmla="*/ 193042 h 954928"/>
                <a:gd name="connsiteX3" fmla="*/ 540458 w 1718631"/>
                <a:gd name="connsiteY3" fmla="*/ 748538 h 954928"/>
                <a:gd name="connsiteX4" fmla="*/ 718966 w 1718631"/>
                <a:gd name="connsiteY4" fmla="*/ 0 h 954928"/>
                <a:gd name="connsiteX5" fmla="*/ 891876 w 1718631"/>
                <a:gd name="connsiteY5" fmla="*/ 954928 h 954928"/>
                <a:gd name="connsiteX6" fmla="*/ 1070963 w 1718631"/>
                <a:gd name="connsiteY6" fmla="*/ 422907 h 954928"/>
                <a:gd name="connsiteX7" fmla="*/ 1718631 w 1718631"/>
                <a:gd name="connsiteY7" fmla="*/ 422385 h 954928"/>
                <a:gd name="connsiteX0" fmla="*/ 0 w 1718631"/>
                <a:gd name="connsiteY0" fmla="*/ 474053 h 954928"/>
                <a:gd name="connsiteX1" fmla="*/ 296257 w 1718631"/>
                <a:gd name="connsiteY1" fmla="*/ 477879 h 954928"/>
                <a:gd name="connsiteX2" fmla="*/ 412484 w 1718631"/>
                <a:gd name="connsiteY2" fmla="*/ 193042 h 954928"/>
                <a:gd name="connsiteX3" fmla="*/ 540458 w 1718631"/>
                <a:gd name="connsiteY3" fmla="*/ 748538 h 954928"/>
                <a:gd name="connsiteX4" fmla="*/ 718966 w 1718631"/>
                <a:gd name="connsiteY4" fmla="*/ 0 h 954928"/>
                <a:gd name="connsiteX5" fmla="*/ 891876 w 1718631"/>
                <a:gd name="connsiteY5" fmla="*/ 954928 h 954928"/>
                <a:gd name="connsiteX6" fmla="*/ 1070963 w 1718631"/>
                <a:gd name="connsiteY6" fmla="*/ 422907 h 954928"/>
                <a:gd name="connsiteX7" fmla="*/ 1718631 w 1718631"/>
                <a:gd name="connsiteY7" fmla="*/ 422385 h 954928"/>
                <a:gd name="connsiteX0" fmla="*/ 0 w 1718631"/>
                <a:gd name="connsiteY0" fmla="*/ 488057 h 954928"/>
                <a:gd name="connsiteX1" fmla="*/ 296257 w 1718631"/>
                <a:gd name="connsiteY1" fmla="*/ 477879 h 954928"/>
                <a:gd name="connsiteX2" fmla="*/ 412484 w 1718631"/>
                <a:gd name="connsiteY2" fmla="*/ 193042 h 954928"/>
                <a:gd name="connsiteX3" fmla="*/ 540458 w 1718631"/>
                <a:gd name="connsiteY3" fmla="*/ 748538 h 954928"/>
                <a:gd name="connsiteX4" fmla="*/ 718966 w 1718631"/>
                <a:gd name="connsiteY4" fmla="*/ 0 h 954928"/>
                <a:gd name="connsiteX5" fmla="*/ 891876 w 1718631"/>
                <a:gd name="connsiteY5" fmla="*/ 954928 h 954928"/>
                <a:gd name="connsiteX6" fmla="*/ 1070963 w 1718631"/>
                <a:gd name="connsiteY6" fmla="*/ 422907 h 954928"/>
                <a:gd name="connsiteX7" fmla="*/ 1718631 w 1718631"/>
                <a:gd name="connsiteY7" fmla="*/ 422385 h 954928"/>
                <a:gd name="connsiteX0" fmla="*/ 0 w 1718631"/>
                <a:gd name="connsiteY0" fmla="*/ 488057 h 954928"/>
                <a:gd name="connsiteX1" fmla="*/ 303260 w 1718631"/>
                <a:gd name="connsiteY1" fmla="*/ 484881 h 954928"/>
                <a:gd name="connsiteX2" fmla="*/ 412484 w 1718631"/>
                <a:gd name="connsiteY2" fmla="*/ 193042 h 954928"/>
                <a:gd name="connsiteX3" fmla="*/ 540458 w 1718631"/>
                <a:gd name="connsiteY3" fmla="*/ 748538 h 954928"/>
                <a:gd name="connsiteX4" fmla="*/ 718966 w 1718631"/>
                <a:gd name="connsiteY4" fmla="*/ 0 h 954928"/>
                <a:gd name="connsiteX5" fmla="*/ 891876 w 1718631"/>
                <a:gd name="connsiteY5" fmla="*/ 954928 h 954928"/>
                <a:gd name="connsiteX6" fmla="*/ 1070963 w 1718631"/>
                <a:gd name="connsiteY6" fmla="*/ 422907 h 954928"/>
                <a:gd name="connsiteX7" fmla="*/ 1718631 w 1718631"/>
                <a:gd name="connsiteY7" fmla="*/ 422385 h 954928"/>
                <a:gd name="connsiteX0" fmla="*/ 0 w 1725633"/>
                <a:gd name="connsiteY0" fmla="*/ 488057 h 954928"/>
                <a:gd name="connsiteX1" fmla="*/ 310262 w 1725633"/>
                <a:gd name="connsiteY1" fmla="*/ 484881 h 954928"/>
                <a:gd name="connsiteX2" fmla="*/ 419486 w 1725633"/>
                <a:gd name="connsiteY2" fmla="*/ 193042 h 954928"/>
                <a:gd name="connsiteX3" fmla="*/ 547460 w 1725633"/>
                <a:gd name="connsiteY3" fmla="*/ 748538 h 954928"/>
                <a:gd name="connsiteX4" fmla="*/ 725968 w 1725633"/>
                <a:gd name="connsiteY4" fmla="*/ 0 h 954928"/>
                <a:gd name="connsiteX5" fmla="*/ 898878 w 1725633"/>
                <a:gd name="connsiteY5" fmla="*/ 954928 h 954928"/>
                <a:gd name="connsiteX6" fmla="*/ 1077965 w 1725633"/>
                <a:gd name="connsiteY6" fmla="*/ 422907 h 954928"/>
                <a:gd name="connsiteX7" fmla="*/ 1725633 w 1725633"/>
                <a:gd name="connsiteY7" fmla="*/ 422385 h 954928"/>
                <a:gd name="connsiteX0" fmla="*/ 0 w 1725633"/>
                <a:gd name="connsiteY0" fmla="*/ 488057 h 954928"/>
                <a:gd name="connsiteX1" fmla="*/ 310262 w 1725633"/>
                <a:gd name="connsiteY1" fmla="*/ 484881 h 954928"/>
                <a:gd name="connsiteX2" fmla="*/ 419486 w 1725633"/>
                <a:gd name="connsiteY2" fmla="*/ 193042 h 954928"/>
                <a:gd name="connsiteX3" fmla="*/ 547460 w 1725633"/>
                <a:gd name="connsiteY3" fmla="*/ 748538 h 954928"/>
                <a:gd name="connsiteX4" fmla="*/ 725968 w 1725633"/>
                <a:gd name="connsiteY4" fmla="*/ 0 h 954928"/>
                <a:gd name="connsiteX5" fmla="*/ 898878 w 1725633"/>
                <a:gd name="connsiteY5" fmla="*/ 954928 h 954928"/>
                <a:gd name="connsiteX6" fmla="*/ 1042955 w 1725633"/>
                <a:gd name="connsiteY6" fmla="*/ 499930 h 954928"/>
                <a:gd name="connsiteX7" fmla="*/ 1725633 w 1725633"/>
                <a:gd name="connsiteY7" fmla="*/ 422385 h 954928"/>
                <a:gd name="connsiteX0" fmla="*/ 0 w 1746639"/>
                <a:gd name="connsiteY0" fmla="*/ 488057 h 954928"/>
                <a:gd name="connsiteX1" fmla="*/ 310262 w 1746639"/>
                <a:gd name="connsiteY1" fmla="*/ 484881 h 954928"/>
                <a:gd name="connsiteX2" fmla="*/ 419486 w 1746639"/>
                <a:gd name="connsiteY2" fmla="*/ 193042 h 954928"/>
                <a:gd name="connsiteX3" fmla="*/ 547460 w 1746639"/>
                <a:gd name="connsiteY3" fmla="*/ 748538 h 954928"/>
                <a:gd name="connsiteX4" fmla="*/ 725968 w 1746639"/>
                <a:gd name="connsiteY4" fmla="*/ 0 h 954928"/>
                <a:gd name="connsiteX5" fmla="*/ 898878 w 1746639"/>
                <a:gd name="connsiteY5" fmla="*/ 954928 h 954928"/>
                <a:gd name="connsiteX6" fmla="*/ 1042955 w 1746639"/>
                <a:gd name="connsiteY6" fmla="*/ 499930 h 954928"/>
                <a:gd name="connsiteX7" fmla="*/ 1746639 w 1746639"/>
                <a:gd name="connsiteY7" fmla="*/ 513412 h 954928"/>
                <a:gd name="connsiteX0" fmla="*/ 0 w 1746639"/>
                <a:gd name="connsiteY0" fmla="*/ 488057 h 954928"/>
                <a:gd name="connsiteX1" fmla="*/ 310262 w 1746639"/>
                <a:gd name="connsiteY1" fmla="*/ 484881 h 954928"/>
                <a:gd name="connsiteX2" fmla="*/ 419486 w 1746639"/>
                <a:gd name="connsiteY2" fmla="*/ 193042 h 954928"/>
                <a:gd name="connsiteX3" fmla="*/ 547460 w 1746639"/>
                <a:gd name="connsiteY3" fmla="*/ 748538 h 954928"/>
                <a:gd name="connsiteX4" fmla="*/ 725968 w 1746639"/>
                <a:gd name="connsiteY4" fmla="*/ 0 h 954928"/>
                <a:gd name="connsiteX5" fmla="*/ 898878 w 1746639"/>
                <a:gd name="connsiteY5" fmla="*/ 954928 h 954928"/>
                <a:gd name="connsiteX6" fmla="*/ 1042955 w 1746639"/>
                <a:gd name="connsiteY6" fmla="*/ 499930 h 954928"/>
                <a:gd name="connsiteX7" fmla="*/ 1746639 w 1746639"/>
                <a:gd name="connsiteY7" fmla="*/ 513412 h 954928"/>
                <a:gd name="connsiteX0" fmla="*/ 0 w 1746639"/>
                <a:gd name="connsiteY0" fmla="*/ 488057 h 954928"/>
                <a:gd name="connsiteX1" fmla="*/ 310262 w 1746639"/>
                <a:gd name="connsiteY1" fmla="*/ 484881 h 954928"/>
                <a:gd name="connsiteX2" fmla="*/ 419486 w 1746639"/>
                <a:gd name="connsiteY2" fmla="*/ 193042 h 954928"/>
                <a:gd name="connsiteX3" fmla="*/ 547460 w 1746639"/>
                <a:gd name="connsiteY3" fmla="*/ 748538 h 954928"/>
                <a:gd name="connsiteX4" fmla="*/ 725968 w 1746639"/>
                <a:gd name="connsiteY4" fmla="*/ 0 h 954928"/>
                <a:gd name="connsiteX5" fmla="*/ 898878 w 1746639"/>
                <a:gd name="connsiteY5" fmla="*/ 954928 h 954928"/>
                <a:gd name="connsiteX6" fmla="*/ 1042955 w 1746639"/>
                <a:gd name="connsiteY6" fmla="*/ 499930 h 954928"/>
                <a:gd name="connsiteX7" fmla="*/ 1746639 w 1746639"/>
                <a:gd name="connsiteY7" fmla="*/ 499408 h 954928"/>
                <a:gd name="connsiteX0" fmla="*/ 0 w 1739637"/>
                <a:gd name="connsiteY0" fmla="*/ 495060 h 954928"/>
                <a:gd name="connsiteX1" fmla="*/ 303260 w 1739637"/>
                <a:gd name="connsiteY1" fmla="*/ 484881 h 954928"/>
                <a:gd name="connsiteX2" fmla="*/ 412484 w 1739637"/>
                <a:gd name="connsiteY2" fmla="*/ 193042 h 954928"/>
                <a:gd name="connsiteX3" fmla="*/ 540458 w 1739637"/>
                <a:gd name="connsiteY3" fmla="*/ 748538 h 954928"/>
                <a:gd name="connsiteX4" fmla="*/ 718966 w 1739637"/>
                <a:gd name="connsiteY4" fmla="*/ 0 h 954928"/>
                <a:gd name="connsiteX5" fmla="*/ 891876 w 1739637"/>
                <a:gd name="connsiteY5" fmla="*/ 954928 h 954928"/>
                <a:gd name="connsiteX6" fmla="*/ 1035953 w 1739637"/>
                <a:gd name="connsiteY6" fmla="*/ 499930 h 954928"/>
                <a:gd name="connsiteX7" fmla="*/ 1739637 w 1739637"/>
                <a:gd name="connsiteY7" fmla="*/ 499408 h 954928"/>
                <a:gd name="connsiteX0" fmla="*/ 0 w 1739637"/>
                <a:gd name="connsiteY0" fmla="*/ 495060 h 954928"/>
                <a:gd name="connsiteX1" fmla="*/ 303260 w 1739637"/>
                <a:gd name="connsiteY1" fmla="*/ 498885 h 954928"/>
                <a:gd name="connsiteX2" fmla="*/ 412484 w 1739637"/>
                <a:gd name="connsiteY2" fmla="*/ 193042 h 954928"/>
                <a:gd name="connsiteX3" fmla="*/ 540458 w 1739637"/>
                <a:gd name="connsiteY3" fmla="*/ 748538 h 954928"/>
                <a:gd name="connsiteX4" fmla="*/ 718966 w 1739637"/>
                <a:gd name="connsiteY4" fmla="*/ 0 h 954928"/>
                <a:gd name="connsiteX5" fmla="*/ 891876 w 1739637"/>
                <a:gd name="connsiteY5" fmla="*/ 954928 h 954928"/>
                <a:gd name="connsiteX6" fmla="*/ 1035953 w 1739637"/>
                <a:gd name="connsiteY6" fmla="*/ 499930 h 954928"/>
                <a:gd name="connsiteX7" fmla="*/ 1739637 w 1739637"/>
                <a:gd name="connsiteY7" fmla="*/ 499408 h 954928"/>
                <a:gd name="connsiteX0" fmla="*/ 0 w 1739637"/>
                <a:gd name="connsiteY0" fmla="*/ 495060 h 954928"/>
                <a:gd name="connsiteX1" fmla="*/ 303260 w 1739637"/>
                <a:gd name="connsiteY1" fmla="*/ 498885 h 954928"/>
                <a:gd name="connsiteX2" fmla="*/ 412484 w 1739637"/>
                <a:gd name="connsiteY2" fmla="*/ 193042 h 954928"/>
                <a:gd name="connsiteX3" fmla="*/ 540458 w 1739637"/>
                <a:gd name="connsiteY3" fmla="*/ 748538 h 954928"/>
                <a:gd name="connsiteX4" fmla="*/ 718966 w 1739637"/>
                <a:gd name="connsiteY4" fmla="*/ 0 h 954928"/>
                <a:gd name="connsiteX5" fmla="*/ 891876 w 1739637"/>
                <a:gd name="connsiteY5" fmla="*/ 954928 h 954928"/>
                <a:gd name="connsiteX6" fmla="*/ 1035953 w 1739637"/>
                <a:gd name="connsiteY6" fmla="*/ 499930 h 954928"/>
                <a:gd name="connsiteX7" fmla="*/ 1739637 w 1739637"/>
                <a:gd name="connsiteY7" fmla="*/ 499408 h 954928"/>
                <a:gd name="connsiteX0" fmla="*/ 0 w 1746639"/>
                <a:gd name="connsiteY0" fmla="*/ 502061 h 954928"/>
                <a:gd name="connsiteX1" fmla="*/ 310262 w 1746639"/>
                <a:gd name="connsiteY1" fmla="*/ 498885 h 954928"/>
                <a:gd name="connsiteX2" fmla="*/ 419486 w 1746639"/>
                <a:gd name="connsiteY2" fmla="*/ 193042 h 954928"/>
                <a:gd name="connsiteX3" fmla="*/ 547460 w 1746639"/>
                <a:gd name="connsiteY3" fmla="*/ 748538 h 954928"/>
                <a:gd name="connsiteX4" fmla="*/ 725968 w 1746639"/>
                <a:gd name="connsiteY4" fmla="*/ 0 h 954928"/>
                <a:gd name="connsiteX5" fmla="*/ 898878 w 1746639"/>
                <a:gd name="connsiteY5" fmla="*/ 954928 h 954928"/>
                <a:gd name="connsiteX6" fmla="*/ 1042955 w 1746639"/>
                <a:gd name="connsiteY6" fmla="*/ 499930 h 954928"/>
                <a:gd name="connsiteX7" fmla="*/ 1746639 w 1746639"/>
                <a:gd name="connsiteY7" fmla="*/ 499408 h 9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46639" h="954928">
                  <a:moveTo>
                    <a:pt x="0" y="502061"/>
                  </a:moveTo>
                  <a:lnTo>
                    <a:pt x="310262" y="498885"/>
                  </a:lnTo>
                  <a:lnTo>
                    <a:pt x="419486" y="193042"/>
                  </a:lnTo>
                  <a:lnTo>
                    <a:pt x="547460" y="748538"/>
                  </a:lnTo>
                  <a:lnTo>
                    <a:pt x="725968" y="0"/>
                  </a:lnTo>
                  <a:lnTo>
                    <a:pt x="898878" y="954928"/>
                  </a:lnTo>
                  <a:lnTo>
                    <a:pt x="1042955" y="499930"/>
                  </a:lnTo>
                  <a:lnTo>
                    <a:pt x="1746639" y="499408"/>
                  </a:lnTo>
                </a:path>
              </a:pathLst>
            </a:custGeom>
            <a:noFill/>
            <a:ln w="76200" cap="rnd">
              <a:solidFill>
                <a:srgbClr val="FD29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Freeform 26">
              <a:extLst>
                <a:ext uri="{FF2B5EF4-FFF2-40B4-BE49-F238E27FC236}">
                  <a16:creationId xmlns:a16="http://schemas.microsoft.com/office/drawing/2014/main" id="{FBA01951-0AE4-2535-56ED-C699C50EBE72}"/>
                </a:ext>
              </a:extLst>
            </p:cNvPr>
            <p:cNvSpPr/>
            <p:nvPr/>
          </p:nvSpPr>
          <p:spPr>
            <a:xfrm>
              <a:off x="8912484" y="3376299"/>
              <a:ext cx="2825464" cy="1187655"/>
            </a:xfrm>
            <a:custGeom>
              <a:avLst/>
              <a:gdLst>
                <a:gd name="connsiteX0" fmla="*/ 0 w 1016000"/>
                <a:gd name="connsiteY0" fmla="*/ 457200 h 914400"/>
                <a:gd name="connsiteX1" fmla="*/ 215900 w 1016000"/>
                <a:gd name="connsiteY1" fmla="*/ 457200 h 914400"/>
                <a:gd name="connsiteX2" fmla="*/ 381000 w 1016000"/>
                <a:gd name="connsiteY2" fmla="*/ 0 h 914400"/>
                <a:gd name="connsiteX3" fmla="*/ 596900 w 1016000"/>
                <a:gd name="connsiteY3" fmla="*/ 914400 h 914400"/>
                <a:gd name="connsiteX4" fmla="*/ 736600 w 1016000"/>
                <a:gd name="connsiteY4" fmla="*/ 101600 h 914400"/>
                <a:gd name="connsiteX5" fmla="*/ 774700 w 1016000"/>
                <a:gd name="connsiteY5" fmla="*/ 533400 h 914400"/>
                <a:gd name="connsiteX6" fmla="*/ 1016000 w 1016000"/>
                <a:gd name="connsiteY6" fmla="*/ 533400 h 914400"/>
                <a:gd name="connsiteX0" fmla="*/ 0 w 1016000"/>
                <a:gd name="connsiteY0" fmla="*/ 457200 h 914400"/>
                <a:gd name="connsiteX1" fmla="*/ 215900 w 1016000"/>
                <a:gd name="connsiteY1" fmla="*/ 457200 h 914400"/>
                <a:gd name="connsiteX2" fmla="*/ 381000 w 1016000"/>
                <a:gd name="connsiteY2" fmla="*/ 0 h 914400"/>
                <a:gd name="connsiteX3" fmla="*/ 596900 w 1016000"/>
                <a:gd name="connsiteY3" fmla="*/ 914400 h 914400"/>
                <a:gd name="connsiteX4" fmla="*/ 736600 w 1016000"/>
                <a:gd name="connsiteY4" fmla="*/ 101600 h 914400"/>
                <a:gd name="connsiteX5" fmla="*/ 841026 w 1016000"/>
                <a:gd name="connsiteY5" fmla="*/ 674343 h 914400"/>
                <a:gd name="connsiteX6" fmla="*/ 1016000 w 1016000"/>
                <a:gd name="connsiteY6" fmla="*/ 533400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41026 w 982837"/>
                <a:gd name="connsiteY5" fmla="*/ 674343 h 914400"/>
                <a:gd name="connsiteX6" fmla="*/ 982837 w 982837"/>
                <a:gd name="connsiteY6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14536 w 982837"/>
                <a:gd name="connsiteY5" fmla="*/ 510008 h 914400"/>
                <a:gd name="connsiteX6" fmla="*/ 841026 w 982837"/>
                <a:gd name="connsiteY6" fmla="*/ 674343 h 914400"/>
                <a:gd name="connsiteX7" fmla="*/ 982837 w 982837"/>
                <a:gd name="connsiteY7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14536 w 982837"/>
                <a:gd name="connsiteY5" fmla="*/ 510008 h 914400"/>
                <a:gd name="connsiteX6" fmla="*/ 981969 w 982837"/>
                <a:gd name="connsiteY6" fmla="*/ 632890 h 914400"/>
                <a:gd name="connsiteX7" fmla="*/ 982837 w 982837"/>
                <a:gd name="connsiteY7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64281 w 982837"/>
                <a:gd name="connsiteY5" fmla="*/ 584624 h 914400"/>
                <a:gd name="connsiteX6" fmla="*/ 981969 w 982837"/>
                <a:gd name="connsiteY6" fmla="*/ 632890 h 914400"/>
                <a:gd name="connsiteX7" fmla="*/ 982837 w 982837"/>
                <a:gd name="connsiteY7" fmla="*/ 400748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64281 w 1231559"/>
                <a:gd name="connsiteY5" fmla="*/ 584624 h 914400"/>
                <a:gd name="connsiteX6" fmla="*/ 981969 w 1231559"/>
                <a:gd name="connsiteY6" fmla="*/ 632890 h 914400"/>
                <a:gd name="connsiteX7" fmla="*/ 1231559 w 1231559"/>
                <a:gd name="connsiteY7" fmla="*/ 467074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64281 w 1231559"/>
                <a:gd name="connsiteY5" fmla="*/ 584624 h 914400"/>
                <a:gd name="connsiteX6" fmla="*/ 948806 w 1231559"/>
                <a:gd name="connsiteY6" fmla="*/ 259807 h 914400"/>
                <a:gd name="connsiteX7" fmla="*/ 1231559 w 1231559"/>
                <a:gd name="connsiteY7" fmla="*/ 467074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80863 w 1231559"/>
                <a:gd name="connsiteY5" fmla="*/ 717276 h 914400"/>
                <a:gd name="connsiteX6" fmla="*/ 948806 w 1231559"/>
                <a:gd name="connsiteY6" fmla="*/ 259807 h 914400"/>
                <a:gd name="connsiteX7" fmla="*/ 1231559 w 1231559"/>
                <a:gd name="connsiteY7" fmla="*/ 467074 h 914400"/>
                <a:gd name="connsiteX0" fmla="*/ 0 w 1380792"/>
                <a:gd name="connsiteY0" fmla="*/ 457200 h 914400"/>
                <a:gd name="connsiteX1" fmla="*/ 215900 w 1380792"/>
                <a:gd name="connsiteY1" fmla="*/ 457200 h 914400"/>
                <a:gd name="connsiteX2" fmla="*/ 381000 w 1380792"/>
                <a:gd name="connsiteY2" fmla="*/ 0 h 914400"/>
                <a:gd name="connsiteX3" fmla="*/ 596900 w 1380792"/>
                <a:gd name="connsiteY3" fmla="*/ 914400 h 914400"/>
                <a:gd name="connsiteX4" fmla="*/ 736600 w 1380792"/>
                <a:gd name="connsiteY4" fmla="*/ 101600 h 914400"/>
                <a:gd name="connsiteX5" fmla="*/ 880863 w 1380792"/>
                <a:gd name="connsiteY5" fmla="*/ 717276 h 914400"/>
                <a:gd name="connsiteX6" fmla="*/ 948806 w 1380792"/>
                <a:gd name="connsiteY6" fmla="*/ 259807 h 914400"/>
                <a:gd name="connsiteX7" fmla="*/ 1380792 w 1380792"/>
                <a:gd name="connsiteY7" fmla="*/ 409039 h 914400"/>
                <a:gd name="connsiteX0" fmla="*/ 0 w 1380792"/>
                <a:gd name="connsiteY0" fmla="*/ 457200 h 914400"/>
                <a:gd name="connsiteX1" fmla="*/ 215900 w 1380792"/>
                <a:gd name="connsiteY1" fmla="*/ 457200 h 914400"/>
                <a:gd name="connsiteX2" fmla="*/ 381000 w 1380792"/>
                <a:gd name="connsiteY2" fmla="*/ 0 h 914400"/>
                <a:gd name="connsiteX3" fmla="*/ 596900 w 1380792"/>
                <a:gd name="connsiteY3" fmla="*/ 914400 h 914400"/>
                <a:gd name="connsiteX4" fmla="*/ 736600 w 1380792"/>
                <a:gd name="connsiteY4" fmla="*/ 101600 h 914400"/>
                <a:gd name="connsiteX5" fmla="*/ 880863 w 1380792"/>
                <a:gd name="connsiteY5" fmla="*/ 717276 h 914400"/>
                <a:gd name="connsiteX6" fmla="*/ 932225 w 1380792"/>
                <a:gd name="connsiteY6" fmla="*/ 409040 h 914400"/>
                <a:gd name="connsiteX7" fmla="*/ 1380792 w 1380792"/>
                <a:gd name="connsiteY7" fmla="*/ 409039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7330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7330 h 914400"/>
                <a:gd name="connsiteX0" fmla="*/ 0 w 1202223"/>
                <a:gd name="connsiteY0" fmla="*/ 457200 h 914400"/>
                <a:gd name="connsiteX1" fmla="*/ 215900 w 1202223"/>
                <a:gd name="connsiteY1" fmla="*/ 457200 h 914400"/>
                <a:gd name="connsiteX2" fmla="*/ 381000 w 1202223"/>
                <a:gd name="connsiteY2" fmla="*/ 0 h 914400"/>
                <a:gd name="connsiteX3" fmla="*/ 596900 w 1202223"/>
                <a:gd name="connsiteY3" fmla="*/ 914400 h 914400"/>
                <a:gd name="connsiteX4" fmla="*/ 736600 w 1202223"/>
                <a:gd name="connsiteY4" fmla="*/ 101600 h 914400"/>
                <a:gd name="connsiteX5" fmla="*/ 880863 w 1202223"/>
                <a:gd name="connsiteY5" fmla="*/ 717276 h 914400"/>
                <a:gd name="connsiteX6" fmla="*/ 932225 w 1202223"/>
                <a:gd name="connsiteY6" fmla="*/ 409040 h 914400"/>
                <a:gd name="connsiteX7" fmla="*/ 1202223 w 1202223"/>
                <a:gd name="connsiteY7" fmla="*/ 405850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3503 h 914400"/>
                <a:gd name="connsiteX0" fmla="*/ 0 w 1202223"/>
                <a:gd name="connsiteY0" fmla="*/ 457200 h 914400"/>
                <a:gd name="connsiteX1" fmla="*/ 215900 w 1202223"/>
                <a:gd name="connsiteY1" fmla="*/ 457200 h 914400"/>
                <a:gd name="connsiteX2" fmla="*/ 381000 w 1202223"/>
                <a:gd name="connsiteY2" fmla="*/ 0 h 914400"/>
                <a:gd name="connsiteX3" fmla="*/ 596900 w 1202223"/>
                <a:gd name="connsiteY3" fmla="*/ 914400 h 914400"/>
                <a:gd name="connsiteX4" fmla="*/ 736600 w 1202223"/>
                <a:gd name="connsiteY4" fmla="*/ 101600 h 914400"/>
                <a:gd name="connsiteX5" fmla="*/ 880863 w 1202223"/>
                <a:gd name="connsiteY5" fmla="*/ 717276 h 914400"/>
                <a:gd name="connsiteX6" fmla="*/ 932225 w 1202223"/>
                <a:gd name="connsiteY6" fmla="*/ 409040 h 914400"/>
                <a:gd name="connsiteX7" fmla="*/ 1202223 w 1202223"/>
                <a:gd name="connsiteY7" fmla="*/ 402023 h 914400"/>
                <a:gd name="connsiteX0" fmla="*/ 0 w 1202266"/>
                <a:gd name="connsiteY0" fmla="*/ 457200 h 914400"/>
                <a:gd name="connsiteX1" fmla="*/ 215900 w 1202266"/>
                <a:gd name="connsiteY1" fmla="*/ 457200 h 914400"/>
                <a:gd name="connsiteX2" fmla="*/ 381000 w 1202266"/>
                <a:gd name="connsiteY2" fmla="*/ 0 h 914400"/>
                <a:gd name="connsiteX3" fmla="*/ 596900 w 1202266"/>
                <a:gd name="connsiteY3" fmla="*/ 914400 h 914400"/>
                <a:gd name="connsiteX4" fmla="*/ 736600 w 1202266"/>
                <a:gd name="connsiteY4" fmla="*/ 101600 h 914400"/>
                <a:gd name="connsiteX5" fmla="*/ 880863 w 1202266"/>
                <a:gd name="connsiteY5" fmla="*/ 717276 h 914400"/>
                <a:gd name="connsiteX6" fmla="*/ 932225 w 1202266"/>
                <a:gd name="connsiteY6" fmla="*/ 409040 h 914400"/>
                <a:gd name="connsiteX7" fmla="*/ 1202223 w 1202266"/>
                <a:gd name="connsiteY7" fmla="*/ 402023 h 914400"/>
                <a:gd name="connsiteX0" fmla="*/ 0 w 1202266"/>
                <a:gd name="connsiteY0" fmla="*/ 457200 h 914400"/>
                <a:gd name="connsiteX1" fmla="*/ 215900 w 1202266"/>
                <a:gd name="connsiteY1" fmla="*/ 457200 h 914400"/>
                <a:gd name="connsiteX2" fmla="*/ 381000 w 1202266"/>
                <a:gd name="connsiteY2" fmla="*/ 0 h 914400"/>
                <a:gd name="connsiteX3" fmla="*/ 596900 w 1202266"/>
                <a:gd name="connsiteY3" fmla="*/ 914400 h 914400"/>
                <a:gd name="connsiteX4" fmla="*/ 736600 w 1202266"/>
                <a:gd name="connsiteY4" fmla="*/ 101600 h 914400"/>
                <a:gd name="connsiteX5" fmla="*/ 880863 w 1202266"/>
                <a:gd name="connsiteY5" fmla="*/ 717276 h 914400"/>
                <a:gd name="connsiteX6" fmla="*/ 932225 w 1202266"/>
                <a:gd name="connsiteY6" fmla="*/ 409040 h 914400"/>
                <a:gd name="connsiteX7" fmla="*/ 1202223 w 1202266"/>
                <a:gd name="connsiteY7" fmla="*/ 417329 h 914400"/>
                <a:gd name="connsiteX0" fmla="*/ 0 w 1133408"/>
                <a:gd name="connsiteY0" fmla="*/ 457200 h 914400"/>
                <a:gd name="connsiteX1" fmla="*/ 215900 w 1133408"/>
                <a:gd name="connsiteY1" fmla="*/ 457200 h 914400"/>
                <a:gd name="connsiteX2" fmla="*/ 381000 w 1133408"/>
                <a:gd name="connsiteY2" fmla="*/ 0 h 914400"/>
                <a:gd name="connsiteX3" fmla="*/ 596900 w 1133408"/>
                <a:gd name="connsiteY3" fmla="*/ 914400 h 914400"/>
                <a:gd name="connsiteX4" fmla="*/ 736600 w 1133408"/>
                <a:gd name="connsiteY4" fmla="*/ 101600 h 914400"/>
                <a:gd name="connsiteX5" fmla="*/ 880863 w 1133408"/>
                <a:gd name="connsiteY5" fmla="*/ 717276 h 914400"/>
                <a:gd name="connsiteX6" fmla="*/ 932225 w 1133408"/>
                <a:gd name="connsiteY6" fmla="*/ 409040 h 914400"/>
                <a:gd name="connsiteX7" fmla="*/ 1133346 w 1133408"/>
                <a:gd name="connsiteY7" fmla="*/ 413503 h 914400"/>
                <a:gd name="connsiteX0" fmla="*/ 0 w 1133408"/>
                <a:gd name="connsiteY0" fmla="*/ 457200 h 914400"/>
                <a:gd name="connsiteX1" fmla="*/ 215900 w 1133408"/>
                <a:gd name="connsiteY1" fmla="*/ 457200 h 914400"/>
                <a:gd name="connsiteX2" fmla="*/ 381000 w 1133408"/>
                <a:gd name="connsiteY2" fmla="*/ 0 h 914400"/>
                <a:gd name="connsiteX3" fmla="*/ 596900 w 1133408"/>
                <a:gd name="connsiteY3" fmla="*/ 914400 h 914400"/>
                <a:gd name="connsiteX4" fmla="*/ 736600 w 1133408"/>
                <a:gd name="connsiteY4" fmla="*/ 101600 h 914400"/>
                <a:gd name="connsiteX5" fmla="*/ 880863 w 1133408"/>
                <a:gd name="connsiteY5" fmla="*/ 717276 h 914400"/>
                <a:gd name="connsiteX6" fmla="*/ 932225 w 1133408"/>
                <a:gd name="connsiteY6" fmla="*/ 409040 h 914400"/>
                <a:gd name="connsiteX7" fmla="*/ 1133346 w 1133408"/>
                <a:gd name="connsiteY7" fmla="*/ 402024 h 914400"/>
                <a:gd name="connsiteX0" fmla="*/ 0 w 1079873"/>
                <a:gd name="connsiteY0" fmla="*/ 457200 h 914400"/>
                <a:gd name="connsiteX1" fmla="*/ 215900 w 1079873"/>
                <a:gd name="connsiteY1" fmla="*/ 457200 h 914400"/>
                <a:gd name="connsiteX2" fmla="*/ 381000 w 1079873"/>
                <a:gd name="connsiteY2" fmla="*/ 0 h 914400"/>
                <a:gd name="connsiteX3" fmla="*/ 596900 w 1079873"/>
                <a:gd name="connsiteY3" fmla="*/ 914400 h 914400"/>
                <a:gd name="connsiteX4" fmla="*/ 736600 w 1079873"/>
                <a:gd name="connsiteY4" fmla="*/ 101600 h 914400"/>
                <a:gd name="connsiteX5" fmla="*/ 880863 w 1079873"/>
                <a:gd name="connsiteY5" fmla="*/ 717276 h 914400"/>
                <a:gd name="connsiteX6" fmla="*/ 932225 w 1079873"/>
                <a:gd name="connsiteY6" fmla="*/ 409040 h 914400"/>
                <a:gd name="connsiteX7" fmla="*/ 1079775 w 1079873"/>
                <a:gd name="connsiteY7" fmla="*/ 409677 h 914400"/>
                <a:gd name="connsiteX0" fmla="*/ 0 w 1125759"/>
                <a:gd name="connsiteY0" fmla="*/ 457200 h 914400"/>
                <a:gd name="connsiteX1" fmla="*/ 215900 w 1125759"/>
                <a:gd name="connsiteY1" fmla="*/ 457200 h 914400"/>
                <a:gd name="connsiteX2" fmla="*/ 381000 w 1125759"/>
                <a:gd name="connsiteY2" fmla="*/ 0 h 914400"/>
                <a:gd name="connsiteX3" fmla="*/ 596900 w 1125759"/>
                <a:gd name="connsiteY3" fmla="*/ 914400 h 914400"/>
                <a:gd name="connsiteX4" fmla="*/ 736600 w 1125759"/>
                <a:gd name="connsiteY4" fmla="*/ 101600 h 914400"/>
                <a:gd name="connsiteX5" fmla="*/ 880863 w 1125759"/>
                <a:gd name="connsiteY5" fmla="*/ 717276 h 914400"/>
                <a:gd name="connsiteX6" fmla="*/ 932225 w 1125759"/>
                <a:gd name="connsiteY6" fmla="*/ 409040 h 914400"/>
                <a:gd name="connsiteX7" fmla="*/ 1125693 w 1125759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96900 w 1125693"/>
                <a:gd name="connsiteY3" fmla="*/ 914400 h 914400"/>
                <a:gd name="connsiteX4" fmla="*/ 736600 w 1125693"/>
                <a:gd name="connsiteY4" fmla="*/ 101600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36600 w 1125693"/>
                <a:gd name="connsiteY4" fmla="*/ 101600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97824 w 1125693"/>
                <a:gd name="connsiteY4" fmla="*/ 105426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97824 w 1125693"/>
                <a:gd name="connsiteY4" fmla="*/ 105426 h 914400"/>
                <a:gd name="connsiteX5" fmla="*/ 796681 w 1125693"/>
                <a:gd name="connsiteY5" fmla="*/ 740235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339977"/>
                <a:gd name="connsiteY0" fmla="*/ 453374 h 914400"/>
                <a:gd name="connsiteX1" fmla="*/ 288604 w 1339977"/>
                <a:gd name="connsiteY1" fmla="*/ 457200 h 914400"/>
                <a:gd name="connsiteX2" fmla="*/ 453704 w 1339977"/>
                <a:gd name="connsiteY2" fmla="*/ 0 h 914400"/>
                <a:gd name="connsiteX3" fmla="*/ 619859 w 1339977"/>
                <a:gd name="connsiteY3" fmla="*/ 914400 h 914400"/>
                <a:gd name="connsiteX4" fmla="*/ 870528 w 1339977"/>
                <a:gd name="connsiteY4" fmla="*/ 105426 h 914400"/>
                <a:gd name="connsiteX5" fmla="*/ 869385 w 1339977"/>
                <a:gd name="connsiteY5" fmla="*/ 740235 h 914400"/>
                <a:gd name="connsiteX6" fmla="*/ 1004929 w 1339977"/>
                <a:gd name="connsiteY6" fmla="*/ 409040 h 914400"/>
                <a:gd name="connsiteX7" fmla="*/ 1339977 w 1339977"/>
                <a:gd name="connsiteY7" fmla="*/ 405851 h 914400"/>
                <a:gd name="connsiteX0" fmla="*/ 0 w 1343804"/>
                <a:gd name="connsiteY0" fmla="*/ 461027 h 914400"/>
                <a:gd name="connsiteX1" fmla="*/ 292431 w 1343804"/>
                <a:gd name="connsiteY1" fmla="*/ 457200 h 914400"/>
                <a:gd name="connsiteX2" fmla="*/ 457531 w 1343804"/>
                <a:gd name="connsiteY2" fmla="*/ 0 h 914400"/>
                <a:gd name="connsiteX3" fmla="*/ 623686 w 1343804"/>
                <a:gd name="connsiteY3" fmla="*/ 914400 h 914400"/>
                <a:gd name="connsiteX4" fmla="*/ 874355 w 1343804"/>
                <a:gd name="connsiteY4" fmla="*/ 105426 h 914400"/>
                <a:gd name="connsiteX5" fmla="*/ 873212 w 1343804"/>
                <a:gd name="connsiteY5" fmla="*/ 740235 h 914400"/>
                <a:gd name="connsiteX6" fmla="*/ 1008756 w 1343804"/>
                <a:gd name="connsiteY6" fmla="*/ 409040 h 914400"/>
                <a:gd name="connsiteX7" fmla="*/ 1343804 w 1343804"/>
                <a:gd name="connsiteY7" fmla="*/ 405851 h 914400"/>
                <a:gd name="connsiteX0" fmla="*/ 0 w 1347630"/>
                <a:gd name="connsiteY0" fmla="*/ 453374 h 914400"/>
                <a:gd name="connsiteX1" fmla="*/ 296257 w 1347630"/>
                <a:gd name="connsiteY1" fmla="*/ 457200 h 914400"/>
                <a:gd name="connsiteX2" fmla="*/ 461357 w 1347630"/>
                <a:gd name="connsiteY2" fmla="*/ 0 h 914400"/>
                <a:gd name="connsiteX3" fmla="*/ 627512 w 1347630"/>
                <a:gd name="connsiteY3" fmla="*/ 914400 h 914400"/>
                <a:gd name="connsiteX4" fmla="*/ 878181 w 1347630"/>
                <a:gd name="connsiteY4" fmla="*/ 105426 h 914400"/>
                <a:gd name="connsiteX5" fmla="*/ 877038 w 1347630"/>
                <a:gd name="connsiteY5" fmla="*/ 740235 h 914400"/>
                <a:gd name="connsiteX6" fmla="*/ 1012582 w 1347630"/>
                <a:gd name="connsiteY6" fmla="*/ 409040 h 914400"/>
                <a:gd name="connsiteX7" fmla="*/ 1347630 w 1347630"/>
                <a:gd name="connsiteY7" fmla="*/ 405851 h 914400"/>
                <a:gd name="connsiteX0" fmla="*/ 0 w 1347630"/>
                <a:gd name="connsiteY0" fmla="*/ 347948 h 808974"/>
                <a:gd name="connsiteX1" fmla="*/ 296257 w 1347630"/>
                <a:gd name="connsiteY1" fmla="*/ 351774 h 808974"/>
                <a:gd name="connsiteX2" fmla="*/ 399176 w 1347630"/>
                <a:gd name="connsiteY2" fmla="*/ 93552 h 808974"/>
                <a:gd name="connsiteX3" fmla="*/ 627512 w 1347630"/>
                <a:gd name="connsiteY3" fmla="*/ 808974 h 808974"/>
                <a:gd name="connsiteX4" fmla="*/ 878181 w 1347630"/>
                <a:gd name="connsiteY4" fmla="*/ 0 h 808974"/>
                <a:gd name="connsiteX5" fmla="*/ 877038 w 1347630"/>
                <a:gd name="connsiteY5" fmla="*/ 634809 h 808974"/>
                <a:gd name="connsiteX6" fmla="*/ 1012582 w 1347630"/>
                <a:gd name="connsiteY6" fmla="*/ 303614 h 808974"/>
                <a:gd name="connsiteX7" fmla="*/ 1347630 w 1347630"/>
                <a:gd name="connsiteY7" fmla="*/ 300425 h 808974"/>
                <a:gd name="connsiteX0" fmla="*/ 0 w 1347630"/>
                <a:gd name="connsiteY0" fmla="*/ 347948 h 680468"/>
                <a:gd name="connsiteX1" fmla="*/ 296257 w 1347630"/>
                <a:gd name="connsiteY1" fmla="*/ 351774 h 680468"/>
                <a:gd name="connsiteX2" fmla="*/ 399176 w 1347630"/>
                <a:gd name="connsiteY2" fmla="*/ 93552 h 680468"/>
                <a:gd name="connsiteX3" fmla="*/ 577767 w 1347630"/>
                <a:gd name="connsiteY3" fmla="*/ 680468 h 680468"/>
                <a:gd name="connsiteX4" fmla="*/ 878181 w 1347630"/>
                <a:gd name="connsiteY4" fmla="*/ 0 h 680468"/>
                <a:gd name="connsiteX5" fmla="*/ 877038 w 1347630"/>
                <a:gd name="connsiteY5" fmla="*/ 634809 h 680468"/>
                <a:gd name="connsiteX6" fmla="*/ 1012582 w 1347630"/>
                <a:gd name="connsiteY6" fmla="*/ 303614 h 680468"/>
                <a:gd name="connsiteX7" fmla="*/ 1347630 w 1347630"/>
                <a:gd name="connsiteY7" fmla="*/ 300425 h 680468"/>
                <a:gd name="connsiteX0" fmla="*/ 0 w 1347630"/>
                <a:gd name="connsiteY0" fmla="*/ 447437 h 779957"/>
                <a:gd name="connsiteX1" fmla="*/ 296257 w 1347630"/>
                <a:gd name="connsiteY1" fmla="*/ 451263 h 779957"/>
                <a:gd name="connsiteX2" fmla="*/ 399176 w 1347630"/>
                <a:gd name="connsiteY2" fmla="*/ 193041 h 779957"/>
                <a:gd name="connsiteX3" fmla="*/ 577767 w 1347630"/>
                <a:gd name="connsiteY3" fmla="*/ 779957 h 779957"/>
                <a:gd name="connsiteX4" fmla="*/ 774547 w 1347630"/>
                <a:gd name="connsiteY4" fmla="*/ 0 h 779957"/>
                <a:gd name="connsiteX5" fmla="*/ 877038 w 1347630"/>
                <a:gd name="connsiteY5" fmla="*/ 734298 h 779957"/>
                <a:gd name="connsiteX6" fmla="*/ 1012582 w 1347630"/>
                <a:gd name="connsiteY6" fmla="*/ 403103 h 779957"/>
                <a:gd name="connsiteX7" fmla="*/ 1347630 w 1347630"/>
                <a:gd name="connsiteY7" fmla="*/ 399914 h 779957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12582 w 1347630"/>
                <a:gd name="connsiteY6" fmla="*/ 403103 h 966439"/>
                <a:gd name="connsiteX7" fmla="*/ 1347630 w 1347630"/>
                <a:gd name="connsiteY7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12582 w 1347630"/>
                <a:gd name="connsiteY6" fmla="*/ 403103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37454 w 1347630"/>
                <a:gd name="connsiteY6" fmla="*/ 191689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05802 w 1347630"/>
                <a:gd name="connsiteY7" fmla="*/ 400437 h 966439"/>
                <a:gd name="connsiteX8" fmla="*/ 1172128 w 1347630"/>
                <a:gd name="connsiteY8" fmla="*/ 396291 h 966439"/>
                <a:gd name="connsiteX9" fmla="*/ 1347630 w 1347630"/>
                <a:gd name="connsiteY9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26529 w 1347630"/>
                <a:gd name="connsiteY7" fmla="*/ 669886 h 966439"/>
                <a:gd name="connsiteX8" fmla="*/ 1172128 w 1347630"/>
                <a:gd name="connsiteY8" fmla="*/ 396291 h 966439"/>
                <a:gd name="connsiteX9" fmla="*/ 1347630 w 1347630"/>
                <a:gd name="connsiteY9" fmla="*/ 399914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77767 w 1459555"/>
                <a:gd name="connsiteY3" fmla="*/ 779957 h 966439"/>
                <a:gd name="connsiteX4" fmla="*/ 774547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77767 w 1459555"/>
                <a:gd name="connsiteY3" fmla="*/ 779957 h 966439"/>
                <a:gd name="connsiteX4" fmla="*/ 728948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40458 w 1459555"/>
                <a:gd name="connsiteY3" fmla="*/ 721922 h 966439"/>
                <a:gd name="connsiteX4" fmla="*/ 728948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875241"/>
                <a:gd name="connsiteX1" fmla="*/ 296257 w 1459555"/>
                <a:gd name="connsiteY1" fmla="*/ 451263 h 875241"/>
                <a:gd name="connsiteX2" fmla="*/ 399176 w 1459555"/>
                <a:gd name="connsiteY2" fmla="*/ 193041 h 875241"/>
                <a:gd name="connsiteX3" fmla="*/ 540458 w 1459555"/>
                <a:gd name="connsiteY3" fmla="*/ 721922 h 875241"/>
                <a:gd name="connsiteX4" fmla="*/ 728948 w 1459555"/>
                <a:gd name="connsiteY4" fmla="*/ 0 h 875241"/>
                <a:gd name="connsiteX5" fmla="*/ 901911 w 1459555"/>
                <a:gd name="connsiteY5" fmla="*/ 875241 h 875241"/>
                <a:gd name="connsiteX6" fmla="*/ 1078907 w 1459555"/>
                <a:gd name="connsiteY6" fmla="*/ 191689 h 875241"/>
                <a:gd name="connsiteX7" fmla="*/ 1126529 w 1459555"/>
                <a:gd name="connsiteY7" fmla="*/ 669886 h 875241"/>
                <a:gd name="connsiteX8" fmla="*/ 1172128 w 1459555"/>
                <a:gd name="connsiteY8" fmla="*/ 396291 h 875241"/>
                <a:gd name="connsiteX9" fmla="*/ 1459555 w 1459555"/>
                <a:gd name="connsiteY9" fmla="*/ 395769 h 875241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26529 w 1459555"/>
                <a:gd name="connsiteY7" fmla="*/ 669886 h 924985"/>
                <a:gd name="connsiteX8" fmla="*/ 1172128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30674 w 1459555"/>
                <a:gd name="connsiteY7" fmla="*/ 645014 h 924985"/>
                <a:gd name="connsiteX8" fmla="*/ 1172128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35655 w 1459555"/>
                <a:gd name="connsiteY6" fmla="*/ 17838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22347 w 1459555"/>
                <a:gd name="connsiteY6" fmla="*/ 16840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412484 w 1459555"/>
                <a:gd name="connsiteY2" fmla="*/ 166426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22347 w 1459555"/>
                <a:gd name="connsiteY6" fmla="*/ 16840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74053 h 951601"/>
                <a:gd name="connsiteX1" fmla="*/ 296257 w 1459555"/>
                <a:gd name="connsiteY1" fmla="*/ 477879 h 951601"/>
                <a:gd name="connsiteX2" fmla="*/ 412484 w 1459555"/>
                <a:gd name="connsiteY2" fmla="*/ 193042 h 951601"/>
                <a:gd name="connsiteX3" fmla="*/ 540458 w 1459555"/>
                <a:gd name="connsiteY3" fmla="*/ 748538 h 951601"/>
                <a:gd name="connsiteX4" fmla="*/ 718966 w 1459555"/>
                <a:gd name="connsiteY4" fmla="*/ 0 h 951601"/>
                <a:gd name="connsiteX5" fmla="*/ 918493 w 1459555"/>
                <a:gd name="connsiteY5" fmla="*/ 951601 h 951601"/>
                <a:gd name="connsiteX6" fmla="*/ 1022347 w 1459555"/>
                <a:gd name="connsiteY6" fmla="*/ 195017 h 951601"/>
                <a:gd name="connsiteX7" fmla="*/ 1130674 w 1459555"/>
                <a:gd name="connsiteY7" fmla="*/ 671630 h 951601"/>
                <a:gd name="connsiteX8" fmla="*/ 1197000 w 1459555"/>
                <a:gd name="connsiteY8" fmla="*/ 422907 h 951601"/>
                <a:gd name="connsiteX9" fmla="*/ 1459555 w 1459555"/>
                <a:gd name="connsiteY9" fmla="*/ 422385 h 951601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022347 w 1459555"/>
                <a:gd name="connsiteY6" fmla="*/ 195017 h 954928"/>
                <a:gd name="connsiteX7" fmla="*/ 1130674 w 1459555"/>
                <a:gd name="connsiteY7" fmla="*/ 671630 h 954928"/>
                <a:gd name="connsiteX8" fmla="*/ 1197000 w 1459555"/>
                <a:gd name="connsiteY8" fmla="*/ 422907 h 954928"/>
                <a:gd name="connsiteX9" fmla="*/ 1459555 w 1459555"/>
                <a:gd name="connsiteY9" fmla="*/ 422385 h 954928"/>
                <a:gd name="connsiteX0" fmla="*/ 0 w 2257791"/>
                <a:gd name="connsiteY0" fmla="*/ 474053 h 954928"/>
                <a:gd name="connsiteX1" fmla="*/ 296257 w 2257791"/>
                <a:gd name="connsiteY1" fmla="*/ 477879 h 954928"/>
                <a:gd name="connsiteX2" fmla="*/ 412484 w 2257791"/>
                <a:gd name="connsiteY2" fmla="*/ 193042 h 954928"/>
                <a:gd name="connsiteX3" fmla="*/ 540458 w 2257791"/>
                <a:gd name="connsiteY3" fmla="*/ 748538 h 954928"/>
                <a:gd name="connsiteX4" fmla="*/ 718966 w 2257791"/>
                <a:gd name="connsiteY4" fmla="*/ 0 h 954928"/>
                <a:gd name="connsiteX5" fmla="*/ 891876 w 2257791"/>
                <a:gd name="connsiteY5" fmla="*/ 954928 h 954928"/>
                <a:gd name="connsiteX6" fmla="*/ 1022347 w 2257791"/>
                <a:gd name="connsiteY6" fmla="*/ 195017 h 954928"/>
                <a:gd name="connsiteX7" fmla="*/ 1130674 w 2257791"/>
                <a:gd name="connsiteY7" fmla="*/ 671630 h 954928"/>
                <a:gd name="connsiteX8" fmla="*/ 1197000 w 2257791"/>
                <a:gd name="connsiteY8" fmla="*/ 422907 h 954928"/>
                <a:gd name="connsiteX9" fmla="*/ 2257791 w 2257791"/>
                <a:gd name="connsiteY9" fmla="*/ 422385 h 954928"/>
                <a:gd name="connsiteX0" fmla="*/ 0 w 2257791"/>
                <a:gd name="connsiteY0" fmla="*/ 474053 h 954928"/>
                <a:gd name="connsiteX1" fmla="*/ 296257 w 2257791"/>
                <a:gd name="connsiteY1" fmla="*/ 477879 h 954928"/>
                <a:gd name="connsiteX2" fmla="*/ 412484 w 2257791"/>
                <a:gd name="connsiteY2" fmla="*/ 193042 h 954928"/>
                <a:gd name="connsiteX3" fmla="*/ 540458 w 2257791"/>
                <a:gd name="connsiteY3" fmla="*/ 748538 h 954928"/>
                <a:gd name="connsiteX4" fmla="*/ 718966 w 2257791"/>
                <a:gd name="connsiteY4" fmla="*/ 0 h 954928"/>
                <a:gd name="connsiteX5" fmla="*/ 891876 w 2257791"/>
                <a:gd name="connsiteY5" fmla="*/ 954928 h 954928"/>
                <a:gd name="connsiteX6" fmla="*/ 1022347 w 2257791"/>
                <a:gd name="connsiteY6" fmla="*/ 195017 h 954928"/>
                <a:gd name="connsiteX7" fmla="*/ 1130674 w 2257791"/>
                <a:gd name="connsiteY7" fmla="*/ 671630 h 954928"/>
                <a:gd name="connsiteX8" fmla="*/ 1197000 w 2257791"/>
                <a:gd name="connsiteY8" fmla="*/ 422907 h 954928"/>
                <a:gd name="connsiteX9" fmla="*/ 2257791 w 2257791"/>
                <a:gd name="connsiteY9" fmla="*/ 443392 h 954928"/>
                <a:gd name="connsiteX0" fmla="*/ 0 w 2264793"/>
                <a:gd name="connsiteY0" fmla="*/ 474053 h 954928"/>
                <a:gd name="connsiteX1" fmla="*/ 296257 w 2264793"/>
                <a:gd name="connsiteY1" fmla="*/ 477879 h 954928"/>
                <a:gd name="connsiteX2" fmla="*/ 412484 w 2264793"/>
                <a:gd name="connsiteY2" fmla="*/ 193042 h 954928"/>
                <a:gd name="connsiteX3" fmla="*/ 540458 w 2264793"/>
                <a:gd name="connsiteY3" fmla="*/ 748538 h 954928"/>
                <a:gd name="connsiteX4" fmla="*/ 718966 w 2264793"/>
                <a:gd name="connsiteY4" fmla="*/ 0 h 954928"/>
                <a:gd name="connsiteX5" fmla="*/ 891876 w 2264793"/>
                <a:gd name="connsiteY5" fmla="*/ 954928 h 954928"/>
                <a:gd name="connsiteX6" fmla="*/ 1022347 w 2264793"/>
                <a:gd name="connsiteY6" fmla="*/ 195017 h 954928"/>
                <a:gd name="connsiteX7" fmla="*/ 1130674 w 2264793"/>
                <a:gd name="connsiteY7" fmla="*/ 671630 h 954928"/>
                <a:gd name="connsiteX8" fmla="*/ 1197000 w 2264793"/>
                <a:gd name="connsiteY8" fmla="*/ 422907 h 954928"/>
                <a:gd name="connsiteX9" fmla="*/ 2264793 w 2264793"/>
                <a:gd name="connsiteY9" fmla="*/ 422385 h 954928"/>
                <a:gd name="connsiteX0" fmla="*/ 0 w 2544876"/>
                <a:gd name="connsiteY0" fmla="*/ 488057 h 954928"/>
                <a:gd name="connsiteX1" fmla="*/ 576340 w 2544876"/>
                <a:gd name="connsiteY1" fmla="*/ 477879 h 954928"/>
                <a:gd name="connsiteX2" fmla="*/ 692567 w 2544876"/>
                <a:gd name="connsiteY2" fmla="*/ 193042 h 954928"/>
                <a:gd name="connsiteX3" fmla="*/ 820541 w 2544876"/>
                <a:gd name="connsiteY3" fmla="*/ 748538 h 954928"/>
                <a:gd name="connsiteX4" fmla="*/ 999049 w 2544876"/>
                <a:gd name="connsiteY4" fmla="*/ 0 h 954928"/>
                <a:gd name="connsiteX5" fmla="*/ 1171959 w 2544876"/>
                <a:gd name="connsiteY5" fmla="*/ 954928 h 954928"/>
                <a:gd name="connsiteX6" fmla="*/ 1302430 w 2544876"/>
                <a:gd name="connsiteY6" fmla="*/ 195017 h 954928"/>
                <a:gd name="connsiteX7" fmla="*/ 1410757 w 2544876"/>
                <a:gd name="connsiteY7" fmla="*/ 671630 h 954928"/>
                <a:gd name="connsiteX8" fmla="*/ 1477083 w 2544876"/>
                <a:gd name="connsiteY8" fmla="*/ 422907 h 954928"/>
                <a:gd name="connsiteX9" fmla="*/ 2544876 w 2544876"/>
                <a:gd name="connsiteY9" fmla="*/ 422385 h 954928"/>
                <a:gd name="connsiteX0" fmla="*/ 0 w 2523870"/>
                <a:gd name="connsiteY0" fmla="*/ 481055 h 954928"/>
                <a:gd name="connsiteX1" fmla="*/ 555334 w 2523870"/>
                <a:gd name="connsiteY1" fmla="*/ 477879 h 954928"/>
                <a:gd name="connsiteX2" fmla="*/ 671561 w 2523870"/>
                <a:gd name="connsiteY2" fmla="*/ 193042 h 954928"/>
                <a:gd name="connsiteX3" fmla="*/ 799535 w 2523870"/>
                <a:gd name="connsiteY3" fmla="*/ 748538 h 954928"/>
                <a:gd name="connsiteX4" fmla="*/ 978043 w 2523870"/>
                <a:gd name="connsiteY4" fmla="*/ 0 h 954928"/>
                <a:gd name="connsiteX5" fmla="*/ 1150953 w 2523870"/>
                <a:gd name="connsiteY5" fmla="*/ 954928 h 954928"/>
                <a:gd name="connsiteX6" fmla="*/ 1281424 w 2523870"/>
                <a:gd name="connsiteY6" fmla="*/ 195017 h 954928"/>
                <a:gd name="connsiteX7" fmla="*/ 1389751 w 2523870"/>
                <a:gd name="connsiteY7" fmla="*/ 671630 h 954928"/>
                <a:gd name="connsiteX8" fmla="*/ 1456077 w 2523870"/>
                <a:gd name="connsiteY8" fmla="*/ 422907 h 954928"/>
                <a:gd name="connsiteX9" fmla="*/ 2523870 w 2523870"/>
                <a:gd name="connsiteY9" fmla="*/ 422385 h 954928"/>
                <a:gd name="connsiteX0" fmla="*/ 0 w 2523870"/>
                <a:gd name="connsiteY0" fmla="*/ 481055 h 954928"/>
                <a:gd name="connsiteX1" fmla="*/ 555334 w 2523870"/>
                <a:gd name="connsiteY1" fmla="*/ 477879 h 954928"/>
                <a:gd name="connsiteX2" fmla="*/ 671561 w 2523870"/>
                <a:gd name="connsiteY2" fmla="*/ 193042 h 954928"/>
                <a:gd name="connsiteX3" fmla="*/ 799535 w 2523870"/>
                <a:gd name="connsiteY3" fmla="*/ 748538 h 954928"/>
                <a:gd name="connsiteX4" fmla="*/ 978043 w 2523870"/>
                <a:gd name="connsiteY4" fmla="*/ 0 h 954928"/>
                <a:gd name="connsiteX5" fmla="*/ 1150953 w 2523870"/>
                <a:gd name="connsiteY5" fmla="*/ 954928 h 954928"/>
                <a:gd name="connsiteX6" fmla="*/ 1281424 w 2523870"/>
                <a:gd name="connsiteY6" fmla="*/ 195017 h 954928"/>
                <a:gd name="connsiteX7" fmla="*/ 1389751 w 2523870"/>
                <a:gd name="connsiteY7" fmla="*/ 671630 h 954928"/>
                <a:gd name="connsiteX8" fmla="*/ 1435070 w 2523870"/>
                <a:gd name="connsiteY8" fmla="*/ 499930 h 954928"/>
                <a:gd name="connsiteX9" fmla="*/ 2523870 w 2523870"/>
                <a:gd name="connsiteY9" fmla="*/ 422385 h 954928"/>
                <a:gd name="connsiteX0" fmla="*/ 0 w 2523870"/>
                <a:gd name="connsiteY0" fmla="*/ 481055 h 954928"/>
                <a:gd name="connsiteX1" fmla="*/ 555334 w 2523870"/>
                <a:gd name="connsiteY1" fmla="*/ 477879 h 954928"/>
                <a:gd name="connsiteX2" fmla="*/ 671561 w 2523870"/>
                <a:gd name="connsiteY2" fmla="*/ 193042 h 954928"/>
                <a:gd name="connsiteX3" fmla="*/ 799535 w 2523870"/>
                <a:gd name="connsiteY3" fmla="*/ 748538 h 954928"/>
                <a:gd name="connsiteX4" fmla="*/ 978043 w 2523870"/>
                <a:gd name="connsiteY4" fmla="*/ 0 h 954928"/>
                <a:gd name="connsiteX5" fmla="*/ 1150953 w 2523870"/>
                <a:gd name="connsiteY5" fmla="*/ 954928 h 954928"/>
                <a:gd name="connsiteX6" fmla="*/ 1281424 w 2523870"/>
                <a:gd name="connsiteY6" fmla="*/ 195017 h 954928"/>
                <a:gd name="connsiteX7" fmla="*/ 1389751 w 2523870"/>
                <a:gd name="connsiteY7" fmla="*/ 678633 h 954928"/>
                <a:gd name="connsiteX8" fmla="*/ 1435070 w 2523870"/>
                <a:gd name="connsiteY8" fmla="*/ 499930 h 954928"/>
                <a:gd name="connsiteX9" fmla="*/ 2523870 w 2523870"/>
                <a:gd name="connsiteY9" fmla="*/ 422385 h 954928"/>
                <a:gd name="connsiteX0" fmla="*/ 0 w 2327812"/>
                <a:gd name="connsiteY0" fmla="*/ 481055 h 954928"/>
                <a:gd name="connsiteX1" fmla="*/ 555334 w 2327812"/>
                <a:gd name="connsiteY1" fmla="*/ 477879 h 954928"/>
                <a:gd name="connsiteX2" fmla="*/ 671561 w 2327812"/>
                <a:gd name="connsiteY2" fmla="*/ 193042 h 954928"/>
                <a:gd name="connsiteX3" fmla="*/ 799535 w 2327812"/>
                <a:gd name="connsiteY3" fmla="*/ 748538 h 954928"/>
                <a:gd name="connsiteX4" fmla="*/ 978043 w 2327812"/>
                <a:gd name="connsiteY4" fmla="*/ 0 h 954928"/>
                <a:gd name="connsiteX5" fmla="*/ 1150953 w 2327812"/>
                <a:gd name="connsiteY5" fmla="*/ 954928 h 954928"/>
                <a:gd name="connsiteX6" fmla="*/ 1281424 w 2327812"/>
                <a:gd name="connsiteY6" fmla="*/ 195017 h 954928"/>
                <a:gd name="connsiteX7" fmla="*/ 1389751 w 2327812"/>
                <a:gd name="connsiteY7" fmla="*/ 678633 h 954928"/>
                <a:gd name="connsiteX8" fmla="*/ 1435070 w 2327812"/>
                <a:gd name="connsiteY8" fmla="*/ 499930 h 954928"/>
                <a:gd name="connsiteX9" fmla="*/ 2327812 w 2327812"/>
                <a:gd name="connsiteY9" fmla="*/ 513412 h 954928"/>
                <a:gd name="connsiteX0" fmla="*/ 0 w 2271796"/>
                <a:gd name="connsiteY0" fmla="*/ 481055 h 954928"/>
                <a:gd name="connsiteX1" fmla="*/ 555334 w 2271796"/>
                <a:gd name="connsiteY1" fmla="*/ 477879 h 954928"/>
                <a:gd name="connsiteX2" fmla="*/ 671561 w 2271796"/>
                <a:gd name="connsiteY2" fmla="*/ 193042 h 954928"/>
                <a:gd name="connsiteX3" fmla="*/ 799535 w 2271796"/>
                <a:gd name="connsiteY3" fmla="*/ 748538 h 954928"/>
                <a:gd name="connsiteX4" fmla="*/ 978043 w 2271796"/>
                <a:gd name="connsiteY4" fmla="*/ 0 h 954928"/>
                <a:gd name="connsiteX5" fmla="*/ 1150953 w 2271796"/>
                <a:gd name="connsiteY5" fmla="*/ 954928 h 954928"/>
                <a:gd name="connsiteX6" fmla="*/ 1281424 w 2271796"/>
                <a:gd name="connsiteY6" fmla="*/ 195017 h 954928"/>
                <a:gd name="connsiteX7" fmla="*/ 1389751 w 2271796"/>
                <a:gd name="connsiteY7" fmla="*/ 678633 h 954928"/>
                <a:gd name="connsiteX8" fmla="*/ 1435070 w 2271796"/>
                <a:gd name="connsiteY8" fmla="*/ 499930 h 954928"/>
                <a:gd name="connsiteX9" fmla="*/ 2271796 w 2271796"/>
                <a:gd name="connsiteY9" fmla="*/ 499408 h 954928"/>
                <a:gd name="connsiteX0" fmla="*/ 0 w 2264794"/>
                <a:gd name="connsiteY0" fmla="*/ 481055 h 954928"/>
                <a:gd name="connsiteX1" fmla="*/ 555334 w 2264794"/>
                <a:gd name="connsiteY1" fmla="*/ 477879 h 954928"/>
                <a:gd name="connsiteX2" fmla="*/ 671561 w 2264794"/>
                <a:gd name="connsiteY2" fmla="*/ 193042 h 954928"/>
                <a:gd name="connsiteX3" fmla="*/ 799535 w 2264794"/>
                <a:gd name="connsiteY3" fmla="*/ 748538 h 954928"/>
                <a:gd name="connsiteX4" fmla="*/ 978043 w 2264794"/>
                <a:gd name="connsiteY4" fmla="*/ 0 h 954928"/>
                <a:gd name="connsiteX5" fmla="*/ 1150953 w 2264794"/>
                <a:gd name="connsiteY5" fmla="*/ 954928 h 954928"/>
                <a:gd name="connsiteX6" fmla="*/ 1281424 w 2264794"/>
                <a:gd name="connsiteY6" fmla="*/ 195017 h 954928"/>
                <a:gd name="connsiteX7" fmla="*/ 1389751 w 2264794"/>
                <a:gd name="connsiteY7" fmla="*/ 678633 h 954928"/>
                <a:gd name="connsiteX8" fmla="*/ 1435070 w 2264794"/>
                <a:gd name="connsiteY8" fmla="*/ 499930 h 954928"/>
                <a:gd name="connsiteX9" fmla="*/ 2264794 w 2264794"/>
                <a:gd name="connsiteY9" fmla="*/ 485404 h 954928"/>
                <a:gd name="connsiteX0" fmla="*/ 0 w 2271796"/>
                <a:gd name="connsiteY0" fmla="*/ 481055 h 954928"/>
                <a:gd name="connsiteX1" fmla="*/ 555334 w 2271796"/>
                <a:gd name="connsiteY1" fmla="*/ 477879 h 954928"/>
                <a:gd name="connsiteX2" fmla="*/ 671561 w 2271796"/>
                <a:gd name="connsiteY2" fmla="*/ 193042 h 954928"/>
                <a:gd name="connsiteX3" fmla="*/ 799535 w 2271796"/>
                <a:gd name="connsiteY3" fmla="*/ 748538 h 954928"/>
                <a:gd name="connsiteX4" fmla="*/ 978043 w 2271796"/>
                <a:gd name="connsiteY4" fmla="*/ 0 h 954928"/>
                <a:gd name="connsiteX5" fmla="*/ 1150953 w 2271796"/>
                <a:gd name="connsiteY5" fmla="*/ 954928 h 954928"/>
                <a:gd name="connsiteX6" fmla="*/ 1281424 w 2271796"/>
                <a:gd name="connsiteY6" fmla="*/ 195017 h 954928"/>
                <a:gd name="connsiteX7" fmla="*/ 1389751 w 2271796"/>
                <a:gd name="connsiteY7" fmla="*/ 678633 h 954928"/>
                <a:gd name="connsiteX8" fmla="*/ 1435070 w 2271796"/>
                <a:gd name="connsiteY8" fmla="*/ 499930 h 954928"/>
                <a:gd name="connsiteX9" fmla="*/ 2271796 w 2271796"/>
                <a:gd name="connsiteY9" fmla="*/ 499408 h 9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1796" h="954928">
                  <a:moveTo>
                    <a:pt x="0" y="481055"/>
                  </a:moveTo>
                  <a:lnTo>
                    <a:pt x="555334" y="477879"/>
                  </a:lnTo>
                  <a:lnTo>
                    <a:pt x="671561" y="193042"/>
                  </a:lnTo>
                  <a:lnTo>
                    <a:pt x="799535" y="748538"/>
                  </a:lnTo>
                  <a:lnTo>
                    <a:pt x="978043" y="0"/>
                  </a:lnTo>
                  <a:lnTo>
                    <a:pt x="1150953" y="954928"/>
                  </a:lnTo>
                  <a:lnTo>
                    <a:pt x="1281424" y="195017"/>
                  </a:lnTo>
                  <a:lnTo>
                    <a:pt x="1389751" y="678633"/>
                  </a:lnTo>
                  <a:lnTo>
                    <a:pt x="1435070" y="499930"/>
                  </a:lnTo>
                  <a:lnTo>
                    <a:pt x="2271796" y="499408"/>
                  </a:lnTo>
                </a:path>
              </a:pathLst>
            </a:custGeom>
            <a:noFill/>
            <a:ln w="76200" cap="rnd">
              <a:solidFill>
                <a:srgbClr val="FD29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Freeform 26">
              <a:extLst>
                <a:ext uri="{FF2B5EF4-FFF2-40B4-BE49-F238E27FC236}">
                  <a16:creationId xmlns:a16="http://schemas.microsoft.com/office/drawing/2014/main" id="{07255F44-690F-888C-A54E-1DFF6037FE96}"/>
                </a:ext>
              </a:extLst>
            </p:cNvPr>
            <p:cNvSpPr/>
            <p:nvPr/>
          </p:nvSpPr>
          <p:spPr>
            <a:xfrm>
              <a:off x="4633214" y="3358795"/>
              <a:ext cx="2825464" cy="1187656"/>
            </a:xfrm>
            <a:custGeom>
              <a:avLst/>
              <a:gdLst>
                <a:gd name="connsiteX0" fmla="*/ 0 w 1016000"/>
                <a:gd name="connsiteY0" fmla="*/ 457200 h 914400"/>
                <a:gd name="connsiteX1" fmla="*/ 215900 w 1016000"/>
                <a:gd name="connsiteY1" fmla="*/ 457200 h 914400"/>
                <a:gd name="connsiteX2" fmla="*/ 381000 w 1016000"/>
                <a:gd name="connsiteY2" fmla="*/ 0 h 914400"/>
                <a:gd name="connsiteX3" fmla="*/ 596900 w 1016000"/>
                <a:gd name="connsiteY3" fmla="*/ 914400 h 914400"/>
                <a:gd name="connsiteX4" fmla="*/ 736600 w 1016000"/>
                <a:gd name="connsiteY4" fmla="*/ 101600 h 914400"/>
                <a:gd name="connsiteX5" fmla="*/ 774700 w 1016000"/>
                <a:gd name="connsiteY5" fmla="*/ 533400 h 914400"/>
                <a:gd name="connsiteX6" fmla="*/ 1016000 w 1016000"/>
                <a:gd name="connsiteY6" fmla="*/ 533400 h 914400"/>
                <a:gd name="connsiteX0" fmla="*/ 0 w 1016000"/>
                <a:gd name="connsiteY0" fmla="*/ 457200 h 914400"/>
                <a:gd name="connsiteX1" fmla="*/ 215900 w 1016000"/>
                <a:gd name="connsiteY1" fmla="*/ 457200 h 914400"/>
                <a:gd name="connsiteX2" fmla="*/ 381000 w 1016000"/>
                <a:gd name="connsiteY2" fmla="*/ 0 h 914400"/>
                <a:gd name="connsiteX3" fmla="*/ 596900 w 1016000"/>
                <a:gd name="connsiteY3" fmla="*/ 914400 h 914400"/>
                <a:gd name="connsiteX4" fmla="*/ 736600 w 1016000"/>
                <a:gd name="connsiteY4" fmla="*/ 101600 h 914400"/>
                <a:gd name="connsiteX5" fmla="*/ 841026 w 1016000"/>
                <a:gd name="connsiteY5" fmla="*/ 674343 h 914400"/>
                <a:gd name="connsiteX6" fmla="*/ 1016000 w 1016000"/>
                <a:gd name="connsiteY6" fmla="*/ 533400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41026 w 982837"/>
                <a:gd name="connsiteY5" fmla="*/ 674343 h 914400"/>
                <a:gd name="connsiteX6" fmla="*/ 982837 w 982837"/>
                <a:gd name="connsiteY6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14536 w 982837"/>
                <a:gd name="connsiteY5" fmla="*/ 510008 h 914400"/>
                <a:gd name="connsiteX6" fmla="*/ 841026 w 982837"/>
                <a:gd name="connsiteY6" fmla="*/ 674343 h 914400"/>
                <a:gd name="connsiteX7" fmla="*/ 982837 w 982837"/>
                <a:gd name="connsiteY7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14536 w 982837"/>
                <a:gd name="connsiteY5" fmla="*/ 510008 h 914400"/>
                <a:gd name="connsiteX6" fmla="*/ 981969 w 982837"/>
                <a:gd name="connsiteY6" fmla="*/ 632890 h 914400"/>
                <a:gd name="connsiteX7" fmla="*/ 982837 w 982837"/>
                <a:gd name="connsiteY7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64281 w 982837"/>
                <a:gd name="connsiteY5" fmla="*/ 584624 h 914400"/>
                <a:gd name="connsiteX6" fmla="*/ 981969 w 982837"/>
                <a:gd name="connsiteY6" fmla="*/ 632890 h 914400"/>
                <a:gd name="connsiteX7" fmla="*/ 982837 w 982837"/>
                <a:gd name="connsiteY7" fmla="*/ 400748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64281 w 1231559"/>
                <a:gd name="connsiteY5" fmla="*/ 584624 h 914400"/>
                <a:gd name="connsiteX6" fmla="*/ 981969 w 1231559"/>
                <a:gd name="connsiteY6" fmla="*/ 632890 h 914400"/>
                <a:gd name="connsiteX7" fmla="*/ 1231559 w 1231559"/>
                <a:gd name="connsiteY7" fmla="*/ 467074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64281 w 1231559"/>
                <a:gd name="connsiteY5" fmla="*/ 584624 h 914400"/>
                <a:gd name="connsiteX6" fmla="*/ 948806 w 1231559"/>
                <a:gd name="connsiteY6" fmla="*/ 259807 h 914400"/>
                <a:gd name="connsiteX7" fmla="*/ 1231559 w 1231559"/>
                <a:gd name="connsiteY7" fmla="*/ 467074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80863 w 1231559"/>
                <a:gd name="connsiteY5" fmla="*/ 717276 h 914400"/>
                <a:gd name="connsiteX6" fmla="*/ 948806 w 1231559"/>
                <a:gd name="connsiteY6" fmla="*/ 259807 h 914400"/>
                <a:gd name="connsiteX7" fmla="*/ 1231559 w 1231559"/>
                <a:gd name="connsiteY7" fmla="*/ 467074 h 914400"/>
                <a:gd name="connsiteX0" fmla="*/ 0 w 1380792"/>
                <a:gd name="connsiteY0" fmla="*/ 457200 h 914400"/>
                <a:gd name="connsiteX1" fmla="*/ 215900 w 1380792"/>
                <a:gd name="connsiteY1" fmla="*/ 457200 h 914400"/>
                <a:gd name="connsiteX2" fmla="*/ 381000 w 1380792"/>
                <a:gd name="connsiteY2" fmla="*/ 0 h 914400"/>
                <a:gd name="connsiteX3" fmla="*/ 596900 w 1380792"/>
                <a:gd name="connsiteY3" fmla="*/ 914400 h 914400"/>
                <a:gd name="connsiteX4" fmla="*/ 736600 w 1380792"/>
                <a:gd name="connsiteY4" fmla="*/ 101600 h 914400"/>
                <a:gd name="connsiteX5" fmla="*/ 880863 w 1380792"/>
                <a:gd name="connsiteY5" fmla="*/ 717276 h 914400"/>
                <a:gd name="connsiteX6" fmla="*/ 948806 w 1380792"/>
                <a:gd name="connsiteY6" fmla="*/ 259807 h 914400"/>
                <a:gd name="connsiteX7" fmla="*/ 1380792 w 1380792"/>
                <a:gd name="connsiteY7" fmla="*/ 409039 h 914400"/>
                <a:gd name="connsiteX0" fmla="*/ 0 w 1380792"/>
                <a:gd name="connsiteY0" fmla="*/ 457200 h 914400"/>
                <a:gd name="connsiteX1" fmla="*/ 215900 w 1380792"/>
                <a:gd name="connsiteY1" fmla="*/ 457200 h 914400"/>
                <a:gd name="connsiteX2" fmla="*/ 381000 w 1380792"/>
                <a:gd name="connsiteY2" fmla="*/ 0 h 914400"/>
                <a:gd name="connsiteX3" fmla="*/ 596900 w 1380792"/>
                <a:gd name="connsiteY3" fmla="*/ 914400 h 914400"/>
                <a:gd name="connsiteX4" fmla="*/ 736600 w 1380792"/>
                <a:gd name="connsiteY4" fmla="*/ 101600 h 914400"/>
                <a:gd name="connsiteX5" fmla="*/ 880863 w 1380792"/>
                <a:gd name="connsiteY5" fmla="*/ 717276 h 914400"/>
                <a:gd name="connsiteX6" fmla="*/ 932225 w 1380792"/>
                <a:gd name="connsiteY6" fmla="*/ 409040 h 914400"/>
                <a:gd name="connsiteX7" fmla="*/ 1380792 w 1380792"/>
                <a:gd name="connsiteY7" fmla="*/ 409039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7330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7330 h 914400"/>
                <a:gd name="connsiteX0" fmla="*/ 0 w 1202223"/>
                <a:gd name="connsiteY0" fmla="*/ 457200 h 914400"/>
                <a:gd name="connsiteX1" fmla="*/ 215900 w 1202223"/>
                <a:gd name="connsiteY1" fmla="*/ 457200 h 914400"/>
                <a:gd name="connsiteX2" fmla="*/ 381000 w 1202223"/>
                <a:gd name="connsiteY2" fmla="*/ 0 h 914400"/>
                <a:gd name="connsiteX3" fmla="*/ 596900 w 1202223"/>
                <a:gd name="connsiteY3" fmla="*/ 914400 h 914400"/>
                <a:gd name="connsiteX4" fmla="*/ 736600 w 1202223"/>
                <a:gd name="connsiteY4" fmla="*/ 101600 h 914400"/>
                <a:gd name="connsiteX5" fmla="*/ 880863 w 1202223"/>
                <a:gd name="connsiteY5" fmla="*/ 717276 h 914400"/>
                <a:gd name="connsiteX6" fmla="*/ 932225 w 1202223"/>
                <a:gd name="connsiteY6" fmla="*/ 409040 h 914400"/>
                <a:gd name="connsiteX7" fmla="*/ 1202223 w 1202223"/>
                <a:gd name="connsiteY7" fmla="*/ 405850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3503 h 914400"/>
                <a:gd name="connsiteX0" fmla="*/ 0 w 1202223"/>
                <a:gd name="connsiteY0" fmla="*/ 457200 h 914400"/>
                <a:gd name="connsiteX1" fmla="*/ 215900 w 1202223"/>
                <a:gd name="connsiteY1" fmla="*/ 457200 h 914400"/>
                <a:gd name="connsiteX2" fmla="*/ 381000 w 1202223"/>
                <a:gd name="connsiteY2" fmla="*/ 0 h 914400"/>
                <a:gd name="connsiteX3" fmla="*/ 596900 w 1202223"/>
                <a:gd name="connsiteY3" fmla="*/ 914400 h 914400"/>
                <a:gd name="connsiteX4" fmla="*/ 736600 w 1202223"/>
                <a:gd name="connsiteY4" fmla="*/ 101600 h 914400"/>
                <a:gd name="connsiteX5" fmla="*/ 880863 w 1202223"/>
                <a:gd name="connsiteY5" fmla="*/ 717276 h 914400"/>
                <a:gd name="connsiteX6" fmla="*/ 932225 w 1202223"/>
                <a:gd name="connsiteY6" fmla="*/ 409040 h 914400"/>
                <a:gd name="connsiteX7" fmla="*/ 1202223 w 1202223"/>
                <a:gd name="connsiteY7" fmla="*/ 402023 h 914400"/>
                <a:gd name="connsiteX0" fmla="*/ 0 w 1202266"/>
                <a:gd name="connsiteY0" fmla="*/ 457200 h 914400"/>
                <a:gd name="connsiteX1" fmla="*/ 215900 w 1202266"/>
                <a:gd name="connsiteY1" fmla="*/ 457200 h 914400"/>
                <a:gd name="connsiteX2" fmla="*/ 381000 w 1202266"/>
                <a:gd name="connsiteY2" fmla="*/ 0 h 914400"/>
                <a:gd name="connsiteX3" fmla="*/ 596900 w 1202266"/>
                <a:gd name="connsiteY3" fmla="*/ 914400 h 914400"/>
                <a:gd name="connsiteX4" fmla="*/ 736600 w 1202266"/>
                <a:gd name="connsiteY4" fmla="*/ 101600 h 914400"/>
                <a:gd name="connsiteX5" fmla="*/ 880863 w 1202266"/>
                <a:gd name="connsiteY5" fmla="*/ 717276 h 914400"/>
                <a:gd name="connsiteX6" fmla="*/ 932225 w 1202266"/>
                <a:gd name="connsiteY6" fmla="*/ 409040 h 914400"/>
                <a:gd name="connsiteX7" fmla="*/ 1202223 w 1202266"/>
                <a:gd name="connsiteY7" fmla="*/ 402023 h 914400"/>
                <a:gd name="connsiteX0" fmla="*/ 0 w 1202266"/>
                <a:gd name="connsiteY0" fmla="*/ 457200 h 914400"/>
                <a:gd name="connsiteX1" fmla="*/ 215900 w 1202266"/>
                <a:gd name="connsiteY1" fmla="*/ 457200 h 914400"/>
                <a:gd name="connsiteX2" fmla="*/ 381000 w 1202266"/>
                <a:gd name="connsiteY2" fmla="*/ 0 h 914400"/>
                <a:gd name="connsiteX3" fmla="*/ 596900 w 1202266"/>
                <a:gd name="connsiteY3" fmla="*/ 914400 h 914400"/>
                <a:gd name="connsiteX4" fmla="*/ 736600 w 1202266"/>
                <a:gd name="connsiteY4" fmla="*/ 101600 h 914400"/>
                <a:gd name="connsiteX5" fmla="*/ 880863 w 1202266"/>
                <a:gd name="connsiteY5" fmla="*/ 717276 h 914400"/>
                <a:gd name="connsiteX6" fmla="*/ 932225 w 1202266"/>
                <a:gd name="connsiteY6" fmla="*/ 409040 h 914400"/>
                <a:gd name="connsiteX7" fmla="*/ 1202223 w 1202266"/>
                <a:gd name="connsiteY7" fmla="*/ 417329 h 914400"/>
                <a:gd name="connsiteX0" fmla="*/ 0 w 1133408"/>
                <a:gd name="connsiteY0" fmla="*/ 457200 h 914400"/>
                <a:gd name="connsiteX1" fmla="*/ 215900 w 1133408"/>
                <a:gd name="connsiteY1" fmla="*/ 457200 h 914400"/>
                <a:gd name="connsiteX2" fmla="*/ 381000 w 1133408"/>
                <a:gd name="connsiteY2" fmla="*/ 0 h 914400"/>
                <a:gd name="connsiteX3" fmla="*/ 596900 w 1133408"/>
                <a:gd name="connsiteY3" fmla="*/ 914400 h 914400"/>
                <a:gd name="connsiteX4" fmla="*/ 736600 w 1133408"/>
                <a:gd name="connsiteY4" fmla="*/ 101600 h 914400"/>
                <a:gd name="connsiteX5" fmla="*/ 880863 w 1133408"/>
                <a:gd name="connsiteY5" fmla="*/ 717276 h 914400"/>
                <a:gd name="connsiteX6" fmla="*/ 932225 w 1133408"/>
                <a:gd name="connsiteY6" fmla="*/ 409040 h 914400"/>
                <a:gd name="connsiteX7" fmla="*/ 1133346 w 1133408"/>
                <a:gd name="connsiteY7" fmla="*/ 413503 h 914400"/>
                <a:gd name="connsiteX0" fmla="*/ 0 w 1133408"/>
                <a:gd name="connsiteY0" fmla="*/ 457200 h 914400"/>
                <a:gd name="connsiteX1" fmla="*/ 215900 w 1133408"/>
                <a:gd name="connsiteY1" fmla="*/ 457200 h 914400"/>
                <a:gd name="connsiteX2" fmla="*/ 381000 w 1133408"/>
                <a:gd name="connsiteY2" fmla="*/ 0 h 914400"/>
                <a:gd name="connsiteX3" fmla="*/ 596900 w 1133408"/>
                <a:gd name="connsiteY3" fmla="*/ 914400 h 914400"/>
                <a:gd name="connsiteX4" fmla="*/ 736600 w 1133408"/>
                <a:gd name="connsiteY4" fmla="*/ 101600 h 914400"/>
                <a:gd name="connsiteX5" fmla="*/ 880863 w 1133408"/>
                <a:gd name="connsiteY5" fmla="*/ 717276 h 914400"/>
                <a:gd name="connsiteX6" fmla="*/ 932225 w 1133408"/>
                <a:gd name="connsiteY6" fmla="*/ 409040 h 914400"/>
                <a:gd name="connsiteX7" fmla="*/ 1133346 w 1133408"/>
                <a:gd name="connsiteY7" fmla="*/ 402024 h 914400"/>
                <a:gd name="connsiteX0" fmla="*/ 0 w 1079873"/>
                <a:gd name="connsiteY0" fmla="*/ 457200 h 914400"/>
                <a:gd name="connsiteX1" fmla="*/ 215900 w 1079873"/>
                <a:gd name="connsiteY1" fmla="*/ 457200 h 914400"/>
                <a:gd name="connsiteX2" fmla="*/ 381000 w 1079873"/>
                <a:gd name="connsiteY2" fmla="*/ 0 h 914400"/>
                <a:gd name="connsiteX3" fmla="*/ 596900 w 1079873"/>
                <a:gd name="connsiteY3" fmla="*/ 914400 h 914400"/>
                <a:gd name="connsiteX4" fmla="*/ 736600 w 1079873"/>
                <a:gd name="connsiteY4" fmla="*/ 101600 h 914400"/>
                <a:gd name="connsiteX5" fmla="*/ 880863 w 1079873"/>
                <a:gd name="connsiteY5" fmla="*/ 717276 h 914400"/>
                <a:gd name="connsiteX6" fmla="*/ 932225 w 1079873"/>
                <a:gd name="connsiteY6" fmla="*/ 409040 h 914400"/>
                <a:gd name="connsiteX7" fmla="*/ 1079775 w 1079873"/>
                <a:gd name="connsiteY7" fmla="*/ 409677 h 914400"/>
                <a:gd name="connsiteX0" fmla="*/ 0 w 1125759"/>
                <a:gd name="connsiteY0" fmla="*/ 457200 h 914400"/>
                <a:gd name="connsiteX1" fmla="*/ 215900 w 1125759"/>
                <a:gd name="connsiteY1" fmla="*/ 457200 h 914400"/>
                <a:gd name="connsiteX2" fmla="*/ 381000 w 1125759"/>
                <a:gd name="connsiteY2" fmla="*/ 0 h 914400"/>
                <a:gd name="connsiteX3" fmla="*/ 596900 w 1125759"/>
                <a:gd name="connsiteY3" fmla="*/ 914400 h 914400"/>
                <a:gd name="connsiteX4" fmla="*/ 736600 w 1125759"/>
                <a:gd name="connsiteY4" fmla="*/ 101600 h 914400"/>
                <a:gd name="connsiteX5" fmla="*/ 880863 w 1125759"/>
                <a:gd name="connsiteY5" fmla="*/ 717276 h 914400"/>
                <a:gd name="connsiteX6" fmla="*/ 932225 w 1125759"/>
                <a:gd name="connsiteY6" fmla="*/ 409040 h 914400"/>
                <a:gd name="connsiteX7" fmla="*/ 1125693 w 1125759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96900 w 1125693"/>
                <a:gd name="connsiteY3" fmla="*/ 914400 h 914400"/>
                <a:gd name="connsiteX4" fmla="*/ 736600 w 1125693"/>
                <a:gd name="connsiteY4" fmla="*/ 101600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36600 w 1125693"/>
                <a:gd name="connsiteY4" fmla="*/ 101600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97824 w 1125693"/>
                <a:gd name="connsiteY4" fmla="*/ 105426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97824 w 1125693"/>
                <a:gd name="connsiteY4" fmla="*/ 105426 h 914400"/>
                <a:gd name="connsiteX5" fmla="*/ 796681 w 1125693"/>
                <a:gd name="connsiteY5" fmla="*/ 740235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339977"/>
                <a:gd name="connsiteY0" fmla="*/ 453374 h 914400"/>
                <a:gd name="connsiteX1" fmla="*/ 288604 w 1339977"/>
                <a:gd name="connsiteY1" fmla="*/ 457200 h 914400"/>
                <a:gd name="connsiteX2" fmla="*/ 453704 w 1339977"/>
                <a:gd name="connsiteY2" fmla="*/ 0 h 914400"/>
                <a:gd name="connsiteX3" fmla="*/ 619859 w 1339977"/>
                <a:gd name="connsiteY3" fmla="*/ 914400 h 914400"/>
                <a:gd name="connsiteX4" fmla="*/ 870528 w 1339977"/>
                <a:gd name="connsiteY4" fmla="*/ 105426 h 914400"/>
                <a:gd name="connsiteX5" fmla="*/ 869385 w 1339977"/>
                <a:gd name="connsiteY5" fmla="*/ 740235 h 914400"/>
                <a:gd name="connsiteX6" fmla="*/ 1004929 w 1339977"/>
                <a:gd name="connsiteY6" fmla="*/ 409040 h 914400"/>
                <a:gd name="connsiteX7" fmla="*/ 1339977 w 1339977"/>
                <a:gd name="connsiteY7" fmla="*/ 405851 h 914400"/>
                <a:gd name="connsiteX0" fmla="*/ 0 w 1343804"/>
                <a:gd name="connsiteY0" fmla="*/ 461027 h 914400"/>
                <a:gd name="connsiteX1" fmla="*/ 292431 w 1343804"/>
                <a:gd name="connsiteY1" fmla="*/ 457200 h 914400"/>
                <a:gd name="connsiteX2" fmla="*/ 457531 w 1343804"/>
                <a:gd name="connsiteY2" fmla="*/ 0 h 914400"/>
                <a:gd name="connsiteX3" fmla="*/ 623686 w 1343804"/>
                <a:gd name="connsiteY3" fmla="*/ 914400 h 914400"/>
                <a:gd name="connsiteX4" fmla="*/ 874355 w 1343804"/>
                <a:gd name="connsiteY4" fmla="*/ 105426 h 914400"/>
                <a:gd name="connsiteX5" fmla="*/ 873212 w 1343804"/>
                <a:gd name="connsiteY5" fmla="*/ 740235 h 914400"/>
                <a:gd name="connsiteX6" fmla="*/ 1008756 w 1343804"/>
                <a:gd name="connsiteY6" fmla="*/ 409040 h 914400"/>
                <a:gd name="connsiteX7" fmla="*/ 1343804 w 1343804"/>
                <a:gd name="connsiteY7" fmla="*/ 405851 h 914400"/>
                <a:gd name="connsiteX0" fmla="*/ 0 w 1347630"/>
                <a:gd name="connsiteY0" fmla="*/ 453374 h 914400"/>
                <a:gd name="connsiteX1" fmla="*/ 296257 w 1347630"/>
                <a:gd name="connsiteY1" fmla="*/ 457200 h 914400"/>
                <a:gd name="connsiteX2" fmla="*/ 461357 w 1347630"/>
                <a:gd name="connsiteY2" fmla="*/ 0 h 914400"/>
                <a:gd name="connsiteX3" fmla="*/ 627512 w 1347630"/>
                <a:gd name="connsiteY3" fmla="*/ 914400 h 914400"/>
                <a:gd name="connsiteX4" fmla="*/ 878181 w 1347630"/>
                <a:gd name="connsiteY4" fmla="*/ 105426 h 914400"/>
                <a:gd name="connsiteX5" fmla="*/ 877038 w 1347630"/>
                <a:gd name="connsiteY5" fmla="*/ 740235 h 914400"/>
                <a:gd name="connsiteX6" fmla="*/ 1012582 w 1347630"/>
                <a:gd name="connsiteY6" fmla="*/ 409040 h 914400"/>
                <a:gd name="connsiteX7" fmla="*/ 1347630 w 1347630"/>
                <a:gd name="connsiteY7" fmla="*/ 405851 h 914400"/>
                <a:gd name="connsiteX0" fmla="*/ 0 w 1347630"/>
                <a:gd name="connsiteY0" fmla="*/ 347948 h 808974"/>
                <a:gd name="connsiteX1" fmla="*/ 296257 w 1347630"/>
                <a:gd name="connsiteY1" fmla="*/ 351774 h 808974"/>
                <a:gd name="connsiteX2" fmla="*/ 399176 w 1347630"/>
                <a:gd name="connsiteY2" fmla="*/ 93552 h 808974"/>
                <a:gd name="connsiteX3" fmla="*/ 627512 w 1347630"/>
                <a:gd name="connsiteY3" fmla="*/ 808974 h 808974"/>
                <a:gd name="connsiteX4" fmla="*/ 878181 w 1347630"/>
                <a:gd name="connsiteY4" fmla="*/ 0 h 808974"/>
                <a:gd name="connsiteX5" fmla="*/ 877038 w 1347630"/>
                <a:gd name="connsiteY5" fmla="*/ 634809 h 808974"/>
                <a:gd name="connsiteX6" fmla="*/ 1012582 w 1347630"/>
                <a:gd name="connsiteY6" fmla="*/ 303614 h 808974"/>
                <a:gd name="connsiteX7" fmla="*/ 1347630 w 1347630"/>
                <a:gd name="connsiteY7" fmla="*/ 300425 h 808974"/>
                <a:gd name="connsiteX0" fmla="*/ 0 w 1347630"/>
                <a:gd name="connsiteY0" fmla="*/ 347948 h 680468"/>
                <a:gd name="connsiteX1" fmla="*/ 296257 w 1347630"/>
                <a:gd name="connsiteY1" fmla="*/ 351774 h 680468"/>
                <a:gd name="connsiteX2" fmla="*/ 399176 w 1347630"/>
                <a:gd name="connsiteY2" fmla="*/ 93552 h 680468"/>
                <a:gd name="connsiteX3" fmla="*/ 577767 w 1347630"/>
                <a:gd name="connsiteY3" fmla="*/ 680468 h 680468"/>
                <a:gd name="connsiteX4" fmla="*/ 878181 w 1347630"/>
                <a:gd name="connsiteY4" fmla="*/ 0 h 680468"/>
                <a:gd name="connsiteX5" fmla="*/ 877038 w 1347630"/>
                <a:gd name="connsiteY5" fmla="*/ 634809 h 680468"/>
                <a:gd name="connsiteX6" fmla="*/ 1012582 w 1347630"/>
                <a:gd name="connsiteY6" fmla="*/ 303614 h 680468"/>
                <a:gd name="connsiteX7" fmla="*/ 1347630 w 1347630"/>
                <a:gd name="connsiteY7" fmla="*/ 300425 h 680468"/>
                <a:gd name="connsiteX0" fmla="*/ 0 w 1347630"/>
                <a:gd name="connsiteY0" fmla="*/ 447437 h 779957"/>
                <a:gd name="connsiteX1" fmla="*/ 296257 w 1347630"/>
                <a:gd name="connsiteY1" fmla="*/ 451263 h 779957"/>
                <a:gd name="connsiteX2" fmla="*/ 399176 w 1347630"/>
                <a:gd name="connsiteY2" fmla="*/ 193041 h 779957"/>
                <a:gd name="connsiteX3" fmla="*/ 577767 w 1347630"/>
                <a:gd name="connsiteY3" fmla="*/ 779957 h 779957"/>
                <a:gd name="connsiteX4" fmla="*/ 774547 w 1347630"/>
                <a:gd name="connsiteY4" fmla="*/ 0 h 779957"/>
                <a:gd name="connsiteX5" fmla="*/ 877038 w 1347630"/>
                <a:gd name="connsiteY5" fmla="*/ 734298 h 779957"/>
                <a:gd name="connsiteX6" fmla="*/ 1012582 w 1347630"/>
                <a:gd name="connsiteY6" fmla="*/ 403103 h 779957"/>
                <a:gd name="connsiteX7" fmla="*/ 1347630 w 1347630"/>
                <a:gd name="connsiteY7" fmla="*/ 399914 h 779957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12582 w 1347630"/>
                <a:gd name="connsiteY6" fmla="*/ 403103 h 966439"/>
                <a:gd name="connsiteX7" fmla="*/ 1347630 w 1347630"/>
                <a:gd name="connsiteY7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12582 w 1347630"/>
                <a:gd name="connsiteY6" fmla="*/ 403103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37454 w 1347630"/>
                <a:gd name="connsiteY6" fmla="*/ 191689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05802 w 1347630"/>
                <a:gd name="connsiteY7" fmla="*/ 400437 h 966439"/>
                <a:gd name="connsiteX8" fmla="*/ 1172128 w 1347630"/>
                <a:gd name="connsiteY8" fmla="*/ 396291 h 966439"/>
                <a:gd name="connsiteX9" fmla="*/ 1347630 w 1347630"/>
                <a:gd name="connsiteY9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26529 w 1347630"/>
                <a:gd name="connsiteY7" fmla="*/ 669886 h 966439"/>
                <a:gd name="connsiteX8" fmla="*/ 1172128 w 1347630"/>
                <a:gd name="connsiteY8" fmla="*/ 396291 h 966439"/>
                <a:gd name="connsiteX9" fmla="*/ 1347630 w 1347630"/>
                <a:gd name="connsiteY9" fmla="*/ 399914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77767 w 1459555"/>
                <a:gd name="connsiteY3" fmla="*/ 779957 h 966439"/>
                <a:gd name="connsiteX4" fmla="*/ 774547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77767 w 1459555"/>
                <a:gd name="connsiteY3" fmla="*/ 779957 h 966439"/>
                <a:gd name="connsiteX4" fmla="*/ 728948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40458 w 1459555"/>
                <a:gd name="connsiteY3" fmla="*/ 721922 h 966439"/>
                <a:gd name="connsiteX4" fmla="*/ 728948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875241"/>
                <a:gd name="connsiteX1" fmla="*/ 296257 w 1459555"/>
                <a:gd name="connsiteY1" fmla="*/ 451263 h 875241"/>
                <a:gd name="connsiteX2" fmla="*/ 399176 w 1459555"/>
                <a:gd name="connsiteY2" fmla="*/ 193041 h 875241"/>
                <a:gd name="connsiteX3" fmla="*/ 540458 w 1459555"/>
                <a:gd name="connsiteY3" fmla="*/ 721922 h 875241"/>
                <a:gd name="connsiteX4" fmla="*/ 728948 w 1459555"/>
                <a:gd name="connsiteY4" fmla="*/ 0 h 875241"/>
                <a:gd name="connsiteX5" fmla="*/ 901911 w 1459555"/>
                <a:gd name="connsiteY5" fmla="*/ 875241 h 875241"/>
                <a:gd name="connsiteX6" fmla="*/ 1078907 w 1459555"/>
                <a:gd name="connsiteY6" fmla="*/ 191689 h 875241"/>
                <a:gd name="connsiteX7" fmla="*/ 1126529 w 1459555"/>
                <a:gd name="connsiteY7" fmla="*/ 669886 h 875241"/>
                <a:gd name="connsiteX8" fmla="*/ 1172128 w 1459555"/>
                <a:gd name="connsiteY8" fmla="*/ 396291 h 875241"/>
                <a:gd name="connsiteX9" fmla="*/ 1459555 w 1459555"/>
                <a:gd name="connsiteY9" fmla="*/ 395769 h 875241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26529 w 1459555"/>
                <a:gd name="connsiteY7" fmla="*/ 669886 h 924985"/>
                <a:gd name="connsiteX8" fmla="*/ 1172128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30674 w 1459555"/>
                <a:gd name="connsiteY7" fmla="*/ 645014 h 924985"/>
                <a:gd name="connsiteX8" fmla="*/ 1172128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35655 w 1459555"/>
                <a:gd name="connsiteY6" fmla="*/ 17838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22347 w 1459555"/>
                <a:gd name="connsiteY6" fmla="*/ 16840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412484 w 1459555"/>
                <a:gd name="connsiteY2" fmla="*/ 166426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22347 w 1459555"/>
                <a:gd name="connsiteY6" fmla="*/ 16840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74053 h 951601"/>
                <a:gd name="connsiteX1" fmla="*/ 296257 w 1459555"/>
                <a:gd name="connsiteY1" fmla="*/ 477879 h 951601"/>
                <a:gd name="connsiteX2" fmla="*/ 412484 w 1459555"/>
                <a:gd name="connsiteY2" fmla="*/ 193042 h 951601"/>
                <a:gd name="connsiteX3" fmla="*/ 540458 w 1459555"/>
                <a:gd name="connsiteY3" fmla="*/ 748538 h 951601"/>
                <a:gd name="connsiteX4" fmla="*/ 718966 w 1459555"/>
                <a:gd name="connsiteY4" fmla="*/ 0 h 951601"/>
                <a:gd name="connsiteX5" fmla="*/ 918493 w 1459555"/>
                <a:gd name="connsiteY5" fmla="*/ 951601 h 951601"/>
                <a:gd name="connsiteX6" fmla="*/ 1022347 w 1459555"/>
                <a:gd name="connsiteY6" fmla="*/ 195017 h 951601"/>
                <a:gd name="connsiteX7" fmla="*/ 1130674 w 1459555"/>
                <a:gd name="connsiteY7" fmla="*/ 671630 h 951601"/>
                <a:gd name="connsiteX8" fmla="*/ 1197000 w 1459555"/>
                <a:gd name="connsiteY8" fmla="*/ 422907 h 951601"/>
                <a:gd name="connsiteX9" fmla="*/ 1459555 w 1459555"/>
                <a:gd name="connsiteY9" fmla="*/ 422385 h 951601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022347 w 1459555"/>
                <a:gd name="connsiteY6" fmla="*/ 195017 h 954928"/>
                <a:gd name="connsiteX7" fmla="*/ 1130674 w 1459555"/>
                <a:gd name="connsiteY7" fmla="*/ 671630 h 954928"/>
                <a:gd name="connsiteX8" fmla="*/ 1197000 w 1459555"/>
                <a:gd name="connsiteY8" fmla="*/ 422907 h 954928"/>
                <a:gd name="connsiteX9" fmla="*/ 1459555 w 1459555"/>
                <a:gd name="connsiteY9" fmla="*/ 422385 h 954928"/>
                <a:gd name="connsiteX0" fmla="*/ 0 w 2257791"/>
                <a:gd name="connsiteY0" fmla="*/ 474053 h 954928"/>
                <a:gd name="connsiteX1" fmla="*/ 296257 w 2257791"/>
                <a:gd name="connsiteY1" fmla="*/ 477879 h 954928"/>
                <a:gd name="connsiteX2" fmla="*/ 412484 w 2257791"/>
                <a:gd name="connsiteY2" fmla="*/ 193042 h 954928"/>
                <a:gd name="connsiteX3" fmla="*/ 540458 w 2257791"/>
                <a:gd name="connsiteY3" fmla="*/ 748538 h 954928"/>
                <a:gd name="connsiteX4" fmla="*/ 718966 w 2257791"/>
                <a:gd name="connsiteY4" fmla="*/ 0 h 954928"/>
                <a:gd name="connsiteX5" fmla="*/ 891876 w 2257791"/>
                <a:gd name="connsiteY5" fmla="*/ 954928 h 954928"/>
                <a:gd name="connsiteX6" fmla="*/ 1022347 w 2257791"/>
                <a:gd name="connsiteY6" fmla="*/ 195017 h 954928"/>
                <a:gd name="connsiteX7" fmla="*/ 1130674 w 2257791"/>
                <a:gd name="connsiteY7" fmla="*/ 671630 h 954928"/>
                <a:gd name="connsiteX8" fmla="*/ 1197000 w 2257791"/>
                <a:gd name="connsiteY8" fmla="*/ 422907 h 954928"/>
                <a:gd name="connsiteX9" fmla="*/ 2257791 w 2257791"/>
                <a:gd name="connsiteY9" fmla="*/ 422385 h 954928"/>
                <a:gd name="connsiteX0" fmla="*/ 0 w 2257791"/>
                <a:gd name="connsiteY0" fmla="*/ 474053 h 954928"/>
                <a:gd name="connsiteX1" fmla="*/ 296257 w 2257791"/>
                <a:gd name="connsiteY1" fmla="*/ 477879 h 954928"/>
                <a:gd name="connsiteX2" fmla="*/ 412484 w 2257791"/>
                <a:gd name="connsiteY2" fmla="*/ 193042 h 954928"/>
                <a:gd name="connsiteX3" fmla="*/ 540458 w 2257791"/>
                <a:gd name="connsiteY3" fmla="*/ 748538 h 954928"/>
                <a:gd name="connsiteX4" fmla="*/ 718966 w 2257791"/>
                <a:gd name="connsiteY4" fmla="*/ 0 h 954928"/>
                <a:gd name="connsiteX5" fmla="*/ 891876 w 2257791"/>
                <a:gd name="connsiteY5" fmla="*/ 954928 h 954928"/>
                <a:gd name="connsiteX6" fmla="*/ 1022347 w 2257791"/>
                <a:gd name="connsiteY6" fmla="*/ 195017 h 954928"/>
                <a:gd name="connsiteX7" fmla="*/ 1130674 w 2257791"/>
                <a:gd name="connsiteY7" fmla="*/ 671630 h 954928"/>
                <a:gd name="connsiteX8" fmla="*/ 1197000 w 2257791"/>
                <a:gd name="connsiteY8" fmla="*/ 422907 h 954928"/>
                <a:gd name="connsiteX9" fmla="*/ 2257791 w 2257791"/>
                <a:gd name="connsiteY9" fmla="*/ 443392 h 954928"/>
                <a:gd name="connsiteX0" fmla="*/ 0 w 2264793"/>
                <a:gd name="connsiteY0" fmla="*/ 474053 h 954928"/>
                <a:gd name="connsiteX1" fmla="*/ 296257 w 2264793"/>
                <a:gd name="connsiteY1" fmla="*/ 477879 h 954928"/>
                <a:gd name="connsiteX2" fmla="*/ 412484 w 2264793"/>
                <a:gd name="connsiteY2" fmla="*/ 193042 h 954928"/>
                <a:gd name="connsiteX3" fmla="*/ 540458 w 2264793"/>
                <a:gd name="connsiteY3" fmla="*/ 748538 h 954928"/>
                <a:gd name="connsiteX4" fmla="*/ 718966 w 2264793"/>
                <a:gd name="connsiteY4" fmla="*/ 0 h 954928"/>
                <a:gd name="connsiteX5" fmla="*/ 891876 w 2264793"/>
                <a:gd name="connsiteY5" fmla="*/ 954928 h 954928"/>
                <a:gd name="connsiteX6" fmla="*/ 1022347 w 2264793"/>
                <a:gd name="connsiteY6" fmla="*/ 195017 h 954928"/>
                <a:gd name="connsiteX7" fmla="*/ 1130674 w 2264793"/>
                <a:gd name="connsiteY7" fmla="*/ 671630 h 954928"/>
                <a:gd name="connsiteX8" fmla="*/ 1197000 w 2264793"/>
                <a:gd name="connsiteY8" fmla="*/ 422907 h 954928"/>
                <a:gd name="connsiteX9" fmla="*/ 2264793 w 2264793"/>
                <a:gd name="connsiteY9" fmla="*/ 422385 h 954928"/>
                <a:gd name="connsiteX0" fmla="*/ 0 w 2544876"/>
                <a:gd name="connsiteY0" fmla="*/ 488057 h 954928"/>
                <a:gd name="connsiteX1" fmla="*/ 576340 w 2544876"/>
                <a:gd name="connsiteY1" fmla="*/ 477879 h 954928"/>
                <a:gd name="connsiteX2" fmla="*/ 692567 w 2544876"/>
                <a:gd name="connsiteY2" fmla="*/ 193042 h 954928"/>
                <a:gd name="connsiteX3" fmla="*/ 820541 w 2544876"/>
                <a:gd name="connsiteY3" fmla="*/ 748538 h 954928"/>
                <a:gd name="connsiteX4" fmla="*/ 999049 w 2544876"/>
                <a:gd name="connsiteY4" fmla="*/ 0 h 954928"/>
                <a:gd name="connsiteX5" fmla="*/ 1171959 w 2544876"/>
                <a:gd name="connsiteY5" fmla="*/ 954928 h 954928"/>
                <a:gd name="connsiteX6" fmla="*/ 1302430 w 2544876"/>
                <a:gd name="connsiteY6" fmla="*/ 195017 h 954928"/>
                <a:gd name="connsiteX7" fmla="*/ 1410757 w 2544876"/>
                <a:gd name="connsiteY7" fmla="*/ 671630 h 954928"/>
                <a:gd name="connsiteX8" fmla="*/ 1477083 w 2544876"/>
                <a:gd name="connsiteY8" fmla="*/ 422907 h 954928"/>
                <a:gd name="connsiteX9" fmla="*/ 2544876 w 2544876"/>
                <a:gd name="connsiteY9" fmla="*/ 422385 h 954928"/>
                <a:gd name="connsiteX0" fmla="*/ 0 w 2523870"/>
                <a:gd name="connsiteY0" fmla="*/ 481055 h 954928"/>
                <a:gd name="connsiteX1" fmla="*/ 555334 w 2523870"/>
                <a:gd name="connsiteY1" fmla="*/ 477879 h 954928"/>
                <a:gd name="connsiteX2" fmla="*/ 671561 w 2523870"/>
                <a:gd name="connsiteY2" fmla="*/ 193042 h 954928"/>
                <a:gd name="connsiteX3" fmla="*/ 799535 w 2523870"/>
                <a:gd name="connsiteY3" fmla="*/ 748538 h 954928"/>
                <a:gd name="connsiteX4" fmla="*/ 978043 w 2523870"/>
                <a:gd name="connsiteY4" fmla="*/ 0 h 954928"/>
                <a:gd name="connsiteX5" fmla="*/ 1150953 w 2523870"/>
                <a:gd name="connsiteY5" fmla="*/ 954928 h 954928"/>
                <a:gd name="connsiteX6" fmla="*/ 1281424 w 2523870"/>
                <a:gd name="connsiteY6" fmla="*/ 195017 h 954928"/>
                <a:gd name="connsiteX7" fmla="*/ 1389751 w 2523870"/>
                <a:gd name="connsiteY7" fmla="*/ 671630 h 954928"/>
                <a:gd name="connsiteX8" fmla="*/ 1456077 w 2523870"/>
                <a:gd name="connsiteY8" fmla="*/ 422907 h 954928"/>
                <a:gd name="connsiteX9" fmla="*/ 2523870 w 2523870"/>
                <a:gd name="connsiteY9" fmla="*/ 422385 h 954928"/>
                <a:gd name="connsiteX0" fmla="*/ 0 w 2523870"/>
                <a:gd name="connsiteY0" fmla="*/ 481055 h 954928"/>
                <a:gd name="connsiteX1" fmla="*/ 555334 w 2523870"/>
                <a:gd name="connsiteY1" fmla="*/ 477879 h 954928"/>
                <a:gd name="connsiteX2" fmla="*/ 671561 w 2523870"/>
                <a:gd name="connsiteY2" fmla="*/ 193042 h 954928"/>
                <a:gd name="connsiteX3" fmla="*/ 799535 w 2523870"/>
                <a:gd name="connsiteY3" fmla="*/ 748538 h 954928"/>
                <a:gd name="connsiteX4" fmla="*/ 978043 w 2523870"/>
                <a:gd name="connsiteY4" fmla="*/ 0 h 954928"/>
                <a:gd name="connsiteX5" fmla="*/ 1150953 w 2523870"/>
                <a:gd name="connsiteY5" fmla="*/ 954928 h 954928"/>
                <a:gd name="connsiteX6" fmla="*/ 1281424 w 2523870"/>
                <a:gd name="connsiteY6" fmla="*/ 195017 h 954928"/>
                <a:gd name="connsiteX7" fmla="*/ 1389751 w 2523870"/>
                <a:gd name="connsiteY7" fmla="*/ 671630 h 954928"/>
                <a:gd name="connsiteX8" fmla="*/ 1435070 w 2523870"/>
                <a:gd name="connsiteY8" fmla="*/ 499930 h 954928"/>
                <a:gd name="connsiteX9" fmla="*/ 2523870 w 2523870"/>
                <a:gd name="connsiteY9" fmla="*/ 422385 h 954928"/>
                <a:gd name="connsiteX0" fmla="*/ 0 w 2523870"/>
                <a:gd name="connsiteY0" fmla="*/ 481055 h 954928"/>
                <a:gd name="connsiteX1" fmla="*/ 555334 w 2523870"/>
                <a:gd name="connsiteY1" fmla="*/ 477879 h 954928"/>
                <a:gd name="connsiteX2" fmla="*/ 671561 w 2523870"/>
                <a:gd name="connsiteY2" fmla="*/ 193042 h 954928"/>
                <a:gd name="connsiteX3" fmla="*/ 799535 w 2523870"/>
                <a:gd name="connsiteY3" fmla="*/ 748538 h 954928"/>
                <a:gd name="connsiteX4" fmla="*/ 978043 w 2523870"/>
                <a:gd name="connsiteY4" fmla="*/ 0 h 954928"/>
                <a:gd name="connsiteX5" fmla="*/ 1150953 w 2523870"/>
                <a:gd name="connsiteY5" fmla="*/ 954928 h 954928"/>
                <a:gd name="connsiteX6" fmla="*/ 1281424 w 2523870"/>
                <a:gd name="connsiteY6" fmla="*/ 195017 h 954928"/>
                <a:gd name="connsiteX7" fmla="*/ 1389751 w 2523870"/>
                <a:gd name="connsiteY7" fmla="*/ 678633 h 954928"/>
                <a:gd name="connsiteX8" fmla="*/ 1435070 w 2523870"/>
                <a:gd name="connsiteY8" fmla="*/ 499930 h 954928"/>
                <a:gd name="connsiteX9" fmla="*/ 2523870 w 2523870"/>
                <a:gd name="connsiteY9" fmla="*/ 422385 h 954928"/>
                <a:gd name="connsiteX0" fmla="*/ 0 w 2327812"/>
                <a:gd name="connsiteY0" fmla="*/ 481055 h 954928"/>
                <a:gd name="connsiteX1" fmla="*/ 555334 w 2327812"/>
                <a:gd name="connsiteY1" fmla="*/ 477879 h 954928"/>
                <a:gd name="connsiteX2" fmla="*/ 671561 w 2327812"/>
                <a:gd name="connsiteY2" fmla="*/ 193042 h 954928"/>
                <a:gd name="connsiteX3" fmla="*/ 799535 w 2327812"/>
                <a:gd name="connsiteY3" fmla="*/ 748538 h 954928"/>
                <a:gd name="connsiteX4" fmla="*/ 978043 w 2327812"/>
                <a:gd name="connsiteY4" fmla="*/ 0 h 954928"/>
                <a:gd name="connsiteX5" fmla="*/ 1150953 w 2327812"/>
                <a:gd name="connsiteY5" fmla="*/ 954928 h 954928"/>
                <a:gd name="connsiteX6" fmla="*/ 1281424 w 2327812"/>
                <a:gd name="connsiteY6" fmla="*/ 195017 h 954928"/>
                <a:gd name="connsiteX7" fmla="*/ 1389751 w 2327812"/>
                <a:gd name="connsiteY7" fmla="*/ 678633 h 954928"/>
                <a:gd name="connsiteX8" fmla="*/ 1435070 w 2327812"/>
                <a:gd name="connsiteY8" fmla="*/ 499930 h 954928"/>
                <a:gd name="connsiteX9" fmla="*/ 2327812 w 2327812"/>
                <a:gd name="connsiteY9" fmla="*/ 513412 h 954928"/>
                <a:gd name="connsiteX0" fmla="*/ 0 w 2271796"/>
                <a:gd name="connsiteY0" fmla="*/ 481055 h 954928"/>
                <a:gd name="connsiteX1" fmla="*/ 555334 w 2271796"/>
                <a:gd name="connsiteY1" fmla="*/ 477879 h 954928"/>
                <a:gd name="connsiteX2" fmla="*/ 671561 w 2271796"/>
                <a:gd name="connsiteY2" fmla="*/ 193042 h 954928"/>
                <a:gd name="connsiteX3" fmla="*/ 799535 w 2271796"/>
                <a:gd name="connsiteY3" fmla="*/ 748538 h 954928"/>
                <a:gd name="connsiteX4" fmla="*/ 978043 w 2271796"/>
                <a:gd name="connsiteY4" fmla="*/ 0 h 954928"/>
                <a:gd name="connsiteX5" fmla="*/ 1150953 w 2271796"/>
                <a:gd name="connsiteY5" fmla="*/ 954928 h 954928"/>
                <a:gd name="connsiteX6" fmla="*/ 1281424 w 2271796"/>
                <a:gd name="connsiteY6" fmla="*/ 195017 h 954928"/>
                <a:gd name="connsiteX7" fmla="*/ 1389751 w 2271796"/>
                <a:gd name="connsiteY7" fmla="*/ 678633 h 954928"/>
                <a:gd name="connsiteX8" fmla="*/ 1435070 w 2271796"/>
                <a:gd name="connsiteY8" fmla="*/ 499930 h 954928"/>
                <a:gd name="connsiteX9" fmla="*/ 2271796 w 2271796"/>
                <a:gd name="connsiteY9" fmla="*/ 499408 h 954928"/>
                <a:gd name="connsiteX0" fmla="*/ 0 w 2264794"/>
                <a:gd name="connsiteY0" fmla="*/ 481055 h 954928"/>
                <a:gd name="connsiteX1" fmla="*/ 555334 w 2264794"/>
                <a:gd name="connsiteY1" fmla="*/ 477879 h 954928"/>
                <a:gd name="connsiteX2" fmla="*/ 671561 w 2264794"/>
                <a:gd name="connsiteY2" fmla="*/ 193042 h 954928"/>
                <a:gd name="connsiteX3" fmla="*/ 799535 w 2264794"/>
                <a:gd name="connsiteY3" fmla="*/ 748538 h 954928"/>
                <a:gd name="connsiteX4" fmla="*/ 978043 w 2264794"/>
                <a:gd name="connsiteY4" fmla="*/ 0 h 954928"/>
                <a:gd name="connsiteX5" fmla="*/ 1150953 w 2264794"/>
                <a:gd name="connsiteY5" fmla="*/ 954928 h 954928"/>
                <a:gd name="connsiteX6" fmla="*/ 1281424 w 2264794"/>
                <a:gd name="connsiteY6" fmla="*/ 195017 h 954928"/>
                <a:gd name="connsiteX7" fmla="*/ 1389751 w 2264794"/>
                <a:gd name="connsiteY7" fmla="*/ 678633 h 954928"/>
                <a:gd name="connsiteX8" fmla="*/ 1435070 w 2264794"/>
                <a:gd name="connsiteY8" fmla="*/ 499930 h 954928"/>
                <a:gd name="connsiteX9" fmla="*/ 2264794 w 2264794"/>
                <a:gd name="connsiteY9" fmla="*/ 485404 h 954928"/>
                <a:gd name="connsiteX0" fmla="*/ 0 w 2271796"/>
                <a:gd name="connsiteY0" fmla="*/ 481055 h 954928"/>
                <a:gd name="connsiteX1" fmla="*/ 555334 w 2271796"/>
                <a:gd name="connsiteY1" fmla="*/ 477879 h 954928"/>
                <a:gd name="connsiteX2" fmla="*/ 671561 w 2271796"/>
                <a:gd name="connsiteY2" fmla="*/ 193042 h 954928"/>
                <a:gd name="connsiteX3" fmla="*/ 799535 w 2271796"/>
                <a:gd name="connsiteY3" fmla="*/ 748538 h 954928"/>
                <a:gd name="connsiteX4" fmla="*/ 978043 w 2271796"/>
                <a:gd name="connsiteY4" fmla="*/ 0 h 954928"/>
                <a:gd name="connsiteX5" fmla="*/ 1150953 w 2271796"/>
                <a:gd name="connsiteY5" fmla="*/ 954928 h 954928"/>
                <a:gd name="connsiteX6" fmla="*/ 1281424 w 2271796"/>
                <a:gd name="connsiteY6" fmla="*/ 195017 h 954928"/>
                <a:gd name="connsiteX7" fmla="*/ 1389751 w 2271796"/>
                <a:gd name="connsiteY7" fmla="*/ 678633 h 954928"/>
                <a:gd name="connsiteX8" fmla="*/ 1435070 w 2271796"/>
                <a:gd name="connsiteY8" fmla="*/ 499930 h 954928"/>
                <a:gd name="connsiteX9" fmla="*/ 2271796 w 2271796"/>
                <a:gd name="connsiteY9" fmla="*/ 499408 h 9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1796" h="954928">
                  <a:moveTo>
                    <a:pt x="0" y="481055"/>
                  </a:moveTo>
                  <a:lnTo>
                    <a:pt x="555334" y="477879"/>
                  </a:lnTo>
                  <a:lnTo>
                    <a:pt x="671561" y="193042"/>
                  </a:lnTo>
                  <a:lnTo>
                    <a:pt x="799535" y="748538"/>
                  </a:lnTo>
                  <a:lnTo>
                    <a:pt x="978043" y="0"/>
                  </a:lnTo>
                  <a:lnTo>
                    <a:pt x="1150953" y="954928"/>
                  </a:lnTo>
                  <a:lnTo>
                    <a:pt x="1281424" y="195017"/>
                  </a:lnTo>
                  <a:lnTo>
                    <a:pt x="1389751" y="678633"/>
                  </a:lnTo>
                  <a:lnTo>
                    <a:pt x="1435070" y="499930"/>
                  </a:lnTo>
                  <a:lnTo>
                    <a:pt x="2271796" y="499408"/>
                  </a:lnTo>
                </a:path>
              </a:pathLst>
            </a:custGeom>
            <a:noFill/>
            <a:ln w="76200" cap="rnd">
              <a:solidFill>
                <a:srgbClr val="FD29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32F26ABA-0D19-1BE4-47BB-B3B6E5F6AFC6}"/>
                </a:ext>
              </a:extLst>
            </p:cNvPr>
            <p:cNvSpPr/>
            <p:nvPr/>
          </p:nvSpPr>
          <p:spPr>
            <a:xfrm>
              <a:off x="7084203" y="3358795"/>
              <a:ext cx="2172317" cy="1187656"/>
            </a:xfrm>
            <a:custGeom>
              <a:avLst/>
              <a:gdLst>
                <a:gd name="connsiteX0" fmla="*/ 0 w 1016000"/>
                <a:gd name="connsiteY0" fmla="*/ 457200 h 914400"/>
                <a:gd name="connsiteX1" fmla="*/ 215900 w 1016000"/>
                <a:gd name="connsiteY1" fmla="*/ 457200 h 914400"/>
                <a:gd name="connsiteX2" fmla="*/ 381000 w 1016000"/>
                <a:gd name="connsiteY2" fmla="*/ 0 h 914400"/>
                <a:gd name="connsiteX3" fmla="*/ 596900 w 1016000"/>
                <a:gd name="connsiteY3" fmla="*/ 914400 h 914400"/>
                <a:gd name="connsiteX4" fmla="*/ 736600 w 1016000"/>
                <a:gd name="connsiteY4" fmla="*/ 101600 h 914400"/>
                <a:gd name="connsiteX5" fmla="*/ 774700 w 1016000"/>
                <a:gd name="connsiteY5" fmla="*/ 533400 h 914400"/>
                <a:gd name="connsiteX6" fmla="*/ 1016000 w 1016000"/>
                <a:gd name="connsiteY6" fmla="*/ 533400 h 914400"/>
                <a:gd name="connsiteX0" fmla="*/ 0 w 1016000"/>
                <a:gd name="connsiteY0" fmla="*/ 457200 h 914400"/>
                <a:gd name="connsiteX1" fmla="*/ 215900 w 1016000"/>
                <a:gd name="connsiteY1" fmla="*/ 457200 h 914400"/>
                <a:gd name="connsiteX2" fmla="*/ 381000 w 1016000"/>
                <a:gd name="connsiteY2" fmla="*/ 0 h 914400"/>
                <a:gd name="connsiteX3" fmla="*/ 596900 w 1016000"/>
                <a:gd name="connsiteY3" fmla="*/ 914400 h 914400"/>
                <a:gd name="connsiteX4" fmla="*/ 736600 w 1016000"/>
                <a:gd name="connsiteY4" fmla="*/ 101600 h 914400"/>
                <a:gd name="connsiteX5" fmla="*/ 841026 w 1016000"/>
                <a:gd name="connsiteY5" fmla="*/ 674343 h 914400"/>
                <a:gd name="connsiteX6" fmla="*/ 1016000 w 1016000"/>
                <a:gd name="connsiteY6" fmla="*/ 533400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41026 w 982837"/>
                <a:gd name="connsiteY5" fmla="*/ 674343 h 914400"/>
                <a:gd name="connsiteX6" fmla="*/ 982837 w 982837"/>
                <a:gd name="connsiteY6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14536 w 982837"/>
                <a:gd name="connsiteY5" fmla="*/ 510008 h 914400"/>
                <a:gd name="connsiteX6" fmla="*/ 841026 w 982837"/>
                <a:gd name="connsiteY6" fmla="*/ 674343 h 914400"/>
                <a:gd name="connsiteX7" fmla="*/ 982837 w 982837"/>
                <a:gd name="connsiteY7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14536 w 982837"/>
                <a:gd name="connsiteY5" fmla="*/ 510008 h 914400"/>
                <a:gd name="connsiteX6" fmla="*/ 981969 w 982837"/>
                <a:gd name="connsiteY6" fmla="*/ 632890 h 914400"/>
                <a:gd name="connsiteX7" fmla="*/ 982837 w 982837"/>
                <a:gd name="connsiteY7" fmla="*/ 400748 h 914400"/>
                <a:gd name="connsiteX0" fmla="*/ 0 w 982837"/>
                <a:gd name="connsiteY0" fmla="*/ 457200 h 914400"/>
                <a:gd name="connsiteX1" fmla="*/ 215900 w 982837"/>
                <a:gd name="connsiteY1" fmla="*/ 457200 h 914400"/>
                <a:gd name="connsiteX2" fmla="*/ 381000 w 982837"/>
                <a:gd name="connsiteY2" fmla="*/ 0 h 914400"/>
                <a:gd name="connsiteX3" fmla="*/ 596900 w 982837"/>
                <a:gd name="connsiteY3" fmla="*/ 914400 h 914400"/>
                <a:gd name="connsiteX4" fmla="*/ 736600 w 982837"/>
                <a:gd name="connsiteY4" fmla="*/ 101600 h 914400"/>
                <a:gd name="connsiteX5" fmla="*/ 864281 w 982837"/>
                <a:gd name="connsiteY5" fmla="*/ 584624 h 914400"/>
                <a:gd name="connsiteX6" fmla="*/ 981969 w 982837"/>
                <a:gd name="connsiteY6" fmla="*/ 632890 h 914400"/>
                <a:gd name="connsiteX7" fmla="*/ 982837 w 982837"/>
                <a:gd name="connsiteY7" fmla="*/ 400748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64281 w 1231559"/>
                <a:gd name="connsiteY5" fmla="*/ 584624 h 914400"/>
                <a:gd name="connsiteX6" fmla="*/ 981969 w 1231559"/>
                <a:gd name="connsiteY6" fmla="*/ 632890 h 914400"/>
                <a:gd name="connsiteX7" fmla="*/ 1231559 w 1231559"/>
                <a:gd name="connsiteY7" fmla="*/ 467074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64281 w 1231559"/>
                <a:gd name="connsiteY5" fmla="*/ 584624 h 914400"/>
                <a:gd name="connsiteX6" fmla="*/ 948806 w 1231559"/>
                <a:gd name="connsiteY6" fmla="*/ 259807 h 914400"/>
                <a:gd name="connsiteX7" fmla="*/ 1231559 w 1231559"/>
                <a:gd name="connsiteY7" fmla="*/ 467074 h 914400"/>
                <a:gd name="connsiteX0" fmla="*/ 0 w 1231559"/>
                <a:gd name="connsiteY0" fmla="*/ 457200 h 914400"/>
                <a:gd name="connsiteX1" fmla="*/ 215900 w 1231559"/>
                <a:gd name="connsiteY1" fmla="*/ 457200 h 914400"/>
                <a:gd name="connsiteX2" fmla="*/ 381000 w 1231559"/>
                <a:gd name="connsiteY2" fmla="*/ 0 h 914400"/>
                <a:gd name="connsiteX3" fmla="*/ 596900 w 1231559"/>
                <a:gd name="connsiteY3" fmla="*/ 914400 h 914400"/>
                <a:gd name="connsiteX4" fmla="*/ 736600 w 1231559"/>
                <a:gd name="connsiteY4" fmla="*/ 101600 h 914400"/>
                <a:gd name="connsiteX5" fmla="*/ 880863 w 1231559"/>
                <a:gd name="connsiteY5" fmla="*/ 717276 h 914400"/>
                <a:gd name="connsiteX6" fmla="*/ 948806 w 1231559"/>
                <a:gd name="connsiteY6" fmla="*/ 259807 h 914400"/>
                <a:gd name="connsiteX7" fmla="*/ 1231559 w 1231559"/>
                <a:gd name="connsiteY7" fmla="*/ 467074 h 914400"/>
                <a:gd name="connsiteX0" fmla="*/ 0 w 1380792"/>
                <a:gd name="connsiteY0" fmla="*/ 457200 h 914400"/>
                <a:gd name="connsiteX1" fmla="*/ 215900 w 1380792"/>
                <a:gd name="connsiteY1" fmla="*/ 457200 h 914400"/>
                <a:gd name="connsiteX2" fmla="*/ 381000 w 1380792"/>
                <a:gd name="connsiteY2" fmla="*/ 0 h 914400"/>
                <a:gd name="connsiteX3" fmla="*/ 596900 w 1380792"/>
                <a:gd name="connsiteY3" fmla="*/ 914400 h 914400"/>
                <a:gd name="connsiteX4" fmla="*/ 736600 w 1380792"/>
                <a:gd name="connsiteY4" fmla="*/ 101600 h 914400"/>
                <a:gd name="connsiteX5" fmla="*/ 880863 w 1380792"/>
                <a:gd name="connsiteY5" fmla="*/ 717276 h 914400"/>
                <a:gd name="connsiteX6" fmla="*/ 948806 w 1380792"/>
                <a:gd name="connsiteY6" fmla="*/ 259807 h 914400"/>
                <a:gd name="connsiteX7" fmla="*/ 1380792 w 1380792"/>
                <a:gd name="connsiteY7" fmla="*/ 409039 h 914400"/>
                <a:gd name="connsiteX0" fmla="*/ 0 w 1380792"/>
                <a:gd name="connsiteY0" fmla="*/ 457200 h 914400"/>
                <a:gd name="connsiteX1" fmla="*/ 215900 w 1380792"/>
                <a:gd name="connsiteY1" fmla="*/ 457200 h 914400"/>
                <a:gd name="connsiteX2" fmla="*/ 381000 w 1380792"/>
                <a:gd name="connsiteY2" fmla="*/ 0 h 914400"/>
                <a:gd name="connsiteX3" fmla="*/ 596900 w 1380792"/>
                <a:gd name="connsiteY3" fmla="*/ 914400 h 914400"/>
                <a:gd name="connsiteX4" fmla="*/ 736600 w 1380792"/>
                <a:gd name="connsiteY4" fmla="*/ 101600 h 914400"/>
                <a:gd name="connsiteX5" fmla="*/ 880863 w 1380792"/>
                <a:gd name="connsiteY5" fmla="*/ 717276 h 914400"/>
                <a:gd name="connsiteX6" fmla="*/ 932225 w 1380792"/>
                <a:gd name="connsiteY6" fmla="*/ 409040 h 914400"/>
                <a:gd name="connsiteX7" fmla="*/ 1380792 w 1380792"/>
                <a:gd name="connsiteY7" fmla="*/ 409039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384167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7330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7330 h 914400"/>
                <a:gd name="connsiteX0" fmla="*/ 0 w 1202223"/>
                <a:gd name="connsiteY0" fmla="*/ 457200 h 914400"/>
                <a:gd name="connsiteX1" fmla="*/ 215900 w 1202223"/>
                <a:gd name="connsiteY1" fmla="*/ 457200 h 914400"/>
                <a:gd name="connsiteX2" fmla="*/ 381000 w 1202223"/>
                <a:gd name="connsiteY2" fmla="*/ 0 h 914400"/>
                <a:gd name="connsiteX3" fmla="*/ 596900 w 1202223"/>
                <a:gd name="connsiteY3" fmla="*/ 914400 h 914400"/>
                <a:gd name="connsiteX4" fmla="*/ 736600 w 1202223"/>
                <a:gd name="connsiteY4" fmla="*/ 101600 h 914400"/>
                <a:gd name="connsiteX5" fmla="*/ 880863 w 1202223"/>
                <a:gd name="connsiteY5" fmla="*/ 717276 h 914400"/>
                <a:gd name="connsiteX6" fmla="*/ 932225 w 1202223"/>
                <a:gd name="connsiteY6" fmla="*/ 409040 h 914400"/>
                <a:gd name="connsiteX7" fmla="*/ 1202223 w 1202223"/>
                <a:gd name="connsiteY7" fmla="*/ 405850 h 914400"/>
                <a:gd name="connsiteX0" fmla="*/ 0 w 1198396"/>
                <a:gd name="connsiteY0" fmla="*/ 457200 h 914400"/>
                <a:gd name="connsiteX1" fmla="*/ 215900 w 1198396"/>
                <a:gd name="connsiteY1" fmla="*/ 457200 h 914400"/>
                <a:gd name="connsiteX2" fmla="*/ 381000 w 1198396"/>
                <a:gd name="connsiteY2" fmla="*/ 0 h 914400"/>
                <a:gd name="connsiteX3" fmla="*/ 596900 w 1198396"/>
                <a:gd name="connsiteY3" fmla="*/ 914400 h 914400"/>
                <a:gd name="connsiteX4" fmla="*/ 736600 w 1198396"/>
                <a:gd name="connsiteY4" fmla="*/ 101600 h 914400"/>
                <a:gd name="connsiteX5" fmla="*/ 880863 w 1198396"/>
                <a:gd name="connsiteY5" fmla="*/ 717276 h 914400"/>
                <a:gd name="connsiteX6" fmla="*/ 932225 w 1198396"/>
                <a:gd name="connsiteY6" fmla="*/ 409040 h 914400"/>
                <a:gd name="connsiteX7" fmla="*/ 1198396 w 1198396"/>
                <a:gd name="connsiteY7" fmla="*/ 413503 h 914400"/>
                <a:gd name="connsiteX0" fmla="*/ 0 w 1202223"/>
                <a:gd name="connsiteY0" fmla="*/ 457200 h 914400"/>
                <a:gd name="connsiteX1" fmla="*/ 215900 w 1202223"/>
                <a:gd name="connsiteY1" fmla="*/ 457200 h 914400"/>
                <a:gd name="connsiteX2" fmla="*/ 381000 w 1202223"/>
                <a:gd name="connsiteY2" fmla="*/ 0 h 914400"/>
                <a:gd name="connsiteX3" fmla="*/ 596900 w 1202223"/>
                <a:gd name="connsiteY3" fmla="*/ 914400 h 914400"/>
                <a:gd name="connsiteX4" fmla="*/ 736600 w 1202223"/>
                <a:gd name="connsiteY4" fmla="*/ 101600 h 914400"/>
                <a:gd name="connsiteX5" fmla="*/ 880863 w 1202223"/>
                <a:gd name="connsiteY5" fmla="*/ 717276 h 914400"/>
                <a:gd name="connsiteX6" fmla="*/ 932225 w 1202223"/>
                <a:gd name="connsiteY6" fmla="*/ 409040 h 914400"/>
                <a:gd name="connsiteX7" fmla="*/ 1202223 w 1202223"/>
                <a:gd name="connsiteY7" fmla="*/ 402023 h 914400"/>
                <a:gd name="connsiteX0" fmla="*/ 0 w 1202266"/>
                <a:gd name="connsiteY0" fmla="*/ 457200 h 914400"/>
                <a:gd name="connsiteX1" fmla="*/ 215900 w 1202266"/>
                <a:gd name="connsiteY1" fmla="*/ 457200 h 914400"/>
                <a:gd name="connsiteX2" fmla="*/ 381000 w 1202266"/>
                <a:gd name="connsiteY2" fmla="*/ 0 h 914400"/>
                <a:gd name="connsiteX3" fmla="*/ 596900 w 1202266"/>
                <a:gd name="connsiteY3" fmla="*/ 914400 h 914400"/>
                <a:gd name="connsiteX4" fmla="*/ 736600 w 1202266"/>
                <a:gd name="connsiteY4" fmla="*/ 101600 h 914400"/>
                <a:gd name="connsiteX5" fmla="*/ 880863 w 1202266"/>
                <a:gd name="connsiteY5" fmla="*/ 717276 h 914400"/>
                <a:gd name="connsiteX6" fmla="*/ 932225 w 1202266"/>
                <a:gd name="connsiteY6" fmla="*/ 409040 h 914400"/>
                <a:gd name="connsiteX7" fmla="*/ 1202223 w 1202266"/>
                <a:gd name="connsiteY7" fmla="*/ 402023 h 914400"/>
                <a:gd name="connsiteX0" fmla="*/ 0 w 1202266"/>
                <a:gd name="connsiteY0" fmla="*/ 457200 h 914400"/>
                <a:gd name="connsiteX1" fmla="*/ 215900 w 1202266"/>
                <a:gd name="connsiteY1" fmla="*/ 457200 h 914400"/>
                <a:gd name="connsiteX2" fmla="*/ 381000 w 1202266"/>
                <a:gd name="connsiteY2" fmla="*/ 0 h 914400"/>
                <a:gd name="connsiteX3" fmla="*/ 596900 w 1202266"/>
                <a:gd name="connsiteY3" fmla="*/ 914400 h 914400"/>
                <a:gd name="connsiteX4" fmla="*/ 736600 w 1202266"/>
                <a:gd name="connsiteY4" fmla="*/ 101600 h 914400"/>
                <a:gd name="connsiteX5" fmla="*/ 880863 w 1202266"/>
                <a:gd name="connsiteY5" fmla="*/ 717276 h 914400"/>
                <a:gd name="connsiteX6" fmla="*/ 932225 w 1202266"/>
                <a:gd name="connsiteY6" fmla="*/ 409040 h 914400"/>
                <a:gd name="connsiteX7" fmla="*/ 1202223 w 1202266"/>
                <a:gd name="connsiteY7" fmla="*/ 417329 h 914400"/>
                <a:gd name="connsiteX0" fmla="*/ 0 w 1133408"/>
                <a:gd name="connsiteY0" fmla="*/ 457200 h 914400"/>
                <a:gd name="connsiteX1" fmla="*/ 215900 w 1133408"/>
                <a:gd name="connsiteY1" fmla="*/ 457200 h 914400"/>
                <a:gd name="connsiteX2" fmla="*/ 381000 w 1133408"/>
                <a:gd name="connsiteY2" fmla="*/ 0 h 914400"/>
                <a:gd name="connsiteX3" fmla="*/ 596900 w 1133408"/>
                <a:gd name="connsiteY3" fmla="*/ 914400 h 914400"/>
                <a:gd name="connsiteX4" fmla="*/ 736600 w 1133408"/>
                <a:gd name="connsiteY4" fmla="*/ 101600 h 914400"/>
                <a:gd name="connsiteX5" fmla="*/ 880863 w 1133408"/>
                <a:gd name="connsiteY5" fmla="*/ 717276 h 914400"/>
                <a:gd name="connsiteX6" fmla="*/ 932225 w 1133408"/>
                <a:gd name="connsiteY6" fmla="*/ 409040 h 914400"/>
                <a:gd name="connsiteX7" fmla="*/ 1133346 w 1133408"/>
                <a:gd name="connsiteY7" fmla="*/ 413503 h 914400"/>
                <a:gd name="connsiteX0" fmla="*/ 0 w 1133408"/>
                <a:gd name="connsiteY0" fmla="*/ 457200 h 914400"/>
                <a:gd name="connsiteX1" fmla="*/ 215900 w 1133408"/>
                <a:gd name="connsiteY1" fmla="*/ 457200 h 914400"/>
                <a:gd name="connsiteX2" fmla="*/ 381000 w 1133408"/>
                <a:gd name="connsiteY2" fmla="*/ 0 h 914400"/>
                <a:gd name="connsiteX3" fmla="*/ 596900 w 1133408"/>
                <a:gd name="connsiteY3" fmla="*/ 914400 h 914400"/>
                <a:gd name="connsiteX4" fmla="*/ 736600 w 1133408"/>
                <a:gd name="connsiteY4" fmla="*/ 101600 h 914400"/>
                <a:gd name="connsiteX5" fmla="*/ 880863 w 1133408"/>
                <a:gd name="connsiteY5" fmla="*/ 717276 h 914400"/>
                <a:gd name="connsiteX6" fmla="*/ 932225 w 1133408"/>
                <a:gd name="connsiteY6" fmla="*/ 409040 h 914400"/>
                <a:gd name="connsiteX7" fmla="*/ 1133346 w 1133408"/>
                <a:gd name="connsiteY7" fmla="*/ 402024 h 914400"/>
                <a:gd name="connsiteX0" fmla="*/ 0 w 1079873"/>
                <a:gd name="connsiteY0" fmla="*/ 457200 h 914400"/>
                <a:gd name="connsiteX1" fmla="*/ 215900 w 1079873"/>
                <a:gd name="connsiteY1" fmla="*/ 457200 h 914400"/>
                <a:gd name="connsiteX2" fmla="*/ 381000 w 1079873"/>
                <a:gd name="connsiteY2" fmla="*/ 0 h 914400"/>
                <a:gd name="connsiteX3" fmla="*/ 596900 w 1079873"/>
                <a:gd name="connsiteY3" fmla="*/ 914400 h 914400"/>
                <a:gd name="connsiteX4" fmla="*/ 736600 w 1079873"/>
                <a:gd name="connsiteY4" fmla="*/ 101600 h 914400"/>
                <a:gd name="connsiteX5" fmla="*/ 880863 w 1079873"/>
                <a:gd name="connsiteY5" fmla="*/ 717276 h 914400"/>
                <a:gd name="connsiteX6" fmla="*/ 932225 w 1079873"/>
                <a:gd name="connsiteY6" fmla="*/ 409040 h 914400"/>
                <a:gd name="connsiteX7" fmla="*/ 1079775 w 1079873"/>
                <a:gd name="connsiteY7" fmla="*/ 409677 h 914400"/>
                <a:gd name="connsiteX0" fmla="*/ 0 w 1125759"/>
                <a:gd name="connsiteY0" fmla="*/ 457200 h 914400"/>
                <a:gd name="connsiteX1" fmla="*/ 215900 w 1125759"/>
                <a:gd name="connsiteY1" fmla="*/ 457200 h 914400"/>
                <a:gd name="connsiteX2" fmla="*/ 381000 w 1125759"/>
                <a:gd name="connsiteY2" fmla="*/ 0 h 914400"/>
                <a:gd name="connsiteX3" fmla="*/ 596900 w 1125759"/>
                <a:gd name="connsiteY3" fmla="*/ 914400 h 914400"/>
                <a:gd name="connsiteX4" fmla="*/ 736600 w 1125759"/>
                <a:gd name="connsiteY4" fmla="*/ 101600 h 914400"/>
                <a:gd name="connsiteX5" fmla="*/ 880863 w 1125759"/>
                <a:gd name="connsiteY5" fmla="*/ 717276 h 914400"/>
                <a:gd name="connsiteX6" fmla="*/ 932225 w 1125759"/>
                <a:gd name="connsiteY6" fmla="*/ 409040 h 914400"/>
                <a:gd name="connsiteX7" fmla="*/ 1125693 w 1125759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96900 w 1125693"/>
                <a:gd name="connsiteY3" fmla="*/ 914400 h 914400"/>
                <a:gd name="connsiteX4" fmla="*/ 736600 w 1125693"/>
                <a:gd name="connsiteY4" fmla="*/ 101600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36600 w 1125693"/>
                <a:gd name="connsiteY4" fmla="*/ 101600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97824 w 1125693"/>
                <a:gd name="connsiteY4" fmla="*/ 105426 h 914400"/>
                <a:gd name="connsiteX5" fmla="*/ 880863 w 1125693"/>
                <a:gd name="connsiteY5" fmla="*/ 717276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125693"/>
                <a:gd name="connsiteY0" fmla="*/ 457200 h 914400"/>
                <a:gd name="connsiteX1" fmla="*/ 215900 w 1125693"/>
                <a:gd name="connsiteY1" fmla="*/ 457200 h 914400"/>
                <a:gd name="connsiteX2" fmla="*/ 381000 w 1125693"/>
                <a:gd name="connsiteY2" fmla="*/ 0 h 914400"/>
                <a:gd name="connsiteX3" fmla="*/ 547155 w 1125693"/>
                <a:gd name="connsiteY3" fmla="*/ 914400 h 914400"/>
                <a:gd name="connsiteX4" fmla="*/ 797824 w 1125693"/>
                <a:gd name="connsiteY4" fmla="*/ 105426 h 914400"/>
                <a:gd name="connsiteX5" fmla="*/ 796681 w 1125693"/>
                <a:gd name="connsiteY5" fmla="*/ 740235 h 914400"/>
                <a:gd name="connsiteX6" fmla="*/ 932225 w 1125693"/>
                <a:gd name="connsiteY6" fmla="*/ 409040 h 914400"/>
                <a:gd name="connsiteX7" fmla="*/ 1125693 w 1125693"/>
                <a:gd name="connsiteY7" fmla="*/ 409677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267273"/>
                <a:gd name="connsiteY0" fmla="*/ 457200 h 914400"/>
                <a:gd name="connsiteX1" fmla="*/ 215900 w 1267273"/>
                <a:gd name="connsiteY1" fmla="*/ 457200 h 914400"/>
                <a:gd name="connsiteX2" fmla="*/ 381000 w 1267273"/>
                <a:gd name="connsiteY2" fmla="*/ 0 h 914400"/>
                <a:gd name="connsiteX3" fmla="*/ 547155 w 1267273"/>
                <a:gd name="connsiteY3" fmla="*/ 914400 h 914400"/>
                <a:gd name="connsiteX4" fmla="*/ 797824 w 1267273"/>
                <a:gd name="connsiteY4" fmla="*/ 105426 h 914400"/>
                <a:gd name="connsiteX5" fmla="*/ 796681 w 1267273"/>
                <a:gd name="connsiteY5" fmla="*/ 740235 h 914400"/>
                <a:gd name="connsiteX6" fmla="*/ 932225 w 1267273"/>
                <a:gd name="connsiteY6" fmla="*/ 409040 h 914400"/>
                <a:gd name="connsiteX7" fmla="*/ 1267273 w 1267273"/>
                <a:gd name="connsiteY7" fmla="*/ 405851 h 914400"/>
                <a:gd name="connsiteX0" fmla="*/ 0 w 1339977"/>
                <a:gd name="connsiteY0" fmla="*/ 453374 h 914400"/>
                <a:gd name="connsiteX1" fmla="*/ 288604 w 1339977"/>
                <a:gd name="connsiteY1" fmla="*/ 457200 h 914400"/>
                <a:gd name="connsiteX2" fmla="*/ 453704 w 1339977"/>
                <a:gd name="connsiteY2" fmla="*/ 0 h 914400"/>
                <a:gd name="connsiteX3" fmla="*/ 619859 w 1339977"/>
                <a:gd name="connsiteY3" fmla="*/ 914400 h 914400"/>
                <a:gd name="connsiteX4" fmla="*/ 870528 w 1339977"/>
                <a:gd name="connsiteY4" fmla="*/ 105426 h 914400"/>
                <a:gd name="connsiteX5" fmla="*/ 869385 w 1339977"/>
                <a:gd name="connsiteY5" fmla="*/ 740235 h 914400"/>
                <a:gd name="connsiteX6" fmla="*/ 1004929 w 1339977"/>
                <a:gd name="connsiteY6" fmla="*/ 409040 h 914400"/>
                <a:gd name="connsiteX7" fmla="*/ 1339977 w 1339977"/>
                <a:gd name="connsiteY7" fmla="*/ 405851 h 914400"/>
                <a:gd name="connsiteX0" fmla="*/ 0 w 1343804"/>
                <a:gd name="connsiteY0" fmla="*/ 461027 h 914400"/>
                <a:gd name="connsiteX1" fmla="*/ 292431 w 1343804"/>
                <a:gd name="connsiteY1" fmla="*/ 457200 h 914400"/>
                <a:gd name="connsiteX2" fmla="*/ 457531 w 1343804"/>
                <a:gd name="connsiteY2" fmla="*/ 0 h 914400"/>
                <a:gd name="connsiteX3" fmla="*/ 623686 w 1343804"/>
                <a:gd name="connsiteY3" fmla="*/ 914400 h 914400"/>
                <a:gd name="connsiteX4" fmla="*/ 874355 w 1343804"/>
                <a:gd name="connsiteY4" fmla="*/ 105426 h 914400"/>
                <a:gd name="connsiteX5" fmla="*/ 873212 w 1343804"/>
                <a:gd name="connsiteY5" fmla="*/ 740235 h 914400"/>
                <a:gd name="connsiteX6" fmla="*/ 1008756 w 1343804"/>
                <a:gd name="connsiteY6" fmla="*/ 409040 h 914400"/>
                <a:gd name="connsiteX7" fmla="*/ 1343804 w 1343804"/>
                <a:gd name="connsiteY7" fmla="*/ 405851 h 914400"/>
                <a:gd name="connsiteX0" fmla="*/ 0 w 1347630"/>
                <a:gd name="connsiteY0" fmla="*/ 453374 h 914400"/>
                <a:gd name="connsiteX1" fmla="*/ 296257 w 1347630"/>
                <a:gd name="connsiteY1" fmla="*/ 457200 h 914400"/>
                <a:gd name="connsiteX2" fmla="*/ 461357 w 1347630"/>
                <a:gd name="connsiteY2" fmla="*/ 0 h 914400"/>
                <a:gd name="connsiteX3" fmla="*/ 627512 w 1347630"/>
                <a:gd name="connsiteY3" fmla="*/ 914400 h 914400"/>
                <a:gd name="connsiteX4" fmla="*/ 878181 w 1347630"/>
                <a:gd name="connsiteY4" fmla="*/ 105426 h 914400"/>
                <a:gd name="connsiteX5" fmla="*/ 877038 w 1347630"/>
                <a:gd name="connsiteY5" fmla="*/ 740235 h 914400"/>
                <a:gd name="connsiteX6" fmla="*/ 1012582 w 1347630"/>
                <a:gd name="connsiteY6" fmla="*/ 409040 h 914400"/>
                <a:gd name="connsiteX7" fmla="*/ 1347630 w 1347630"/>
                <a:gd name="connsiteY7" fmla="*/ 405851 h 914400"/>
                <a:gd name="connsiteX0" fmla="*/ 0 w 1347630"/>
                <a:gd name="connsiteY0" fmla="*/ 347948 h 808974"/>
                <a:gd name="connsiteX1" fmla="*/ 296257 w 1347630"/>
                <a:gd name="connsiteY1" fmla="*/ 351774 h 808974"/>
                <a:gd name="connsiteX2" fmla="*/ 399176 w 1347630"/>
                <a:gd name="connsiteY2" fmla="*/ 93552 h 808974"/>
                <a:gd name="connsiteX3" fmla="*/ 627512 w 1347630"/>
                <a:gd name="connsiteY3" fmla="*/ 808974 h 808974"/>
                <a:gd name="connsiteX4" fmla="*/ 878181 w 1347630"/>
                <a:gd name="connsiteY4" fmla="*/ 0 h 808974"/>
                <a:gd name="connsiteX5" fmla="*/ 877038 w 1347630"/>
                <a:gd name="connsiteY5" fmla="*/ 634809 h 808974"/>
                <a:gd name="connsiteX6" fmla="*/ 1012582 w 1347630"/>
                <a:gd name="connsiteY6" fmla="*/ 303614 h 808974"/>
                <a:gd name="connsiteX7" fmla="*/ 1347630 w 1347630"/>
                <a:gd name="connsiteY7" fmla="*/ 300425 h 808974"/>
                <a:gd name="connsiteX0" fmla="*/ 0 w 1347630"/>
                <a:gd name="connsiteY0" fmla="*/ 347948 h 680468"/>
                <a:gd name="connsiteX1" fmla="*/ 296257 w 1347630"/>
                <a:gd name="connsiteY1" fmla="*/ 351774 h 680468"/>
                <a:gd name="connsiteX2" fmla="*/ 399176 w 1347630"/>
                <a:gd name="connsiteY2" fmla="*/ 93552 h 680468"/>
                <a:gd name="connsiteX3" fmla="*/ 577767 w 1347630"/>
                <a:gd name="connsiteY3" fmla="*/ 680468 h 680468"/>
                <a:gd name="connsiteX4" fmla="*/ 878181 w 1347630"/>
                <a:gd name="connsiteY4" fmla="*/ 0 h 680468"/>
                <a:gd name="connsiteX5" fmla="*/ 877038 w 1347630"/>
                <a:gd name="connsiteY5" fmla="*/ 634809 h 680468"/>
                <a:gd name="connsiteX6" fmla="*/ 1012582 w 1347630"/>
                <a:gd name="connsiteY6" fmla="*/ 303614 h 680468"/>
                <a:gd name="connsiteX7" fmla="*/ 1347630 w 1347630"/>
                <a:gd name="connsiteY7" fmla="*/ 300425 h 680468"/>
                <a:gd name="connsiteX0" fmla="*/ 0 w 1347630"/>
                <a:gd name="connsiteY0" fmla="*/ 447437 h 779957"/>
                <a:gd name="connsiteX1" fmla="*/ 296257 w 1347630"/>
                <a:gd name="connsiteY1" fmla="*/ 451263 h 779957"/>
                <a:gd name="connsiteX2" fmla="*/ 399176 w 1347630"/>
                <a:gd name="connsiteY2" fmla="*/ 193041 h 779957"/>
                <a:gd name="connsiteX3" fmla="*/ 577767 w 1347630"/>
                <a:gd name="connsiteY3" fmla="*/ 779957 h 779957"/>
                <a:gd name="connsiteX4" fmla="*/ 774547 w 1347630"/>
                <a:gd name="connsiteY4" fmla="*/ 0 h 779957"/>
                <a:gd name="connsiteX5" fmla="*/ 877038 w 1347630"/>
                <a:gd name="connsiteY5" fmla="*/ 734298 h 779957"/>
                <a:gd name="connsiteX6" fmla="*/ 1012582 w 1347630"/>
                <a:gd name="connsiteY6" fmla="*/ 403103 h 779957"/>
                <a:gd name="connsiteX7" fmla="*/ 1347630 w 1347630"/>
                <a:gd name="connsiteY7" fmla="*/ 399914 h 779957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12582 w 1347630"/>
                <a:gd name="connsiteY6" fmla="*/ 403103 h 966439"/>
                <a:gd name="connsiteX7" fmla="*/ 1347630 w 1347630"/>
                <a:gd name="connsiteY7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12582 w 1347630"/>
                <a:gd name="connsiteY6" fmla="*/ 403103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37454 w 1347630"/>
                <a:gd name="connsiteY6" fmla="*/ 191689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05802 w 1347630"/>
                <a:gd name="connsiteY7" fmla="*/ 400437 h 966439"/>
                <a:gd name="connsiteX8" fmla="*/ 1347630 w 1347630"/>
                <a:gd name="connsiteY8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05802 w 1347630"/>
                <a:gd name="connsiteY7" fmla="*/ 400437 h 966439"/>
                <a:gd name="connsiteX8" fmla="*/ 1172128 w 1347630"/>
                <a:gd name="connsiteY8" fmla="*/ 396291 h 966439"/>
                <a:gd name="connsiteX9" fmla="*/ 1347630 w 1347630"/>
                <a:gd name="connsiteY9" fmla="*/ 399914 h 966439"/>
                <a:gd name="connsiteX0" fmla="*/ 0 w 1347630"/>
                <a:gd name="connsiteY0" fmla="*/ 447437 h 966439"/>
                <a:gd name="connsiteX1" fmla="*/ 296257 w 1347630"/>
                <a:gd name="connsiteY1" fmla="*/ 451263 h 966439"/>
                <a:gd name="connsiteX2" fmla="*/ 399176 w 1347630"/>
                <a:gd name="connsiteY2" fmla="*/ 193041 h 966439"/>
                <a:gd name="connsiteX3" fmla="*/ 577767 w 1347630"/>
                <a:gd name="connsiteY3" fmla="*/ 779957 h 966439"/>
                <a:gd name="connsiteX4" fmla="*/ 774547 w 1347630"/>
                <a:gd name="connsiteY4" fmla="*/ 0 h 966439"/>
                <a:gd name="connsiteX5" fmla="*/ 914347 w 1347630"/>
                <a:gd name="connsiteY5" fmla="*/ 966439 h 966439"/>
                <a:gd name="connsiteX6" fmla="*/ 1078907 w 1347630"/>
                <a:gd name="connsiteY6" fmla="*/ 191689 h 966439"/>
                <a:gd name="connsiteX7" fmla="*/ 1126529 w 1347630"/>
                <a:gd name="connsiteY7" fmla="*/ 669886 h 966439"/>
                <a:gd name="connsiteX8" fmla="*/ 1172128 w 1347630"/>
                <a:gd name="connsiteY8" fmla="*/ 396291 h 966439"/>
                <a:gd name="connsiteX9" fmla="*/ 1347630 w 1347630"/>
                <a:gd name="connsiteY9" fmla="*/ 399914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77767 w 1459555"/>
                <a:gd name="connsiteY3" fmla="*/ 779957 h 966439"/>
                <a:gd name="connsiteX4" fmla="*/ 774547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77767 w 1459555"/>
                <a:gd name="connsiteY3" fmla="*/ 779957 h 966439"/>
                <a:gd name="connsiteX4" fmla="*/ 728948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966439"/>
                <a:gd name="connsiteX1" fmla="*/ 296257 w 1459555"/>
                <a:gd name="connsiteY1" fmla="*/ 451263 h 966439"/>
                <a:gd name="connsiteX2" fmla="*/ 399176 w 1459555"/>
                <a:gd name="connsiteY2" fmla="*/ 193041 h 966439"/>
                <a:gd name="connsiteX3" fmla="*/ 540458 w 1459555"/>
                <a:gd name="connsiteY3" fmla="*/ 721922 h 966439"/>
                <a:gd name="connsiteX4" fmla="*/ 728948 w 1459555"/>
                <a:gd name="connsiteY4" fmla="*/ 0 h 966439"/>
                <a:gd name="connsiteX5" fmla="*/ 914347 w 1459555"/>
                <a:gd name="connsiteY5" fmla="*/ 966439 h 966439"/>
                <a:gd name="connsiteX6" fmla="*/ 1078907 w 1459555"/>
                <a:gd name="connsiteY6" fmla="*/ 191689 h 966439"/>
                <a:gd name="connsiteX7" fmla="*/ 1126529 w 1459555"/>
                <a:gd name="connsiteY7" fmla="*/ 669886 h 966439"/>
                <a:gd name="connsiteX8" fmla="*/ 1172128 w 1459555"/>
                <a:gd name="connsiteY8" fmla="*/ 396291 h 966439"/>
                <a:gd name="connsiteX9" fmla="*/ 1459555 w 1459555"/>
                <a:gd name="connsiteY9" fmla="*/ 395769 h 966439"/>
                <a:gd name="connsiteX0" fmla="*/ 0 w 1459555"/>
                <a:gd name="connsiteY0" fmla="*/ 447437 h 875241"/>
                <a:gd name="connsiteX1" fmla="*/ 296257 w 1459555"/>
                <a:gd name="connsiteY1" fmla="*/ 451263 h 875241"/>
                <a:gd name="connsiteX2" fmla="*/ 399176 w 1459555"/>
                <a:gd name="connsiteY2" fmla="*/ 193041 h 875241"/>
                <a:gd name="connsiteX3" fmla="*/ 540458 w 1459555"/>
                <a:gd name="connsiteY3" fmla="*/ 721922 h 875241"/>
                <a:gd name="connsiteX4" fmla="*/ 728948 w 1459555"/>
                <a:gd name="connsiteY4" fmla="*/ 0 h 875241"/>
                <a:gd name="connsiteX5" fmla="*/ 901911 w 1459555"/>
                <a:gd name="connsiteY5" fmla="*/ 875241 h 875241"/>
                <a:gd name="connsiteX6" fmla="*/ 1078907 w 1459555"/>
                <a:gd name="connsiteY6" fmla="*/ 191689 h 875241"/>
                <a:gd name="connsiteX7" fmla="*/ 1126529 w 1459555"/>
                <a:gd name="connsiteY7" fmla="*/ 669886 h 875241"/>
                <a:gd name="connsiteX8" fmla="*/ 1172128 w 1459555"/>
                <a:gd name="connsiteY8" fmla="*/ 396291 h 875241"/>
                <a:gd name="connsiteX9" fmla="*/ 1459555 w 1459555"/>
                <a:gd name="connsiteY9" fmla="*/ 395769 h 875241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26529 w 1459555"/>
                <a:gd name="connsiteY7" fmla="*/ 669886 h 924985"/>
                <a:gd name="connsiteX8" fmla="*/ 1172128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30674 w 1459555"/>
                <a:gd name="connsiteY7" fmla="*/ 645014 h 924985"/>
                <a:gd name="connsiteX8" fmla="*/ 1172128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78907 w 1459555"/>
                <a:gd name="connsiteY6" fmla="*/ 191689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35655 w 1459555"/>
                <a:gd name="connsiteY6" fmla="*/ 17838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399176 w 1459555"/>
                <a:gd name="connsiteY2" fmla="*/ 193041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22347 w 1459555"/>
                <a:gd name="connsiteY6" fmla="*/ 16840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47437 h 924985"/>
                <a:gd name="connsiteX1" fmla="*/ 296257 w 1459555"/>
                <a:gd name="connsiteY1" fmla="*/ 451263 h 924985"/>
                <a:gd name="connsiteX2" fmla="*/ 412484 w 1459555"/>
                <a:gd name="connsiteY2" fmla="*/ 166426 h 924985"/>
                <a:gd name="connsiteX3" fmla="*/ 540458 w 1459555"/>
                <a:gd name="connsiteY3" fmla="*/ 721922 h 924985"/>
                <a:gd name="connsiteX4" fmla="*/ 728948 w 1459555"/>
                <a:gd name="connsiteY4" fmla="*/ 0 h 924985"/>
                <a:gd name="connsiteX5" fmla="*/ 918493 w 1459555"/>
                <a:gd name="connsiteY5" fmla="*/ 924985 h 924985"/>
                <a:gd name="connsiteX6" fmla="*/ 1022347 w 1459555"/>
                <a:gd name="connsiteY6" fmla="*/ 168401 h 924985"/>
                <a:gd name="connsiteX7" fmla="*/ 1130674 w 1459555"/>
                <a:gd name="connsiteY7" fmla="*/ 645014 h 924985"/>
                <a:gd name="connsiteX8" fmla="*/ 1197000 w 1459555"/>
                <a:gd name="connsiteY8" fmla="*/ 396291 h 924985"/>
                <a:gd name="connsiteX9" fmla="*/ 1459555 w 1459555"/>
                <a:gd name="connsiteY9" fmla="*/ 395769 h 924985"/>
                <a:gd name="connsiteX0" fmla="*/ 0 w 1459555"/>
                <a:gd name="connsiteY0" fmla="*/ 474053 h 951601"/>
                <a:gd name="connsiteX1" fmla="*/ 296257 w 1459555"/>
                <a:gd name="connsiteY1" fmla="*/ 477879 h 951601"/>
                <a:gd name="connsiteX2" fmla="*/ 412484 w 1459555"/>
                <a:gd name="connsiteY2" fmla="*/ 193042 h 951601"/>
                <a:gd name="connsiteX3" fmla="*/ 540458 w 1459555"/>
                <a:gd name="connsiteY3" fmla="*/ 748538 h 951601"/>
                <a:gd name="connsiteX4" fmla="*/ 718966 w 1459555"/>
                <a:gd name="connsiteY4" fmla="*/ 0 h 951601"/>
                <a:gd name="connsiteX5" fmla="*/ 918493 w 1459555"/>
                <a:gd name="connsiteY5" fmla="*/ 951601 h 951601"/>
                <a:gd name="connsiteX6" fmla="*/ 1022347 w 1459555"/>
                <a:gd name="connsiteY6" fmla="*/ 195017 h 951601"/>
                <a:gd name="connsiteX7" fmla="*/ 1130674 w 1459555"/>
                <a:gd name="connsiteY7" fmla="*/ 671630 h 951601"/>
                <a:gd name="connsiteX8" fmla="*/ 1197000 w 1459555"/>
                <a:gd name="connsiteY8" fmla="*/ 422907 h 951601"/>
                <a:gd name="connsiteX9" fmla="*/ 1459555 w 1459555"/>
                <a:gd name="connsiteY9" fmla="*/ 422385 h 951601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022347 w 1459555"/>
                <a:gd name="connsiteY6" fmla="*/ 195017 h 954928"/>
                <a:gd name="connsiteX7" fmla="*/ 1130674 w 1459555"/>
                <a:gd name="connsiteY7" fmla="*/ 671630 h 954928"/>
                <a:gd name="connsiteX8" fmla="*/ 1197000 w 1459555"/>
                <a:gd name="connsiteY8" fmla="*/ 422907 h 954928"/>
                <a:gd name="connsiteX9" fmla="*/ 1459555 w 1459555"/>
                <a:gd name="connsiteY9" fmla="*/ 422385 h 954928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130674 w 1459555"/>
                <a:gd name="connsiteY6" fmla="*/ 671630 h 954928"/>
                <a:gd name="connsiteX7" fmla="*/ 1197000 w 1459555"/>
                <a:gd name="connsiteY7" fmla="*/ 422907 h 954928"/>
                <a:gd name="connsiteX8" fmla="*/ 1459555 w 1459555"/>
                <a:gd name="connsiteY8" fmla="*/ 422385 h 954928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197000 w 1459555"/>
                <a:gd name="connsiteY6" fmla="*/ 422907 h 954928"/>
                <a:gd name="connsiteX7" fmla="*/ 1459555 w 1459555"/>
                <a:gd name="connsiteY7" fmla="*/ 422385 h 954928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091970 w 1459555"/>
                <a:gd name="connsiteY6" fmla="*/ 422907 h 954928"/>
                <a:gd name="connsiteX7" fmla="*/ 1459555 w 1459555"/>
                <a:gd name="connsiteY7" fmla="*/ 422385 h 954928"/>
                <a:gd name="connsiteX0" fmla="*/ 0 w 1459555"/>
                <a:gd name="connsiteY0" fmla="*/ 474053 h 954928"/>
                <a:gd name="connsiteX1" fmla="*/ 296257 w 1459555"/>
                <a:gd name="connsiteY1" fmla="*/ 477879 h 954928"/>
                <a:gd name="connsiteX2" fmla="*/ 412484 w 1459555"/>
                <a:gd name="connsiteY2" fmla="*/ 193042 h 954928"/>
                <a:gd name="connsiteX3" fmla="*/ 540458 w 1459555"/>
                <a:gd name="connsiteY3" fmla="*/ 748538 h 954928"/>
                <a:gd name="connsiteX4" fmla="*/ 718966 w 1459555"/>
                <a:gd name="connsiteY4" fmla="*/ 0 h 954928"/>
                <a:gd name="connsiteX5" fmla="*/ 891876 w 1459555"/>
                <a:gd name="connsiteY5" fmla="*/ 954928 h 954928"/>
                <a:gd name="connsiteX6" fmla="*/ 1070963 w 1459555"/>
                <a:gd name="connsiteY6" fmla="*/ 422907 h 954928"/>
                <a:gd name="connsiteX7" fmla="*/ 1459555 w 1459555"/>
                <a:gd name="connsiteY7" fmla="*/ 422385 h 954928"/>
                <a:gd name="connsiteX0" fmla="*/ 0 w 1704627"/>
                <a:gd name="connsiteY0" fmla="*/ 474053 h 954928"/>
                <a:gd name="connsiteX1" fmla="*/ 296257 w 1704627"/>
                <a:gd name="connsiteY1" fmla="*/ 477879 h 954928"/>
                <a:gd name="connsiteX2" fmla="*/ 412484 w 1704627"/>
                <a:gd name="connsiteY2" fmla="*/ 193042 h 954928"/>
                <a:gd name="connsiteX3" fmla="*/ 540458 w 1704627"/>
                <a:gd name="connsiteY3" fmla="*/ 748538 h 954928"/>
                <a:gd name="connsiteX4" fmla="*/ 718966 w 1704627"/>
                <a:gd name="connsiteY4" fmla="*/ 0 h 954928"/>
                <a:gd name="connsiteX5" fmla="*/ 891876 w 1704627"/>
                <a:gd name="connsiteY5" fmla="*/ 954928 h 954928"/>
                <a:gd name="connsiteX6" fmla="*/ 1070963 w 1704627"/>
                <a:gd name="connsiteY6" fmla="*/ 422907 h 954928"/>
                <a:gd name="connsiteX7" fmla="*/ 1704627 w 1704627"/>
                <a:gd name="connsiteY7" fmla="*/ 422385 h 954928"/>
                <a:gd name="connsiteX0" fmla="*/ 0 w 1711629"/>
                <a:gd name="connsiteY0" fmla="*/ 474053 h 954928"/>
                <a:gd name="connsiteX1" fmla="*/ 296257 w 1711629"/>
                <a:gd name="connsiteY1" fmla="*/ 477879 h 954928"/>
                <a:gd name="connsiteX2" fmla="*/ 412484 w 1711629"/>
                <a:gd name="connsiteY2" fmla="*/ 193042 h 954928"/>
                <a:gd name="connsiteX3" fmla="*/ 540458 w 1711629"/>
                <a:gd name="connsiteY3" fmla="*/ 748538 h 954928"/>
                <a:gd name="connsiteX4" fmla="*/ 718966 w 1711629"/>
                <a:gd name="connsiteY4" fmla="*/ 0 h 954928"/>
                <a:gd name="connsiteX5" fmla="*/ 891876 w 1711629"/>
                <a:gd name="connsiteY5" fmla="*/ 954928 h 954928"/>
                <a:gd name="connsiteX6" fmla="*/ 1070963 w 1711629"/>
                <a:gd name="connsiteY6" fmla="*/ 422907 h 954928"/>
                <a:gd name="connsiteX7" fmla="*/ 1711629 w 1711629"/>
                <a:gd name="connsiteY7" fmla="*/ 436389 h 954928"/>
                <a:gd name="connsiteX0" fmla="*/ 0 w 1718631"/>
                <a:gd name="connsiteY0" fmla="*/ 474053 h 954928"/>
                <a:gd name="connsiteX1" fmla="*/ 296257 w 1718631"/>
                <a:gd name="connsiteY1" fmla="*/ 477879 h 954928"/>
                <a:gd name="connsiteX2" fmla="*/ 412484 w 1718631"/>
                <a:gd name="connsiteY2" fmla="*/ 193042 h 954928"/>
                <a:gd name="connsiteX3" fmla="*/ 540458 w 1718631"/>
                <a:gd name="connsiteY3" fmla="*/ 748538 h 954928"/>
                <a:gd name="connsiteX4" fmla="*/ 718966 w 1718631"/>
                <a:gd name="connsiteY4" fmla="*/ 0 h 954928"/>
                <a:gd name="connsiteX5" fmla="*/ 891876 w 1718631"/>
                <a:gd name="connsiteY5" fmla="*/ 954928 h 954928"/>
                <a:gd name="connsiteX6" fmla="*/ 1070963 w 1718631"/>
                <a:gd name="connsiteY6" fmla="*/ 422907 h 954928"/>
                <a:gd name="connsiteX7" fmla="*/ 1718631 w 1718631"/>
                <a:gd name="connsiteY7" fmla="*/ 422385 h 954928"/>
                <a:gd name="connsiteX0" fmla="*/ 0 w 1718631"/>
                <a:gd name="connsiteY0" fmla="*/ 474053 h 954928"/>
                <a:gd name="connsiteX1" fmla="*/ 296257 w 1718631"/>
                <a:gd name="connsiteY1" fmla="*/ 477879 h 954928"/>
                <a:gd name="connsiteX2" fmla="*/ 412484 w 1718631"/>
                <a:gd name="connsiteY2" fmla="*/ 193042 h 954928"/>
                <a:gd name="connsiteX3" fmla="*/ 540458 w 1718631"/>
                <a:gd name="connsiteY3" fmla="*/ 748538 h 954928"/>
                <a:gd name="connsiteX4" fmla="*/ 718966 w 1718631"/>
                <a:gd name="connsiteY4" fmla="*/ 0 h 954928"/>
                <a:gd name="connsiteX5" fmla="*/ 891876 w 1718631"/>
                <a:gd name="connsiteY5" fmla="*/ 954928 h 954928"/>
                <a:gd name="connsiteX6" fmla="*/ 1070963 w 1718631"/>
                <a:gd name="connsiteY6" fmla="*/ 422907 h 954928"/>
                <a:gd name="connsiteX7" fmla="*/ 1718631 w 1718631"/>
                <a:gd name="connsiteY7" fmla="*/ 422385 h 954928"/>
                <a:gd name="connsiteX0" fmla="*/ 0 w 1718631"/>
                <a:gd name="connsiteY0" fmla="*/ 488057 h 954928"/>
                <a:gd name="connsiteX1" fmla="*/ 296257 w 1718631"/>
                <a:gd name="connsiteY1" fmla="*/ 477879 h 954928"/>
                <a:gd name="connsiteX2" fmla="*/ 412484 w 1718631"/>
                <a:gd name="connsiteY2" fmla="*/ 193042 h 954928"/>
                <a:gd name="connsiteX3" fmla="*/ 540458 w 1718631"/>
                <a:gd name="connsiteY3" fmla="*/ 748538 h 954928"/>
                <a:gd name="connsiteX4" fmla="*/ 718966 w 1718631"/>
                <a:gd name="connsiteY4" fmla="*/ 0 h 954928"/>
                <a:gd name="connsiteX5" fmla="*/ 891876 w 1718631"/>
                <a:gd name="connsiteY5" fmla="*/ 954928 h 954928"/>
                <a:gd name="connsiteX6" fmla="*/ 1070963 w 1718631"/>
                <a:gd name="connsiteY6" fmla="*/ 422907 h 954928"/>
                <a:gd name="connsiteX7" fmla="*/ 1718631 w 1718631"/>
                <a:gd name="connsiteY7" fmla="*/ 422385 h 954928"/>
                <a:gd name="connsiteX0" fmla="*/ 0 w 1718631"/>
                <a:gd name="connsiteY0" fmla="*/ 488057 h 954928"/>
                <a:gd name="connsiteX1" fmla="*/ 303260 w 1718631"/>
                <a:gd name="connsiteY1" fmla="*/ 484881 h 954928"/>
                <a:gd name="connsiteX2" fmla="*/ 412484 w 1718631"/>
                <a:gd name="connsiteY2" fmla="*/ 193042 h 954928"/>
                <a:gd name="connsiteX3" fmla="*/ 540458 w 1718631"/>
                <a:gd name="connsiteY3" fmla="*/ 748538 h 954928"/>
                <a:gd name="connsiteX4" fmla="*/ 718966 w 1718631"/>
                <a:gd name="connsiteY4" fmla="*/ 0 h 954928"/>
                <a:gd name="connsiteX5" fmla="*/ 891876 w 1718631"/>
                <a:gd name="connsiteY5" fmla="*/ 954928 h 954928"/>
                <a:gd name="connsiteX6" fmla="*/ 1070963 w 1718631"/>
                <a:gd name="connsiteY6" fmla="*/ 422907 h 954928"/>
                <a:gd name="connsiteX7" fmla="*/ 1718631 w 1718631"/>
                <a:gd name="connsiteY7" fmla="*/ 422385 h 954928"/>
                <a:gd name="connsiteX0" fmla="*/ 0 w 1725633"/>
                <a:gd name="connsiteY0" fmla="*/ 488057 h 954928"/>
                <a:gd name="connsiteX1" fmla="*/ 310262 w 1725633"/>
                <a:gd name="connsiteY1" fmla="*/ 484881 h 954928"/>
                <a:gd name="connsiteX2" fmla="*/ 419486 w 1725633"/>
                <a:gd name="connsiteY2" fmla="*/ 193042 h 954928"/>
                <a:gd name="connsiteX3" fmla="*/ 547460 w 1725633"/>
                <a:gd name="connsiteY3" fmla="*/ 748538 h 954928"/>
                <a:gd name="connsiteX4" fmla="*/ 725968 w 1725633"/>
                <a:gd name="connsiteY4" fmla="*/ 0 h 954928"/>
                <a:gd name="connsiteX5" fmla="*/ 898878 w 1725633"/>
                <a:gd name="connsiteY5" fmla="*/ 954928 h 954928"/>
                <a:gd name="connsiteX6" fmla="*/ 1077965 w 1725633"/>
                <a:gd name="connsiteY6" fmla="*/ 422907 h 954928"/>
                <a:gd name="connsiteX7" fmla="*/ 1725633 w 1725633"/>
                <a:gd name="connsiteY7" fmla="*/ 422385 h 954928"/>
                <a:gd name="connsiteX0" fmla="*/ 0 w 1725633"/>
                <a:gd name="connsiteY0" fmla="*/ 488057 h 954928"/>
                <a:gd name="connsiteX1" fmla="*/ 310262 w 1725633"/>
                <a:gd name="connsiteY1" fmla="*/ 484881 h 954928"/>
                <a:gd name="connsiteX2" fmla="*/ 419486 w 1725633"/>
                <a:gd name="connsiteY2" fmla="*/ 193042 h 954928"/>
                <a:gd name="connsiteX3" fmla="*/ 547460 w 1725633"/>
                <a:gd name="connsiteY3" fmla="*/ 748538 h 954928"/>
                <a:gd name="connsiteX4" fmla="*/ 725968 w 1725633"/>
                <a:gd name="connsiteY4" fmla="*/ 0 h 954928"/>
                <a:gd name="connsiteX5" fmla="*/ 898878 w 1725633"/>
                <a:gd name="connsiteY5" fmla="*/ 954928 h 954928"/>
                <a:gd name="connsiteX6" fmla="*/ 1042955 w 1725633"/>
                <a:gd name="connsiteY6" fmla="*/ 499930 h 954928"/>
                <a:gd name="connsiteX7" fmla="*/ 1725633 w 1725633"/>
                <a:gd name="connsiteY7" fmla="*/ 422385 h 954928"/>
                <a:gd name="connsiteX0" fmla="*/ 0 w 1746639"/>
                <a:gd name="connsiteY0" fmla="*/ 488057 h 954928"/>
                <a:gd name="connsiteX1" fmla="*/ 310262 w 1746639"/>
                <a:gd name="connsiteY1" fmla="*/ 484881 h 954928"/>
                <a:gd name="connsiteX2" fmla="*/ 419486 w 1746639"/>
                <a:gd name="connsiteY2" fmla="*/ 193042 h 954928"/>
                <a:gd name="connsiteX3" fmla="*/ 547460 w 1746639"/>
                <a:gd name="connsiteY3" fmla="*/ 748538 h 954928"/>
                <a:gd name="connsiteX4" fmla="*/ 725968 w 1746639"/>
                <a:gd name="connsiteY4" fmla="*/ 0 h 954928"/>
                <a:gd name="connsiteX5" fmla="*/ 898878 w 1746639"/>
                <a:gd name="connsiteY5" fmla="*/ 954928 h 954928"/>
                <a:gd name="connsiteX6" fmla="*/ 1042955 w 1746639"/>
                <a:gd name="connsiteY6" fmla="*/ 499930 h 954928"/>
                <a:gd name="connsiteX7" fmla="*/ 1746639 w 1746639"/>
                <a:gd name="connsiteY7" fmla="*/ 513412 h 954928"/>
                <a:gd name="connsiteX0" fmla="*/ 0 w 1746639"/>
                <a:gd name="connsiteY0" fmla="*/ 488057 h 954928"/>
                <a:gd name="connsiteX1" fmla="*/ 310262 w 1746639"/>
                <a:gd name="connsiteY1" fmla="*/ 484881 h 954928"/>
                <a:gd name="connsiteX2" fmla="*/ 419486 w 1746639"/>
                <a:gd name="connsiteY2" fmla="*/ 193042 h 954928"/>
                <a:gd name="connsiteX3" fmla="*/ 547460 w 1746639"/>
                <a:gd name="connsiteY3" fmla="*/ 748538 h 954928"/>
                <a:gd name="connsiteX4" fmla="*/ 725968 w 1746639"/>
                <a:gd name="connsiteY4" fmla="*/ 0 h 954928"/>
                <a:gd name="connsiteX5" fmla="*/ 898878 w 1746639"/>
                <a:gd name="connsiteY5" fmla="*/ 954928 h 954928"/>
                <a:gd name="connsiteX6" fmla="*/ 1042955 w 1746639"/>
                <a:gd name="connsiteY6" fmla="*/ 499930 h 954928"/>
                <a:gd name="connsiteX7" fmla="*/ 1746639 w 1746639"/>
                <a:gd name="connsiteY7" fmla="*/ 513412 h 954928"/>
                <a:gd name="connsiteX0" fmla="*/ 0 w 1746639"/>
                <a:gd name="connsiteY0" fmla="*/ 488057 h 954928"/>
                <a:gd name="connsiteX1" fmla="*/ 310262 w 1746639"/>
                <a:gd name="connsiteY1" fmla="*/ 484881 h 954928"/>
                <a:gd name="connsiteX2" fmla="*/ 419486 w 1746639"/>
                <a:gd name="connsiteY2" fmla="*/ 193042 h 954928"/>
                <a:gd name="connsiteX3" fmla="*/ 547460 w 1746639"/>
                <a:gd name="connsiteY3" fmla="*/ 748538 h 954928"/>
                <a:gd name="connsiteX4" fmla="*/ 725968 w 1746639"/>
                <a:gd name="connsiteY4" fmla="*/ 0 h 954928"/>
                <a:gd name="connsiteX5" fmla="*/ 898878 w 1746639"/>
                <a:gd name="connsiteY5" fmla="*/ 954928 h 954928"/>
                <a:gd name="connsiteX6" fmla="*/ 1042955 w 1746639"/>
                <a:gd name="connsiteY6" fmla="*/ 499930 h 954928"/>
                <a:gd name="connsiteX7" fmla="*/ 1746639 w 1746639"/>
                <a:gd name="connsiteY7" fmla="*/ 499408 h 954928"/>
                <a:gd name="connsiteX0" fmla="*/ 0 w 1739637"/>
                <a:gd name="connsiteY0" fmla="*/ 495060 h 954928"/>
                <a:gd name="connsiteX1" fmla="*/ 303260 w 1739637"/>
                <a:gd name="connsiteY1" fmla="*/ 484881 h 954928"/>
                <a:gd name="connsiteX2" fmla="*/ 412484 w 1739637"/>
                <a:gd name="connsiteY2" fmla="*/ 193042 h 954928"/>
                <a:gd name="connsiteX3" fmla="*/ 540458 w 1739637"/>
                <a:gd name="connsiteY3" fmla="*/ 748538 h 954928"/>
                <a:gd name="connsiteX4" fmla="*/ 718966 w 1739637"/>
                <a:gd name="connsiteY4" fmla="*/ 0 h 954928"/>
                <a:gd name="connsiteX5" fmla="*/ 891876 w 1739637"/>
                <a:gd name="connsiteY5" fmla="*/ 954928 h 954928"/>
                <a:gd name="connsiteX6" fmla="*/ 1035953 w 1739637"/>
                <a:gd name="connsiteY6" fmla="*/ 499930 h 954928"/>
                <a:gd name="connsiteX7" fmla="*/ 1739637 w 1739637"/>
                <a:gd name="connsiteY7" fmla="*/ 499408 h 954928"/>
                <a:gd name="connsiteX0" fmla="*/ 0 w 1739637"/>
                <a:gd name="connsiteY0" fmla="*/ 495060 h 954928"/>
                <a:gd name="connsiteX1" fmla="*/ 303260 w 1739637"/>
                <a:gd name="connsiteY1" fmla="*/ 498885 h 954928"/>
                <a:gd name="connsiteX2" fmla="*/ 412484 w 1739637"/>
                <a:gd name="connsiteY2" fmla="*/ 193042 h 954928"/>
                <a:gd name="connsiteX3" fmla="*/ 540458 w 1739637"/>
                <a:gd name="connsiteY3" fmla="*/ 748538 h 954928"/>
                <a:gd name="connsiteX4" fmla="*/ 718966 w 1739637"/>
                <a:gd name="connsiteY4" fmla="*/ 0 h 954928"/>
                <a:gd name="connsiteX5" fmla="*/ 891876 w 1739637"/>
                <a:gd name="connsiteY5" fmla="*/ 954928 h 954928"/>
                <a:gd name="connsiteX6" fmla="*/ 1035953 w 1739637"/>
                <a:gd name="connsiteY6" fmla="*/ 499930 h 954928"/>
                <a:gd name="connsiteX7" fmla="*/ 1739637 w 1739637"/>
                <a:gd name="connsiteY7" fmla="*/ 499408 h 954928"/>
                <a:gd name="connsiteX0" fmla="*/ 0 w 1739637"/>
                <a:gd name="connsiteY0" fmla="*/ 495060 h 954928"/>
                <a:gd name="connsiteX1" fmla="*/ 303260 w 1739637"/>
                <a:gd name="connsiteY1" fmla="*/ 498885 h 954928"/>
                <a:gd name="connsiteX2" fmla="*/ 412484 w 1739637"/>
                <a:gd name="connsiteY2" fmla="*/ 193042 h 954928"/>
                <a:gd name="connsiteX3" fmla="*/ 540458 w 1739637"/>
                <a:gd name="connsiteY3" fmla="*/ 748538 h 954928"/>
                <a:gd name="connsiteX4" fmla="*/ 718966 w 1739637"/>
                <a:gd name="connsiteY4" fmla="*/ 0 h 954928"/>
                <a:gd name="connsiteX5" fmla="*/ 891876 w 1739637"/>
                <a:gd name="connsiteY5" fmla="*/ 954928 h 954928"/>
                <a:gd name="connsiteX6" fmla="*/ 1035953 w 1739637"/>
                <a:gd name="connsiteY6" fmla="*/ 499930 h 954928"/>
                <a:gd name="connsiteX7" fmla="*/ 1739637 w 1739637"/>
                <a:gd name="connsiteY7" fmla="*/ 499408 h 954928"/>
                <a:gd name="connsiteX0" fmla="*/ 0 w 1746639"/>
                <a:gd name="connsiteY0" fmla="*/ 502061 h 954928"/>
                <a:gd name="connsiteX1" fmla="*/ 310262 w 1746639"/>
                <a:gd name="connsiteY1" fmla="*/ 498885 h 954928"/>
                <a:gd name="connsiteX2" fmla="*/ 419486 w 1746639"/>
                <a:gd name="connsiteY2" fmla="*/ 193042 h 954928"/>
                <a:gd name="connsiteX3" fmla="*/ 547460 w 1746639"/>
                <a:gd name="connsiteY3" fmla="*/ 748538 h 954928"/>
                <a:gd name="connsiteX4" fmla="*/ 725968 w 1746639"/>
                <a:gd name="connsiteY4" fmla="*/ 0 h 954928"/>
                <a:gd name="connsiteX5" fmla="*/ 898878 w 1746639"/>
                <a:gd name="connsiteY5" fmla="*/ 954928 h 954928"/>
                <a:gd name="connsiteX6" fmla="*/ 1042955 w 1746639"/>
                <a:gd name="connsiteY6" fmla="*/ 499930 h 954928"/>
                <a:gd name="connsiteX7" fmla="*/ 1746639 w 1746639"/>
                <a:gd name="connsiteY7" fmla="*/ 499408 h 9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46639" h="954928">
                  <a:moveTo>
                    <a:pt x="0" y="502061"/>
                  </a:moveTo>
                  <a:lnTo>
                    <a:pt x="310262" y="498885"/>
                  </a:lnTo>
                  <a:lnTo>
                    <a:pt x="419486" y="193042"/>
                  </a:lnTo>
                  <a:lnTo>
                    <a:pt x="547460" y="748538"/>
                  </a:lnTo>
                  <a:lnTo>
                    <a:pt x="725968" y="0"/>
                  </a:lnTo>
                  <a:lnTo>
                    <a:pt x="898878" y="954928"/>
                  </a:lnTo>
                  <a:lnTo>
                    <a:pt x="1042955" y="499930"/>
                  </a:lnTo>
                  <a:lnTo>
                    <a:pt x="1746639" y="499408"/>
                  </a:lnTo>
                </a:path>
              </a:pathLst>
            </a:custGeom>
            <a:noFill/>
            <a:ln w="76200" cap="rnd">
              <a:solidFill>
                <a:srgbClr val="FD290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E2820FF-FF54-613F-D2C6-D955FE1D4A8A}"/>
              </a:ext>
            </a:extLst>
          </p:cNvPr>
          <p:cNvGrpSpPr/>
          <p:nvPr/>
        </p:nvGrpSpPr>
        <p:grpSpPr>
          <a:xfrm>
            <a:off x="9835367" y="3332135"/>
            <a:ext cx="2086308" cy="1366084"/>
            <a:chOff x="9835367" y="3332135"/>
            <a:chExt cx="2086308" cy="1366084"/>
          </a:xfrm>
        </p:grpSpPr>
        <p:sp>
          <p:nvSpPr>
            <p:cNvPr id="10" name="Heart 38">
              <a:extLst>
                <a:ext uri="{FF2B5EF4-FFF2-40B4-BE49-F238E27FC236}">
                  <a16:creationId xmlns:a16="http://schemas.microsoft.com/office/drawing/2014/main" id="{DECD62C8-EE10-D36E-2010-4727DE1A9218}"/>
                </a:ext>
              </a:extLst>
            </p:cNvPr>
            <p:cNvSpPr/>
            <p:nvPr/>
          </p:nvSpPr>
          <p:spPr>
            <a:xfrm rot="20630200">
              <a:off x="9835367" y="3332135"/>
              <a:ext cx="1508777" cy="1366084"/>
            </a:xfrm>
            <a:custGeom>
              <a:avLst/>
              <a:gdLst>
                <a:gd name="connsiteX0" fmla="*/ 890820 w 1781639"/>
                <a:gd name="connsiteY0" fmla="*/ 461125 h 1844501"/>
                <a:gd name="connsiteX1" fmla="*/ 890820 w 1781639"/>
                <a:gd name="connsiteY1" fmla="*/ 1844501 h 1844501"/>
                <a:gd name="connsiteX2" fmla="*/ 890820 w 1781639"/>
                <a:gd name="connsiteY2" fmla="*/ 461125 h 1844501"/>
                <a:gd name="connsiteX0" fmla="*/ 900697 w 1798010"/>
                <a:gd name="connsiteY0" fmla="*/ 438276 h 1821652"/>
                <a:gd name="connsiteX1" fmla="*/ 900697 w 1798010"/>
                <a:gd name="connsiteY1" fmla="*/ 1821652 h 1821652"/>
                <a:gd name="connsiteX2" fmla="*/ 900697 w 1798010"/>
                <a:gd name="connsiteY2" fmla="*/ 438276 h 1821652"/>
                <a:gd name="connsiteX0" fmla="*/ 900697 w 1791294"/>
                <a:gd name="connsiteY0" fmla="*/ 256318 h 1639694"/>
                <a:gd name="connsiteX1" fmla="*/ 900697 w 1791294"/>
                <a:gd name="connsiteY1" fmla="*/ 1639694 h 1639694"/>
                <a:gd name="connsiteX2" fmla="*/ 900697 w 1791294"/>
                <a:gd name="connsiteY2" fmla="*/ 256318 h 1639694"/>
                <a:gd name="connsiteX0" fmla="*/ 900697 w 1786633"/>
                <a:gd name="connsiteY0" fmla="*/ 247316 h 1630692"/>
                <a:gd name="connsiteX1" fmla="*/ 900697 w 1786633"/>
                <a:gd name="connsiteY1" fmla="*/ 1630692 h 1630692"/>
                <a:gd name="connsiteX2" fmla="*/ 900697 w 1786633"/>
                <a:gd name="connsiteY2" fmla="*/ 247316 h 1630692"/>
                <a:gd name="connsiteX0" fmla="*/ 900697 w 1787297"/>
                <a:gd name="connsiteY0" fmla="*/ 247316 h 1630692"/>
                <a:gd name="connsiteX1" fmla="*/ 900697 w 1787297"/>
                <a:gd name="connsiteY1" fmla="*/ 1630692 h 1630692"/>
                <a:gd name="connsiteX2" fmla="*/ 900697 w 1787297"/>
                <a:gd name="connsiteY2" fmla="*/ 247316 h 1630692"/>
                <a:gd name="connsiteX0" fmla="*/ 900697 w 1789293"/>
                <a:gd name="connsiteY0" fmla="*/ 248439 h 1631815"/>
                <a:gd name="connsiteX1" fmla="*/ 900697 w 1789293"/>
                <a:gd name="connsiteY1" fmla="*/ 1631815 h 1631815"/>
                <a:gd name="connsiteX2" fmla="*/ 900697 w 1789293"/>
                <a:gd name="connsiteY2" fmla="*/ 248439 h 1631815"/>
                <a:gd name="connsiteX0" fmla="*/ 900697 w 1790626"/>
                <a:gd name="connsiteY0" fmla="*/ 250689 h 1634065"/>
                <a:gd name="connsiteX1" fmla="*/ 900697 w 1790626"/>
                <a:gd name="connsiteY1" fmla="*/ 1634065 h 1634065"/>
                <a:gd name="connsiteX2" fmla="*/ 900697 w 1790626"/>
                <a:gd name="connsiteY2" fmla="*/ 250689 h 1634065"/>
                <a:gd name="connsiteX0" fmla="*/ 900697 w 1792632"/>
                <a:gd name="connsiteY0" fmla="*/ 247316 h 1630692"/>
                <a:gd name="connsiteX1" fmla="*/ 900697 w 1792632"/>
                <a:gd name="connsiteY1" fmla="*/ 1630692 h 1630692"/>
                <a:gd name="connsiteX2" fmla="*/ 900697 w 1792632"/>
                <a:gd name="connsiteY2" fmla="*/ 247316 h 1630692"/>
                <a:gd name="connsiteX0" fmla="*/ 907623 w 1799558"/>
                <a:gd name="connsiteY0" fmla="*/ 246191 h 1629567"/>
                <a:gd name="connsiteX1" fmla="*/ 907623 w 1799558"/>
                <a:gd name="connsiteY1" fmla="*/ 1629567 h 1629567"/>
                <a:gd name="connsiteX2" fmla="*/ 907623 w 1799558"/>
                <a:gd name="connsiteY2" fmla="*/ 246191 h 1629567"/>
                <a:gd name="connsiteX0" fmla="*/ 907623 w 1806494"/>
                <a:gd name="connsiteY0" fmla="*/ 240577 h 1623953"/>
                <a:gd name="connsiteX1" fmla="*/ 907623 w 1806494"/>
                <a:gd name="connsiteY1" fmla="*/ 1623953 h 1623953"/>
                <a:gd name="connsiteX2" fmla="*/ 907623 w 1806494"/>
                <a:gd name="connsiteY2" fmla="*/ 240577 h 1623953"/>
                <a:gd name="connsiteX0" fmla="*/ 895538 w 1794409"/>
                <a:gd name="connsiteY0" fmla="*/ 243927 h 1627303"/>
                <a:gd name="connsiteX1" fmla="*/ 895538 w 1794409"/>
                <a:gd name="connsiteY1" fmla="*/ 1627303 h 1627303"/>
                <a:gd name="connsiteX2" fmla="*/ 895538 w 1794409"/>
                <a:gd name="connsiteY2" fmla="*/ 243927 h 1627303"/>
                <a:gd name="connsiteX0" fmla="*/ 899541 w 1798412"/>
                <a:gd name="connsiteY0" fmla="*/ 238685 h 1622061"/>
                <a:gd name="connsiteX1" fmla="*/ 899541 w 1798412"/>
                <a:gd name="connsiteY1" fmla="*/ 1622061 h 1622061"/>
                <a:gd name="connsiteX2" fmla="*/ 899541 w 1798412"/>
                <a:gd name="connsiteY2" fmla="*/ 238685 h 1622061"/>
                <a:gd name="connsiteX0" fmla="*/ 901553 w 1800424"/>
                <a:gd name="connsiteY0" fmla="*/ 238685 h 1622061"/>
                <a:gd name="connsiteX1" fmla="*/ 901553 w 1800424"/>
                <a:gd name="connsiteY1" fmla="*/ 1622061 h 1622061"/>
                <a:gd name="connsiteX2" fmla="*/ 901553 w 1800424"/>
                <a:gd name="connsiteY2" fmla="*/ 238685 h 1622061"/>
                <a:gd name="connsiteX0" fmla="*/ 899542 w 1798413"/>
                <a:gd name="connsiteY0" fmla="*/ 246163 h 1629539"/>
                <a:gd name="connsiteX1" fmla="*/ 899542 w 1798413"/>
                <a:gd name="connsiteY1" fmla="*/ 1629539 h 1629539"/>
                <a:gd name="connsiteX2" fmla="*/ 899542 w 1798413"/>
                <a:gd name="connsiteY2" fmla="*/ 246163 h 1629539"/>
                <a:gd name="connsiteX0" fmla="*/ 899542 w 1800423"/>
                <a:gd name="connsiteY0" fmla="*/ 246163 h 1629539"/>
                <a:gd name="connsiteX1" fmla="*/ 899542 w 1800423"/>
                <a:gd name="connsiteY1" fmla="*/ 1629539 h 1629539"/>
                <a:gd name="connsiteX2" fmla="*/ 899542 w 1800423"/>
                <a:gd name="connsiteY2" fmla="*/ 246163 h 1629539"/>
                <a:gd name="connsiteX0" fmla="*/ 899542 w 1799752"/>
                <a:gd name="connsiteY0" fmla="*/ 246163 h 1629539"/>
                <a:gd name="connsiteX1" fmla="*/ 899542 w 1799752"/>
                <a:gd name="connsiteY1" fmla="*/ 1629539 h 1629539"/>
                <a:gd name="connsiteX2" fmla="*/ 899542 w 1799752"/>
                <a:gd name="connsiteY2" fmla="*/ 246163 h 1629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9752" h="1629539">
                  <a:moveTo>
                    <a:pt x="899542" y="246163"/>
                  </a:moveTo>
                  <a:cubicBezTo>
                    <a:pt x="1254995" y="-397486"/>
                    <a:pt x="2734018" y="295944"/>
                    <a:pt x="899542" y="1629539"/>
                  </a:cubicBezTo>
                  <a:cubicBezTo>
                    <a:pt x="-934936" y="290704"/>
                    <a:pt x="546708" y="-402727"/>
                    <a:pt x="899542" y="246163"/>
                  </a:cubicBezTo>
                  <a:close/>
                </a:path>
              </a:pathLst>
            </a:custGeom>
            <a:solidFill>
              <a:srgbClr val="FD2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06C3FB1-850E-9365-47CE-EFE63BF6F7AC}"/>
                </a:ext>
              </a:extLst>
            </p:cNvPr>
            <p:cNvGrpSpPr/>
            <p:nvPr/>
          </p:nvGrpSpPr>
          <p:grpSpPr>
            <a:xfrm>
              <a:off x="10614147" y="3801289"/>
              <a:ext cx="1307528" cy="880488"/>
              <a:chOff x="5034533" y="3271226"/>
              <a:chExt cx="1124070" cy="756947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5443233C-497A-6637-034C-21C575E73712}"/>
                  </a:ext>
                </a:extLst>
              </p:cNvPr>
              <p:cNvSpPr/>
              <p:nvPr/>
            </p:nvSpPr>
            <p:spPr>
              <a:xfrm>
                <a:off x="5034533" y="3271226"/>
                <a:ext cx="866132" cy="560007"/>
              </a:xfrm>
              <a:custGeom>
                <a:avLst/>
                <a:gdLst>
                  <a:gd name="connsiteX0" fmla="*/ 469195 w 2203450"/>
                  <a:gd name="connsiteY0" fmla="*/ 1210519 h 1422400"/>
                  <a:gd name="connsiteX1" fmla="*/ 526345 w 2203450"/>
                  <a:gd name="connsiteY1" fmla="*/ 1114634 h 1422400"/>
                  <a:gd name="connsiteX2" fmla="*/ 412045 w 2203450"/>
                  <a:gd name="connsiteY2" fmla="*/ 1181309 h 1422400"/>
                  <a:gd name="connsiteX3" fmla="*/ 309810 w 2203450"/>
                  <a:gd name="connsiteY3" fmla="*/ 1211154 h 1422400"/>
                  <a:gd name="connsiteX4" fmla="*/ 246310 w 2203450"/>
                  <a:gd name="connsiteY4" fmla="*/ 1183214 h 1422400"/>
                  <a:gd name="connsiteX5" fmla="*/ 253295 w 2203450"/>
                  <a:gd name="connsiteY5" fmla="*/ 1111459 h 1422400"/>
                  <a:gd name="connsiteX6" fmla="*/ 363785 w 2203450"/>
                  <a:gd name="connsiteY6" fmla="*/ 990809 h 1422400"/>
                  <a:gd name="connsiteX7" fmla="*/ 820985 w 2203450"/>
                  <a:gd name="connsiteY7" fmla="*/ 581234 h 1422400"/>
                  <a:gd name="connsiteX8" fmla="*/ 838765 w 2203450"/>
                  <a:gd name="connsiteY8" fmla="*/ 562819 h 1422400"/>
                  <a:gd name="connsiteX9" fmla="*/ 629851 w 2203450"/>
                  <a:gd name="connsiteY9" fmla="*/ 662514 h 1422400"/>
                  <a:gd name="connsiteX10" fmla="*/ 274885 w 2203450"/>
                  <a:gd name="connsiteY10" fmla="*/ 922864 h 1422400"/>
                  <a:gd name="connsiteX11" fmla="*/ 153601 w 2203450"/>
                  <a:gd name="connsiteY11" fmla="*/ 974299 h 1422400"/>
                  <a:gd name="connsiteX12" fmla="*/ 58985 w 2203450"/>
                  <a:gd name="connsiteY12" fmla="*/ 936834 h 1422400"/>
                  <a:gd name="connsiteX13" fmla="*/ 57715 w 2203450"/>
                  <a:gd name="connsiteY13" fmla="*/ 818089 h 1422400"/>
                  <a:gd name="connsiteX14" fmla="*/ 92005 w 2203450"/>
                  <a:gd name="connsiteY14" fmla="*/ 780624 h 1422400"/>
                  <a:gd name="connsiteX15" fmla="*/ 428555 w 2203450"/>
                  <a:gd name="connsiteY15" fmla="*/ 502494 h 1422400"/>
                  <a:gd name="connsiteX16" fmla="*/ 824160 w 2203450"/>
                  <a:gd name="connsiteY16" fmla="*/ 285959 h 1422400"/>
                  <a:gd name="connsiteX17" fmla="*/ 847655 w 2203450"/>
                  <a:gd name="connsiteY17" fmla="*/ 276434 h 1422400"/>
                  <a:gd name="connsiteX18" fmla="*/ 853370 w 2203450"/>
                  <a:gd name="connsiteY18" fmla="*/ 268814 h 1422400"/>
                  <a:gd name="connsiteX19" fmla="*/ 702876 w 2203450"/>
                  <a:gd name="connsiteY19" fmla="*/ 240874 h 1422400"/>
                  <a:gd name="connsiteX20" fmla="*/ 358705 w 2203450"/>
                  <a:gd name="connsiteY20" fmla="*/ 268179 h 1422400"/>
                  <a:gd name="connsiteX21" fmla="*/ 156776 w 2203450"/>
                  <a:gd name="connsiteY21" fmla="*/ 285324 h 1422400"/>
                  <a:gd name="connsiteX22" fmla="*/ 47555 w 2203450"/>
                  <a:gd name="connsiteY22" fmla="*/ 268814 h 1422400"/>
                  <a:gd name="connsiteX23" fmla="*/ 23426 w 2203450"/>
                  <a:gd name="connsiteY23" fmla="*/ 172929 h 1422400"/>
                  <a:gd name="connsiteX24" fmla="*/ 163760 w 2203450"/>
                  <a:gd name="connsiteY24" fmla="*/ 95459 h 1422400"/>
                  <a:gd name="connsiteX25" fmla="*/ 666045 w 2203450"/>
                  <a:gd name="connsiteY25" fmla="*/ 209 h 1422400"/>
                  <a:gd name="connsiteX26" fmla="*/ 905440 w 2203450"/>
                  <a:gd name="connsiteY26" fmla="*/ 21164 h 1422400"/>
                  <a:gd name="connsiteX27" fmla="*/ 1097211 w 2203450"/>
                  <a:gd name="connsiteY27" fmla="*/ 43389 h 1422400"/>
                  <a:gd name="connsiteX28" fmla="*/ 1329620 w 2203450"/>
                  <a:gd name="connsiteY28" fmla="*/ 103714 h 1422400"/>
                  <a:gd name="connsiteX29" fmla="*/ 1528376 w 2203450"/>
                  <a:gd name="connsiteY29" fmla="*/ 278339 h 1422400"/>
                  <a:gd name="connsiteX30" fmla="*/ 1802061 w 2203450"/>
                  <a:gd name="connsiteY30" fmla="*/ 609809 h 1422400"/>
                  <a:gd name="connsiteX31" fmla="*/ 1847145 w 2203450"/>
                  <a:gd name="connsiteY31" fmla="*/ 669499 h 1422400"/>
                  <a:gd name="connsiteX32" fmla="*/ 1991290 w 2203450"/>
                  <a:gd name="connsiteY32" fmla="*/ 753954 h 1422400"/>
                  <a:gd name="connsiteX33" fmla="*/ 2192586 w 2203450"/>
                  <a:gd name="connsiteY33" fmla="*/ 794594 h 1422400"/>
                  <a:gd name="connsiteX34" fmla="*/ 2202111 w 2203450"/>
                  <a:gd name="connsiteY34" fmla="*/ 801579 h 1422400"/>
                  <a:gd name="connsiteX35" fmla="*/ 2206555 w 2203450"/>
                  <a:gd name="connsiteY35" fmla="*/ 833964 h 1422400"/>
                  <a:gd name="connsiteX36" fmla="*/ 2104955 w 2203450"/>
                  <a:gd name="connsiteY36" fmla="*/ 1215599 h 1422400"/>
                  <a:gd name="connsiteX37" fmla="*/ 2058601 w 2203450"/>
                  <a:gd name="connsiteY37" fmla="*/ 1386414 h 1422400"/>
                  <a:gd name="connsiteX38" fmla="*/ 2040820 w 2203450"/>
                  <a:gd name="connsiteY38" fmla="*/ 1422609 h 1422400"/>
                  <a:gd name="connsiteX39" fmla="*/ 1988115 w 2203450"/>
                  <a:gd name="connsiteY39" fmla="*/ 1421974 h 1422400"/>
                  <a:gd name="connsiteX40" fmla="*/ 1661090 w 2203450"/>
                  <a:gd name="connsiteY40" fmla="*/ 1386414 h 1422400"/>
                  <a:gd name="connsiteX41" fmla="*/ 1388676 w 2203450"/>
                  <a:gd name="connsiteY41" fmla="*/ 1265129 h 1422400"/>
                  <a:gd name="connsiteX42" fmla="*/ 1081336 w 2203450"/>
                  <a:gd name="connsiteY42" fmla="*/ 1010494 h 1422400"/>
                  <a:gd name="connsiteX43" fmla="*/ 1038790 w 2203450"/>
                  <a:gd name="connsiteY43" fmla="*/ 1004779 h 1422400"/>
                  <a:gd name="connsiteX44" fmla="*/ 723195 w 2203450"/>
                  <a:gd name="connsiteY44" fmla="*/ 1198454 h 1422400"/>
                  <a:gd name="connsiteX45" fmla="*/ 551110 w 2203450"/>
                  <a:gd name="connsiteY45" fmla="*/ 1274654 h 1422400"/>
                  <a:gd name="connsiteX46" fmla="*/ 516185 w 2203450"/>
                  <a:gd name="connsiteY46" fmla="*/ 1277194 h 1422400"/>
                  <a:gd name="connsiteX47" fmla="*/ 469195 w 2203450"/>
                  <a:gd name="connsiteY47" fmla="*/ 1210519 h 1422400"/>
                  <a:gd name="connsiteX0" fmla="*/ 469195 w 2208886"/>
                  <a:gd name="connsiteY0" fmla="*/ 1211683 h 1429043"/>
                  <a:gd name="connsiteX1" fmla="*/ 526345 w 2208886"/>
                  <a:gd name="connsiteY1" fmla="*/ 1115798 h 1429043"/>
                  <a:gd name="connsiteX2" fmla="*/ 412045 w 2208886"/>
                  <a:gd name="connsiteY2" fmla="*/ 1182473 h 1429043"/>
                  <a:gd name="connsiteX3" fmla="*/ 309810 w 2208886"/>
                  <a:gd name="connsiteY3" fmla="*/ 1212318 h 1429043"/>
                  <a:gd name="connsiteX4" fmla="*/ 246310 w 2208886"/>
                  <a:gd name="connsiteY4" fmla="*/ 1184378 h 1429043"/>
                  <a:gd name="connsiteX5" fmla="*/ 253295 w 2208886"/>
                  <a:gd name="connsiteY5" fmla="*/ 1112623 h 1429043"/>
                  <a:gd name="connsiteX6" fmla="*/ 363785 w 2208886"/>
                  <a:gd name="connsiteY6" fmla="*/ 991973 h 1429043"/>
                  <a:gd name="connsiteX7" fmla="*/ 820985 w 2208886"/>
                  <a:gd name="connsiteY7" fmla="*/ 582398 h 1429043"/>
                  <a:gd name="connsiteX8" fmla="*/ 838765 w 2208886"/>
                  <a:gd name="connsiteY8" fmla="*/ 563983 h 1429043"/>
                  <a:gd name="connsiteX9" fmla="*/ 629851 w 2208886"/>
                  <a:gd name="connsiteY9" fmla="*/ 663678 h 1429043"/>
                  <a:gd name="connsiteX10" fmla="*/ 274885 w 2208886"/>
                  <a:gd name="connsiteY10" fmla="*/ 924028 h 1429043"/>
                  <a:gd name="connsiteX11" fmla="*/ 153601 w 2208886"/>
                  <a:gd name="connsiteY11" fmla="*/ 975463 h 1429043"/>
                  <a:gd name="connsiteX12" fmla="*/ 58985 w 2208886"/>
                  <a:gd name="connsiteY12" fmla="*/ 937998 h 1429043"/>
                  <a:gd name="connsiteX13" fmla="*/ 57715 w 2208886"/>
                  <a:gd name="connsiteY13" fmla="*/ 819253 h 1429043"/>
                  <a:gd name="connsiteX14" fmla="*/ 92005 w 2208886"/>
                  <a:gd name="connsiteY14" fmla="*/ 781788 h 1429043"/>
                  <a:gd name="connsiteX15" fmla="*/ 428555 w 2208886"/>
                  <a:gd name="connsiteY15" fmla="*/ 503658 h 1429043"/>
                  <a:gd name="connsiteX16" fmla="*/ 824160 w 2208886"/>
                  <a:gd name="connsiteY16" fmla="*/ 287123 h 1429043"/>
                  <a:gd name="connsiteX17" fmla="*/ 847655 w 2208886"/>
                  <a:gd name="connsiteY17" fmla="*/ 277598 h 1429043"/>
                  <a:gd name="connsiteX18" fmla="*/ 853370 w 2208886"/>
                  <a:gd name="connsiteY18" fmla="*/ 269978 h 1429043"/>
                  <a:gd name="connsiteX19" fmla="*/ 702876 w 2208886"/>
                  <a:gd name="connsiteY19" fmla="*/ 242038 h 1429043"/>
                  <a:gd name="connsiteX20" fmla="*/ 358705 w 2208886"/>
                  <a:gd name="connsiteY20" fmla="*/ 269343 h 1429043"/>
                  <a:gd name="connsiteX21" fmla="*/ 156776 w 2208886"/>
                  <a:gd name="connsiteY21" fmla="*/ 286488 h 1429043"/>
                  <a:gd name="connsiteX22" fmla="*/ 47555 w 2208886"/>
                  <a:gd name="connsiteY22" fmla="*/ 269978 h 1429043"/>
                  <a:gd name="connsiteX23" fmla="*/ 23426 w 2208886"/>
                  <a:gd name="connsiteY23" fmla="*/ 174093 h 1429043"/>
                  <a:gd name="connsiteX24" fmla="*/ 163760 w 2208886"/>
                  <a:gd name="connsiteY24" fmla="*/ 96623 h 1429043"/>
                  <a:gd name="connsiteX25" fmla="*/ 666045 w 2208886"/>
                  <a:gd name="connsiteY25" fmla="*/ 1373 h 1429043"/>
                  <a:gd name="connsiteX26" fmla="*/ 1097211 w 2208886"/>
                  <a:gd name="connsiteY26" fmla="*/ 44553 h 1429043"/>
                  <a:gd name="connsiteX27" fmla="*/ 1329620 w 2208886"/>
                  <a:gd name="connsiteY27" fmla="*/ 104878 h 1429043"/>
                  <a:gd name="connsiteX28" fmla="*/ 1528376 w 2208886"/>
                  <a:gd name="connsiteY28" fmla="*/ 279503 h 1429043"/>
                  <a:gd name="connsiteX29" fmla="*/ 1802061 w 2208886"/>
                  <a:gd name="connsiteY29" fmla="*/ 610973 h 1429043"/>
                  <a:gd name="connsiteX30" fmla="*/ 1847145 w 2208886"/>
                  <a:gd name="connsiteY30" fmla="*/ 670663 h 1429043"/>
                  <a:gd name="connsiteX31" fmla="*/ 1991290 w 2208886"/>
                  <a:gd name="connsiteY31" fmla="*/ 755118 h 1429043"/>
                  <a:gd name="connsiteX32" fmla="*/ 2192586 w 2208886"/>
                  <a:gd name="connsiteY32" fmla="*/ 795758 h 1429043"/>
                  <a:gd name="connsiteX33" fmla="*/ 2202111 w 2208886"/>
                  <a:gd name="connsiteY33" fmla="*/ 802743 h 1429043"/>
                  <a:gd name="connsiteX34" fmla="*/ 2206555 w 2208886"/>
                  <a:gd name="connsiteY34" fmla="*/ 835128 h 1429043"/>
                  <a:gd name="connsiteX35" fmla="*/ 2104955 w 2208886"/>
                  <a:gd name="connsiteY35" fmla="*/ 1216763 h 1429043"/>
                  <a:gd name="connsiteX36" fmla="*/ 2058601 w 2208886"/>
                  <a:gd name="connsiteY36" fmla="*/ 1387578 h 1429043"/>
                  <a:gd name="connsiteX37" fmla="*/ 2040820 w 2208886"/>
                  <a:gd name="connsiteY37" fmla="*/ 1423773 h 1429043"/>
                  <a:gd name="connsiteX38" fmla="*/ 1988115 w 2208886"/>
                  <a:gd name="connsiteY38" fmla="*/ 1423138 h 1429043"/>
                  <a:gd name="connsiteX39" fmla="*/ 1661090 w 2208886"/>
                  <a:gd name="connsiteY39" fmla="*/ 1387578 h 1429043"/>
                  <a:gd name="connsiteX40" fmla="*/ 1388676 w 2208886"/>
                  <a:gd name="connsiteY40" fmla="*/ 1266293 h 1429043"/>
                  <a:gd name="connsiteX41" fmla="*/ 1081336 w 2208886"/>
                  <a:gd name="connsiteY41" fmla="*/ 1011658 h 1429043"/>
                  <a:gd name="connsiteX42" fmla="*/ 1038790 w 2208886"/>
                  <a:gd name="connsiteY42" fmla="*/ 1005943 h 1429043"/>
                  <a:gd name="connsiteX43" fmla="*/ 723195 w 2208886"/>
                  <a:gd name="connsiteY43" fmla="*/ 1199618 h 1429043"/>
                  <a:gd name="connsiteX44" fmla="*/ 551110 w 2208886"/>
                  <a:gd name="connsiteY44" fmla="*/ 1275818 h 1429043"/>
                  <a:gd name="connsiteX45" fmla="*/ 516185 w 2208886"/>
                  <a:gd name="connsiteY45" fmla="*/ 1278358 h 1429043"/>
                  <a:gd name="connsiteX46" fmla="*/ 469195 w 2208886"/>
                  <a:gd name="connsiteY46" fmla="*/ 1211683 h 1429043"/>
                  <a:gd name="connsiteX0" fmla="*/ 469195 w 2202110"/>
                  <a:gd name="connsiteY0" fmla="*/ 1211683 h 1429043"/>
                  <a:gd name="connsiteX1" fmla="*/ 526345 w 2202110"/>
                  <a:gd name="connsiteY1" fmla="*/ 1115798 h 1429043"/>
                  <a:gd name="connsiteX2" fmla="*/ 412045 w 2202110"/>
                  <a:gd name="connsiteY2" fmla="*/ 1182473 h 1429043"/>
                  <a:gd name="connsiteX3" fmla="*/ 309810 w 2202110"/>
                  <a:gd name="connsiteY3" fmla="*/ 1212318 h 1429043"/>
                  <a:gd name="connsiteX4" fmla="*/ 246310 w 2202110"/>
                  <a:gd name="connsiteY4" fmla="*/ 1184378 h 1429043"/>
                  <a:gd name="connsiteX5" fmla="*/ 253295 w 2202110"/>
                  <a:gd name="connsiteY5" fmla="*/ 1112623 h 1429043"/>
                  <a:gd name="connsiteX6" fmla="*/ 363785 w 2202110"/>
                  <a:gd name="connsiteY6" fmla="*/ 991973 h 1429043"/>
                  <a:gd name="connsiteX7" fmla="*/ 820985 w 2202110"/>
                  <a:gd name="connsiteY7" fmla="*/ 582398 h 1429043"/>
                  <a:gd name="connsiteX8" fmla="*/ 838765 w 2202110"/>
                  <a:gd name="connsiteY8" fmla="*/ 563983 h 1429043"/>
                  <a:gd name="connsiteX9" fmla="*/ 629851 w 2202110"/>
                  <a:gd name="connsiteY9" fmla="*/ 663678 h 1429043"/>
                  <a:gd name="connsiteX10" fmla="*/ 274885 w 2202110"/>
                  <a:gd name="connsiteY10" fmla="*/ 924028 h 1429043"/>
                  <a:gd name="connsiteX11" fmla="*/ 153601 w 2202110"/>
                  <a:gd name="connsiteY11" fmla="*/ 975463 h 1429043"/>
                  <a:gd name="connsiteX12" fmla="*/ 58985 w 2202110"/>
                  <a:gd name="connsiteY12" fmla="*/ 937998 h 1429043"/>
                  <a:gd name="connsiteX13" fmla="*/ 57715 w 2202110"/>
                  <a:gd name="connsiteY13" fmla="*/ 819253 h 1429043"/>
                  <a:gd name="connsiteX14" fmla="*/ 92005 w 2202110"/>
                  <a:gd name="connsiteY14" fmla="*/ 781788 h 1429043"/>
                  <a:gd name="connsiteX15" fmla="*/ 428555 w 2202110"/>
                  <a:gd name="connsiteY15" fmla="*/ 503658 h 1429043"/>
                  <a:gd name="connsiteX16" fmla="*/ 824160 w 2202110"/>
                  <a:gd name="connsiteY16" fmla="*/ 287123 h 1429043"/>
                  <a:gd name="connsiteX17" fmla="*/ 847655 w 2202110"/>
                  <a:gd name="connsiteY17" fmla="*/ 277598 h 1429043"/>
                  <a:gd name="connsiteX18" fmla="*/ 853370 w 2202110"/>
                  <a:gd name="connsiteY18" fmla="*/ 269978 h 1429043"/>
                  <a:gd name="connsiteX19" fmla="*/ 702876 w 2202110"/>
                  <a:gd name="connsiteY19" fmla="*/ 242038 h 1429043"/>
                  <a:gd name="connsiteX20" fmla="*/ 358705 w 2202110"/>
                  <a:gd name="connsiteY20" fmla="*/ 269343 h 1429043"/>
                  <a:gd name="connsiteX21" fmla="*/ 156776 w 2202110"/>
                  <a:gd name="connsiteY21" fmla="*/ 286488 h 1429043"/>
                  <a:gd name="connsiteX22" fmla="*/ 47555 w 2202110"/>
                  <a:gd name="connsiteY22" fmla="*/ 269978 h 1429043"/>
                  <a:gd name="connsiteX23" fmla="*/ 23426 w 2202110"/>
                  <a:gd name="connsiteY23" fmla="*/ 174093 h 1429043"/>
                  <a:gd name="connsiteX24" fmla="*/ 163760 w 2202110"/>
                  <a:gd name="connsiteY24" fmla="*/ 96623 h 1429043"/>
                  <a:gd name="connsiteX25" fmla="*/ 666045 w 2202110"/>
                  <a:gd name="connsiteY25" fmla="*/ 1373 h 1429043"/>
                  <a:gd name="connsiteX26" fmla="*/ 1097211 w 2202110"/>
                  <a:gd name="connsiteY26" fmla="*/ 44553 h 1429043"/>
                  <a:gd name="connsiteX27" fmla="*/ 1329620 w 2202110"/>
                  <a:gd name="connsiteY27" fmla="*/ 104878 h 1429043"/>
                  <a:gd name="connsiteX28" fmla="*/ 1528376 w 2202110"/>
                  <a:gd name="connsiteY28" fmla="*/ 279503 h 1429043"/>
                  <a:gd name="connsiteX29" fmla="*/ 1802061 w 2202110"/>
                  <a:gd name="connsiteY29" fmla="*/ 610973 h 1429043"/>
                  <a:gd name="connsiteX30" fmla="*/ 1847145 w 2202110"/>
                  <a:gd name="connsiteY30" fmla="*/ 670663 h 1429043"/>
                  <a:gd name="connsiteX31" fmla="*/ 1991290 w 2202110"/>
                  <a:gd name="connsiteY31" fmla="*/ 755118 h 1429043"/>
                  <a:gd name="connsiteX32" fmla="*/ 2192586 w 2202110"/>
                  <a:gd name="connsiteY32" fmla="*/ 795758 h 1429043"/>
                  <a:gd name="connsiteX33" fmla="*/ 2202111 w 2202110"/>
                  <a:gd name="connsiteY33" fmla="*/ 802743 h 1429043"/>
                  <a:gd name="connsiteX34" fmla="*/ 2104955 w 2202110"/>
                  <a:gd name="connsiteY34" fmla="*/ 1216763 h 1429043"/>
                  <a:gd name="connsiteX35" fmla="*/ 2058601 w 2202110"/>
                  <a:gd name="connsiteY35" fmla="*/ 1387578 h 1429043"/>
                  <a:gd name="connsiteX36" fmla="*/ 2040820 w 2202110"/>
                  <a:gd name="connsiteY36" fmla="*/ 1423773 h 1429043"/>
                  <a:gd name="connsiteX37" fmla="*/ 1988115 w 2202110"/>
                  <a:gd name="connsiteY37" fmla="*/ 1423138 h 1429043"/>
                  <a:gd name="connsiteX38" fmla="*/ 1661090 w 2202110"/>
                  <a:gd name="connsiteY38" fmla="*/ 1387578 h 1429043"/>
                  <a:gd name="connsiteX39" fmla="*/ 1388676 w 2202110"/>
                  <a:gd name="connsiteY39" fmla="*/ 1266293 h 1429043"/>
                  <a:gd name="connsiteX40" fmla="*/ 1081336 w 2202110"/>
                  <a:gd name="connsiteY40" fmla="*/ 1011658 h 1429043"/>
                  <a:gd name="connsiteX41" fmla="*/ 1038790 w 2202110"/>
                  <a:gd name="connsiteY41" fmla="*/ 1005943 h 1429043"/>
                  <a:gd name="connsiteX42" fmla="*/ 723195 w 2202110"/>
                  <a:gd name="connsiteY42" fmla="*/ 1199618 h 1429043"/>
                  <a:gd name="connsiteX43" fmla="*/ 551110 w 2202110"/>
                  <a:gd name="connsiteY43" fmla="*/ 1275818 h 1429043"/>
                  <a:gd name="connsiteX44" fmla="*/ 516185 w 2202110"/>
                  <a:gd name="connsiteY44" fmla="*/ 1278358 h 1429043"/>
                  <a:gd name="connsiteX45" fmla="*/ 469195 w 2202110"/>
                  <a:gd name="connsiteY45" fmla="*/ 1211683 h 1429043"/>
                  <a:gd name="connsiteX0" fmla="*/ 469195 w 2202110"/>
                  <a:gd name="connsiteY0" fmla="*/ 1211683 h 1429043"/>
                  <a:gd name="connsiteX1" fmla="*/ 526345 w 2202110"/>
                  <a:gd name="connsiteY1" fmla="*/ 1115798 h 1429043"/>
                  <a:gd name="connsiteX2" fmla="*/ 412045 w 2202110"/>
                  <a:gd name="connsiteY2" fmla="*/ 1182473 h 1429043"/>
                  <a:gd name="connsiteX3" fmla="*/ 309810 w 2202110"/>
                  <a:gd name="connsiteY3" fmla="*/ 1212318 h 1429043"/>
                  <a:gd name="connsiteX4" fmla="*/ 246310 w 2202110"/>
                  <a:gd name="connsiteY4" fmla="*/ 1184378 h 1429043"/>
                  <a:gd name="connsiteX5" fmla="*/ 253295 w 2202110"/>
                  <a:gd name="connsiteY5" fmla="*/ 1112623 h 1429043"/>
                  <a:gd name="connsiteX6" fmla="*/ 363785 w 2202110"/>
                  <a:gd name="connsiteY6" fmla="*/ 991973 h 1429043"/>
                  <a:gd name="connsiteX7" fmla="*/ 820985 w 2202110"/>
                  <a:gd name="connsiteY7" fmla="*/ 582398 h 1429043"/>
                  <a:gd name="connsiteX8" fmla="*/ 838765 w 2202110"/>
                  <a:gd name="connsiteY8" fmla="*/ 563983 h 1429043"/>
                  <a:gd name="connsiteX9" fmla="*/ 629851 w 2202110"/>
                  <a:gd name="connsiteY9" fmla="*/ 663678 h 1429043"/>
                  <a:gd name="connsiteX10" fmla="*/ 274885 w 2202110"/>
                  <a:gd name="connsiteY10" fmla="*/ 924028 h 1429043"/>
                  <a:gd name="connsiteX11" fmla="*/ 153601 w 2202110"/>
                  <a:gd name="connsiteY11" fmla="*/ 975463 h 1429043"/>
                  <a:gd name="connsiteX12" fmla="*/ 58985 w 2202110"/>
                  <a:gd name="connsiteY12" fmla="*/ 937998 h 1429043"/>
                  <a:gd name="connsiteX13" fmla="*/ 57715 w 2202110"/>
                  <a:gd name="connsiteY13" fmla="*/ 819253 h 1429043"/>
                  <a:gd name="connsiteX14" fmla="*/ 92005 w 2202110"/>
                  <a:gd name="connsiteY14" fmla="*/ 781788 h 1429043"/>
                  <a:gd name="connsiteX15" fmla="*/ 428555 w 2202110"/>
                  <a:gd name="connsiteY15" fmla="*/ 503658 h 1429043"/>
                  <a:gd name="connsiteX16" fmla="*/ 824160 w 2202110"/>
                  <a:gd name="connsiteY16" fmla="*/ 287123 h 1429043"/>
                  <a:gd name="connsiteX17" fmla="*/ 847655 w 2202110"/>
                  <a:gd name="connsiteY17" fmla="*/ 277598 h 1429043"/>
                  <a:gd name="connsiteX18" fmla="*/ 853370 w 2202110"/>
                  <a:gd name="connsiteY18" fmla="*/ 269978 h 1429043"/>
                  <a:gd name="connsiteX19" fmla="*/ 702876 w 2202110"/>
                  <a:gd name="connsiteY19" fmla="*/ 242038 h 1429043"/>
                  <a:gd name="connsiteX20" fmla="*/ 358705 w 2202110"/>
                  <a:gd name="connsiteY20" fmla="*/ 269343 h 1429043"/>
                  <a:gd name="connsiteX21" fmla="*/ 156776 w 2202110"/>
                  <a:gd name="connsiteY21" fmla="*/ 286488 h 1429043"/>
                  <a:gd name="connsiteX22" fmla="*/ 47555 w 2202110"/>
                  <a:gd name="connsiteY22" fmla="*/ 269978 h 1429043"/>
                  <a:gd name="connsiteX23" fmla="*/ 23426 w 2202110"/>
                  <a:gd name="connsiteY23" fmla="*/ 174093 h 1429043"/>
                  <a:gd name="connsiteX24" fmla="*/ 163760 w 2202110"/>
                  <a:gd name="connsiteY24" fmla="*/ 96623 h 1429043"/>
                  <a:gd name="connsiteX25" fmla="*/ 666045 w 2202110"/>
                  <a:gd name="connsiteY25" fmla="*/ 1373 h 1429043"/>
                  <a:gd name="connsiteX26" fmla="*/ 1097211 w 2202110"/>
                  <a:gd name="connsiteY26" fmla="*/ 44553 h 1429043"/>
                  <a:gd name="connsiteX27" fmla="*/ 1329620 w 2202110"/>
                  <a:gd name="connsiteY27" fmla="*/ 104878 h 1429043"/>
                  <a:gd name="connsiteX28" fmla="*/ 1528376 w 2202110"/>
                  <a:gd name="connsiteY28" fmla="*/ 279503 h 1429043"/>
                  <a:gd name="connsiteX29" fmla="*/ 1802061 w 2202110"/>
                  <a:gd name="connsiteY29" fmla="*/ 610973 h 1429043"/>
                  <a:gd name="connsiteX30" fmla="*/ 1847145 w 2202110"/>
                  <a:gd name="connsiteY30" fmla="*/ 670663 h 1429043"/>
                  <a:gd name="connsiteX31" fmla="*/ 1991290 w 2202110"/>
                  <a:gd name="connsiteY31" fmla="*/ 755118 h 1429043"/>
                  <a:gd name="connsiteX32" fmla="*/ 2192586 w 2202110"/>
                  <a:gd name="connsiteY32" fmla="*/ 795758 h 1429043"/>
                  <a:gd name="connsiteX33" fmla="*/ 2202111 w 2202110"/>
                  <a:gd name="connsiteY33" fmla="*/ 802743 h 1429043"/>
                  <a:gd name="connsiteX34" fmla="*/ 2058601 w 2202110"/>
                  <a:gd name="connsiteY34" fmla="*/ 1387578 h 1429043"/>
                  <a:gd name="connsiteX35" fmla="*/ 2040820 w 2202110"/>
                  <a:gd name="connsiteY35" fmla="*/ 1423773 h 1429043"/>
                  <a:gd name="connsiteX36" fmla="*/ 1988115 w 2202110"/>
                  <a:gd name="connsiteY36" fmla="*/ 1423138 h 1429043"/>
                  <a:gd name="connsiteX37" fmla="*/ 1661090 w 2202110"/>
                  <a:gd name="connsiteY37" fmla="*/ 1387578 h 1429043"/>
                  <a:gd name="connsiteX38" fmla="*/ 1388676 w 2202110"/>
                  <a:gd name="connsiteY38" fmla="*/ 1266293 h 1429043"/>
                  <a:gd name="connsiteX39" fmla="*/ 1081336 w 2202110"/>
                  <a:gd name="connsiteY39" fmla="*/ 1011658 h 1429043"/>
                  <a:gd name="connsiteX40" fmla="*/ 1038790 w 2202110"/>
                  <a:gd name="connsiteY40" fmla="*/ 1005943 h 1429043"/>
                  <a:gd name="connsiteX41" fmla="*/ 723195 w 2202110"/>
                  <a:gd name="connsiteY41" fmla="*/ 1199618 h 1429043"/>
                  <a:gd name="connsiteX42" fmla="*/ 551110 w 2202110"/>
                  <a:gd name="connsiteY42" fmla="*/ 1275818 h 1429043"/>
                  <a:gd name="connsiteX43" fmla="*/ 516185 w 2202110"/>
                  <a:gd name="connsiteY43" fmla="*/ 1278358 h 1429043"/>
                  <a:gd name="connsiteX44" fmla="*/ 469195 w 2202110"/>
                  <a:gd name="connsiteY44" fmla="*/ 1211683 h 1429043"/>
                  <a:gd name="connsiteX0" fmla="*/ 469195 w 2202110"/>
                  <a:gd name="connsiteY0" fmla="*/ 1211683 h 1429043"/>
                  <a:gd name="connsiteX1" fmla="*/ 526345 w 2202110"/>
                  <a:gd name="connsiteY1" fmla="*/ 1115798 h 1429043"/>
                  <a:gd name="connsiteX2" fmla="*/ 412045 w 2202110"/>
                  <a:gd name="connsiteY2" fmla="*/ 1182473 h 1429043"/>
                  <a:gd name="connsiteX3" fmla="*/ 309810 w 2202110"/>
                  <a:gd name="connsiteY3" fmla="*/ 1212318 h 1429043"/>
                  <a:gd name="connsiteX4" fmla="*/ 246310 w 2202110"/>
                  <a:gd name="connsiteY4" fmla="*/ 1184378 h 1429043"/>
                  <a:gd name="connsiteX5" fmla="*/ 253295 w 2202110"/>
                  <a:gd name="connsiteY5" fmla="*/ 1112623 h 1429043"/>
                  <a:gd name="connsiteX6" fmla="*/ 363785 w 2202110"/>
                  <a:gd name="connsiteY6" fmla="*/ 991973 h 1429043"/>
                  <a:gd name="connsiteX7" fmla="*/ 820985 w 2202110"/>
                  <a:gd name="connsiteY7" fmla="*/ 582398 h 1429043"/>
                  <a:gd name="connsiteX8" fmla="*/ 838765 w 2202110"/>
                  <a:gd name="connsiteY8" fmla="*/ 563983 h 1429043"/>
                  <a:gd name="connsiteX9" fmla="*/ 629851 w 2202110"/>
                  <a:gd name="connsiteY9" fmla="*/ 663678 h 1429043"/>
                  <a:gd name="connsiteX10" fmla="*/ 274885 w 2202110"/>
                  <a:gd name="connsiteY10" fmla="*/ 924028 h 1429043"/>
                  <a:gd name="connsiteX11" fmla="*/ 153601 w 2202110"/>
                  <a:gd name="connsiteY11" fmla="*/ 975463 h 1429043"/>
                  <a:gd name="connsiteX12" fmla="*/ 58985 w 2202110"/>
                  <a:gd name="connsiteY12" fmla="*/ 937998 h 1429043"/>
                  <a:gd name="connsiteX13" fmla="*/ 57715 w 2202110"/>
                  <a:gd name="connsiteY13" fmla="*/ 819253 h 1429043"/>
                  <a:gd name="connsiteX14" fmla="*/ 92005 w 2202110"/>
                  <a:gd name="connsiteY14" fmla="*/ 781788 h 1429043"/>
                  <a:gd name="connsiteX15" fmla="*/ 428555 w 2202110"/>
                  <a:gd name="connsiteY15" fmla="*/ 503658 h 1429043"/>
                  <a:gd name="connsiteX16" fmla="*/ 824160 w 2202110"/>
                  <a:gd name="connsiteY16" fmla="*/ 287123 h 1429043"/>
                  <a:gd name="connsiteX17" fmla="*/ 847655 w 2202110"/>
                  <a:gd name="connsiteY17" fmla="*/ 277598 h 1429043"/>
                  <a:gd name="connsiteX18" fmla="*/ 853370 w 2202110"/>
                  <a:gd name="connsiteY18" fmla="*/ 269978 h 1429043"/>
                  <a:gd name="connsiteX19" fmla="*/ 702876 w 2202110"/>
                  <a:gd name="connsiteY19" fmla="*/ 242038 h 1429043"/>
                  <a:gd name="connsiteX20" fmla="*/ 358705 w 2202110"/>
                  <a:gd name="connsiteY20" fmla="*/ 269343 h 1429043"/>
                  <a:gd name="connsiteX21" fmla="*/ 156776 w 2202110"/>
                  <a:gd name="connsiteY21" fmla="*/ 286488 h 1429043"/>
                  <a:gd name="connsiteX22" fmla="*/ 47555 w 2202110"/>
                  <a:gd name="connsiteY22" fmla="*/ 269978 h 1429043"/>
                  <a:gd name="connsiteX23" fmla="*/ 23426 w 2202110"/>
                  <a:gd name="connsiteY23" fmla="*/ 174093 h 1429043"/>
                  <a:gd name="connsiteX24" fmla="*/ 163760 w 2202110"/>
                  <a:gd name="connsiteY24" fmla="*/ 96623 h 1429043"/>
                  <a:gd name="connsiteX25" fmla="*/ 666045 w 2202110"/>
                  <a:gd name="connsiteY25" fmla="*/ 1373 h 1429043"/>
                  <a:gd name="connsiteX26" fmla="*/ 1097211 w 2202110"/>
                  <a:gd name="connsiteY26" fmla="*/ 44553 h 1429043"/>
                  <a:gd name="connsiteX27" fmla="*/ 1329620 w 2202110"/>
                  <a:gd name="connsiteY27" fmla="*/ 104878 h 1429043"/>
                  <a:gd name="connsiteX28" fmla="*/ 1528376 w 2202110"/>
                  <a:gd name="connsiteY28" fmla="*/ 279503 h 1429043"/>
                  <a:gd name="connsiteX29" fmla="*/ 1802061 w 2202110"/>
                  <a:gd name="connsiteY29" fmla="*/ 610973 h 1429043"/>
                  <a:gd name="connsiteX30" fmla="*/ 1847145 w 2202110"/>
                  <a:gd name="connsiteY30" fmla="*/ 670663 h 1429043"/>
                  <a:gd name="connsiteX31" fmla="*/ 1991290 w 2202110"/>
                  <a:gd name="connsiteY31" fmla="*/ 755118 h 1429043"/>
                  <a:gd name="connsiteX32" fmla="*/ 2192586 w 2202110"/>
                  <a:gd name="connsiteY32" fmla="*/ 795758 h 1429043"/>
                  <a:gd name="connsiteX33" fmla="*/ 2202111 w 2202110"/>
                  <a:gd name="connsiteY33" fmla="*/ 802743 h 1429043"/>
                  <a:gd name="connsiteX34" fmla="*/ 2040820 w 2202110"/>
                  <a:gd name="connsiteY34" fmla="*/ 1423773 h 1429043"/>
                  <a:gd name="connsiteX35" fmla="*/ 1988115 w 2202110"/>
                  <a:gd name="connsiteY35" fmla="*/ 1423138 h 1429043"/>
                  <a:gd name="connsiteX36" fmla="*/ 1661090 w 2202110"/>
                  <a:gd name="connsiteY36" fmla="*/ 1387578 h 1429043"/>
                  <a:gd name="connsiteX37" fmla="*/ 1388676 w 2202110"/>
                  <a:gd name="connsiteY37" fmla="*/ 1266293 h 1429043"/>
                  <a:gd name="connsiteX38" fmla="*/ 1081336 w 2202110"/>
                  <a:gd name="connsiteY38" fmla="*/ 1011658 h 1429043"/>
                  <a:gd name="connsiteX39" fmla="*/ 1038790 w 2202110"/>
                  <a:gd name="connsiteY39" fmla="*/ 1005943 h 1429043"/>
                  <a:gd name="connsiteX40" fmla="*/ 723195 w 2202110"/>
                  <a:gd name="connsiteY40" fmla="*/ 1199618 h 1429043"/>
                  <a:gd name="connsiteX41" fmla="*/ 551110 w 2202110"/>
                  <a:gd name="connsiteY41" fmla="*/ 1275818 h 1429043"/>
                  <a:gd name="connsiteX42" fmla="*/ 516185 w 2202110"/>
                  <a:gd name="connsiteY42" fmla="*/ 1278358 h 1429043"/>
                  <a:gd name="connsiteX43" fmla="*/ 469195 w 2202110"/>
                  <a:gd name="connsiteY43" fmla="*/ 1211683 h 1429043"/>
                  <a:gd name="connsiteX0" fmla="*/ 469195 w 2202110"/>
                  <a:gd name="connsiteY0" fmla="*/ 1211683 h 1463900"/>
                  <a:gd name="connsiteX1" fmla="*/ 526345 w 2202110"/>
                  <a:gd name="connsiteY1" fmla="*/ 1115798 h 1463900"/>
                  <a:gd name="connsiteX2" fmla="*/ 412045 w 2202110"/>
                  <a:gd name="connsiteY2" fmla="*/ 1182473 h 1463900"/>
                  <a:gd name="connsiteX3" fmla="*/ 309810 w 2202110"/>
                  <a:gd name="connsiteY3" fmla="*/ 1212318 h 1463900"/>
                  <a:gd name="connsiteX4" fmla="*/ 246310 w 2202110"/>
                  <a:gd name="connsiteY4" fmla="*/ 1184378 h 1463900"/>
                  <a:gd name="connsiteX5" fmla="*/ 253295 w 2202110"/>
                  <a:gd name="connsiteY5" fmla="*/ 1112623 h 1463900"/>
                  <a:gd name="connsiteX6" fmla="*/ 363785 w 2202110"/>
                  <a:gd name="connsiteY6" fmla="*/ 991973 h 1463900"/>
                  <a:gd name="connsiteX7" fmla="*/ 820985 w 2202110"/>
                  <a:gd name="connsiteY7" fmla="*/ 582398 h 1463900"/>
                  <a:gd name="connsiteX8" fmla="*/ 838765 w 2202110"/>
                  <a:gd name="connsiteY8" fmla="*/ 563983 h 1463900"/>
                  <a:gd name="connsiteX9" fmla="*/ 629851 w 2202110"/>
                  <a:gd name="connsiteY9" fmla="*/ 663678 h 1463900"/>
                  <a:gd name="connsiteX10" fmla="*/ 274885 w 2202110"/>
                  <a:gd name="connsiteY10" fmla="*/ 924028 h 1463900"/>
                  <a:gd name="connsiteX11" fmla="*/ 153601 w 2202110"/>
                  <a:gd name="connsiteY11" fmla="*/ 975463 h 1463900"/>
                  <a:gd name="connsiteX12" fmla="*/ 58985 w 2202110"/>
                  <a:gd name="connsiteY12" fmla="*/ 937998 h 1463900"/>
                  <a:gd name="connsiteX13" fmla="*/ 57715 w 2202110"/>
                  <a:gd name="connsiteY13" fmla="*/ 819253 h 1463900"/>
                  <a:gd name="connsiteX14" fmla="*/ 92005 w 2202110"/>
                  <a:gd name="connsiteY14" fmla="*/ 781788 h 1463900"/>
                  <a:gd name="connsiteX15" fmla="*/ 428555 w 2202110"/>
                  <a:gd name="connsiteY15" fmla="*/ 503658 h 1463900"/>
                  <a:gd name="connsiteX16" fmla="*/ 824160 w 2202110"/>
                  <a:gd name="connsiteY16" fmla="*/ 287123 h 1463900"/>
                  <a:gd name="connsiteX17" fmla="*/ 847655 w 2202110"/>
                  <a:gd name="connsiteY17" fmla="*/ 277598 h 1463900"/>
                  <a:gd name="connsiteX18" fmla="*/ 853370 w 2202110"/>
                  <a:gd name="connsiteY18" fmla="*/ 269978 h 1463900"/>
                  <a:gd name="connsiteX19" fmla="*/ 702876 w 2202110"/>
                  <a:gd name="connsiteY19" fmla="*/ 242038 h 1463900"/>
                  <a:gd name="connsiteX20" fmla="*/ 358705 w 2202110"/>
                  <a:gd name="connsiteY20" fmla="*/ 269343 h 1463900"/>
                  <a:gd name="connsiteX21" fmla="*/ 156776 w 2202110"/>
                  <a:gd name="connsiteY21" fmla="*/ 286488 h 1463900"/>
                  <a:gd name="connsiteX22" fmla="*/ 47555 w 2202110"/>
                  <a:gd name="connsiteY22" fmla="*/ 269978 h 1463900"/>
                  <a:gd name="connsiteX23" fmla="*/ 23426 w 2202110"/>
                  <a:gd name="connsiteY23" fmla="*/ 174093 h 1463900"/>
                  <a:gd name="connsiteX24" fmla="*/ 163760 w 2202110"/>
                  <a:gd name="connsiteY24" fmla="*/ 96623 h 1463900"/>
                  <a:gd name="connsiteX25" fmla="*/ 666045 w 2202110"/>
                  <a:gd name="connsiteY25" fmla="*/ 1373 h 1463900"/>
                  <a:gd name="connsiteX26" fmla="*/ 1097211 w 2202110"/>
                  <a:gd name="connsiteY26" fmla="*/ 44553 h 1463900"/>
                  <a:gd name="connsiteX27" fmla="*/ 1329620 w 2202110"/>
                  <a:gd name="connsiteY27" fmla="*/ 104878 h 1463900"/>
                  <a:gd name="connsiteX28" fmla="*/ 1528376 w 2202110"/>
                  <a:gd name="connsiteY28" fmla="*/ 279503 h 1463900"/>
                  <a:gd name="connsiteX29" fmla="*/ 1802061 w 2202110"/>
                  <a:gd name="connsiteY29" fmla="*/ 610973 h 1463900"/>
                  <a:gd name="connsiteX30" fmla="*/ 1847145 w 2202110"/>
                  <a:gd name="connsiteY30" fmla="*/ 670663 h 1463900"/>
                  <a:gd name="connsiteX31" fmla="*/ 1991290 w 2202110"/>
                  <a:gd name="connsiteY31" fmla="*/ 755118 h 1463900"/>
                  <a:gd name="connsiteX32" fmla="*/ 2192586 w 2202110"/>
                  <a:gd name="connsiteY32" fmla="*/ 795758 h 1463900"/>
                  <a:gd name="connsiteX33" fmla="*/ 2202111 w 2202110"/>
                  <a:gd name="connsiteY33" fmla="*/ 802743 h 1463900"/>
                  <a:gd name="connsiteX34" fmla="*/ 2040820 w 2202110"/>
                  <a:gd name="connsiteY34" fmla="*/ 1423773 h 1463900"/>
                  <a:gd name="connsiteX35" fmla="*/ 1661090 w 2202110"/>
                  <a:gd name="connsiteY35" fmla="*/ 1387578 h 1463900"/>
                  <a:gd name="connsiteX36" fmla="*/ 1388676 w 2202110"/>
                  <a:gd name="connsiteY36" fmla="*/ 1266293 h 1463900"/>
                  <a:gd name="connsiteX37" fmla="*/ 1081336 w 2202110"/>
                  <a:gd name="connsiteY37" fmla="*/ 1011658 h 1463900"/>
                  <a:gd name="connsiteX38" fmla="*/ 1038790 w 2202110"/>
                  <a:gd name="connsiteY38" fmla="*/ 1005943 h 1463900"/>
                  <a:gd name="connsiteX39" fmla="*/ 723195 w 2202110"/>
                  <a:gd name="connsiteY39" fmla="*/ 1199618 h 1463900"/>
                  <a:gd name="connsiteX40" fmla="*/ 551110 w 2202110"/>
                  <a:gd name="connsiteY40" fmla="*/ 1275818 h 1463900"/>
                  <a:gd name="connsiteX41" fmla="*/ 516185 w 2202110"/>
                  <a:gd name="connsiteY41" fmla="*/ 1278358 h 1463900"/>
                  <a:gd name="connsiteX42" fmla="*/ 469195 w 2202110"/>
                  <a:gd name="connsiteY42" fmla="*/ 1211683 h 1463900"/>
                  <a:gd name="connsiteX0" fmla="*/ 469195 w 2202110"/>
                  <a:gd name="connsiteY0" fmla="*/ 1211683 h 1432963"/>
                  <a:gd name="connsiteX1" fmla="*/ 526345 w 2202110"/>
                  <a:gd name="connsiteY1" fmla="*/ 1115798 h 1432963"/>
                  <a:gd name="connsiteX2" fmla="*/ 412045 w 2202110"/>
                  <a:gd name="connsiteY2" fmla="*/ 1182473 h 1432963"/>
                  <a:gd name="connsiteX3" fmla="*/ 309810 w 2202110"/>
                  <a:gd name="connsiteY3" fmla="*/ 1212318 h 1432963"/>
                  <a:gd name="connsiteX4" fmla="*/ 246310 w 2202110"/>
                  <a:gd name="connsiteY4" fmla="*/ 1184378 h 1432963"/>
                  <a:gd name="connsiteX5" fmla="*/ 253295 w 2202110"/>
                  <a:gd name="connsiteY5" fmla="*/ 1112623 h 1432963"/>
                  <a:gd name="connsiteX6" fmla="*/ 363785 w 2202110"/>
                  <a:gd name="connsiteY6" fmla="*/ 991973 h 1432963"/>
                  <a:gd name="connsiteX7" fmla="*/ 820985 w 2202110"/>
                  <a:gd name="connsiteY7" fmla="*/ 582398 h 1432963"/>
                  <a:gd name="connsiteX8" fmla="*/ 838765 w 2202110"/>
                  <a:gd name="connsiteY8" fmla="*/ 563983 h 1432963"/>
                  <a:gd name="connsiteX9" fmla="*/ 629851 w 2202110"/>
                  <a:gd name="connsiteY9" fmla="*/ 663678 h 1432963"/>
                  <a:gd name="connsiteX10" fmla="*/ 274885 w 2202110"/>
                  <a:gd name="connsiteY10" fmla="*/ 924028 h 1432963"/>
                  <a:gd name="connsiteX11" fmla="*/ 153601 w 2202110"/>
                  <a:gd name="connsiteY11" fmla="*/ 975463 h 1432963"/>
                  <a:gd name="connsiteX12" fmla="*/ 58985 w 2202110"/>
                  <a:gd name="connsiteY12" fmla="*/ 937998 h 1432963"/>
                  <a:gd name="connsiteX13" fmla="*/ 57715 w 2202110"/>
                  <a:gd name="connsiteY13" fmla="*/ 819253 h 1432963"/>
                  <a:gd name="connsiteX14" fmla="*/ 92005 w 2202110"/>
                  <a:gd name="connsiteY14" fmla="*/ 781788 h 1432963"/>
                  <a:gd name="connsiteX15" fmla="*/ 428555 w 2202110"/>
                  <a:gd name="connsiteY15" fmla="*/ 503658 h 1432963"/>
                  <a:gd name="connsiteX16" fmla="*/ 824160 w 2202110"/>
                  <a:gd name="connsiteY16" fmla="*/ 287123 h 1432963"/>
                  <a:gd name="connsiteX17" fmla="*/ 847655 w 2202110"/>
                  <a:gd name="connsiteY17" fmla="*/ 277598 h 1432963"/>
                  <a:gd name="connsiteX18" fmla="*/ 853370 w 2202110"/>
                  <a:gd name="connsiteY18" fmla="*/ 269978 h 1432963"/>
                  <a:gd name="connsiteX19" fmla="*/ 702876 w 2202110"/>
                  <a:gd name="connsiteY19" fmla="*/ 242038 h 1432963"/>
                  <a:gd name="connsiteX20" fmla="*/ 358705 w 2202110"/>
                  <a:gd name="connsiteY20" fmla="*/ 269343 h 1432963"/>
                  <a:gd name="connsiteX21" fmla="*/ 156776 w 2202110"/>
                  <a:gd name="connsiteY21" fmla="*/ 286488 h 1432963"/>
                  <a:gd name="connsiteX22" fmla="*/ 47555 w 2202110"/>
                  <a:gd name="connsiteY22" fmla="*/ 269978 h 1432963"/>
                  <a:gd name="connsiteX23" fmla="*/ 23426 w 2202110"/>
                  <a:gd name="connsiteY23" fmla="*/ 174093 h 1432963"/>
                  <a:gd name="connsiteX24" fmla="*/ 163760 w 2202110"/>
                  <a:gd name="connsiteY24" fmla="*/ 96623 h 1432963"/>
                  <a:gd name="connsiteX25" fmla="*/ 666045 w 2202110"/>
                  <a:gd name="connsiteY25" fmla="*/ 1373 h 1432963"/>
                  <a:gd name="connsiteX26" fmla="*/ 1097211 w 2202110"/>
                  <a:gd name="connsiteY26" fmla="*/ 44553 h 1432963"/>
                  <a:gd name="connsiteX27" fmla="*/ 1329620 w 2202110"/>
                  <a:gd name="connsiteY27" fmla="*/ 104878 h 1432963"/>
                  <a:gd name="connsiteX28" fmla="*/ 1528376 w 2202110"/>
                  <a:gd name="connsiteY28" fmla="*/ 279503 h 1432963"/>
                  <a:gd name="connsiteX29" fmla="*/ 1802061 w 2202110"/>
                  <a:gd name="connsiteY29" fmla="*/ 610973 h 1432963"/>
                  <a:gd name="connsiteX30" fmla="*/ 1847145 w 2202110"/>
                  <a:gd name="connsiteY30" fmla="*/ 670663 h 1432963"/>
                  <a:gd name="connsiteX31" fmla="*/ 1991290 w 2202110"/>
                  <a:gd name="connsiteY31" fmla="*/ 755118 h 1432963"/>
                  <a:gd name="connsiteX32" fmla="*/ 2192586 w 2202110"/>
                  <a:gd name="connsiteY32" fmla="*/ 795758 h 1432963"/>
                  <a:gd name="connsiteX33" fmla="*/ 2202111 w 2202110"/>
                  <a:gd name="connsiteY33" fmla="*/ 802743 h 1432963"/>
                  <a:gd name="connsiteX34" fmla="*/ 2040820 w 2202110"/>
                  <a:gd name="connsiteY34" fmla="*/ 1423773 h 1432963"/>
                  <a:gd name="connsiteX35" fmla="*/ 1661090 w 2202110"/>
                  <a:gd name="connsiteY35" fmla="*/ 1387578 h 1432963"/>
                  <a:gd name="connsiteX36" fmla="*/ 1388676 w 2202110"/>
                  <a:gd name="connsiteY36" fmla="*/ 1266293 h 1432963"/>
                  <a:gd name="connsiteX37" fmla="*/ 1081336 w 2202110"/>
                  <a:gd name="connsiteY37" fmla="*/ 1011658 h 1432963"/>
                  <a:gd name="connsiteX38" fmla="*/ 1038790 w 2202110"/>
                  <a:gd name="connsiteY38" fmla="*/ 1005943 h 1432963"/>
                  <a:gd name="connsiteX39" fmla="*/ 723195 w 2202110"/>
                  <a:gd name="connsiteY39" fmla="*/ 1199618 h 1432963"/>
                  <a:gd name="connsiteX40" fmla="*/ 551110 w 2202110"/>
                  <a:gd name="connsiteY40" fmla="*/ 1275818 h 1432963"/>
                  <a:gd name="connsiteX41" fmla="*/ 516185 w 2202110"/>
                  <a:gd name="connsiteY41" fmla="*/ 1278358 h 1432963"/>
                  <a:gd name="connsiteX42" fmla="*/ 469195 w 2202110"/>
                  <a:gd name="connsiteY42" fmla="*/ 1211683 h 1432963"/>
                  <a:gd name="connsiteX0" fmla="*/ 469195 w 2202110"/>
                  <a:gd name="connsiteY0" fmla="*/ 1211683 h 1423797"/>
                  <a:gd name="connsiteX1" fmla="*/ 526345 w 2202110"/>
                  <a:gd name="connsiteY1" fmla="*/ 1115798 h 1423797"/>
                  <a:gd name="connsiteX2" fmla="*/ 412045 w 2202110"/>
                  <a:gd name="connsiteY2" fmla="*/ 1182473 h 1423797"/>
                  <a:gd name="connsiteX3" fmla="*/ 309810 w 2202110"/>
                  <a:gd name="connsiteY3" fmla="*/ 1212318 h 1423797"/>
                  <a:gd name="connsiteX4" fmla="*/ 246310 w 2202110"/>
                  <a:gd name="connsiteY4" fmla="*/ 1184378 h 1423797"/>
                  <a:gd name="connsiteX5" fmla="*/ 253295 w 2202110"/>
                  <a:gd name="connsiteY5" fmla="*/ 1112623 h 1423797"/>
                  <a:gd name="connsiteX6" fmla="*/ 363785 w 2202110"/>
                  <a:gd name="connsiteY6" fmla="*/ 991973 h 1423797"/>
                  <a:gd name="connsiteX7" fmla="*/ 820985 w 2202110"/>
                  <a:gd name="connsiteY7" fmla="*/ 582398 h 1423797"/>
                  <a:gd name="connsiteX8" fmla="*/ 838765 w 2202110"/>
                  <a:gd name="connsiteY8" fmla="*/ 563983 h 1423797"/>
                  <a:gd name="connsiteX9" fmla="*/ 629851 w 2202110"/>
                  <a:gd name="connsiteY9" fmla="*/ 663678 h 1423797"/>
                  <a:gd name="connsiteX10" fmla="*/ 274885 w 2202110"/>
                  <a:gd name="connsiteY10" fmla="*/ 924028 h 1423797"/>
                  <a:gd name="connsiteX11" fmla="*/ 153601 w 2202110"/>
                  <a:gd name="connsiteY11" fmla="*/ 975463 h 1423797"/>
                  <a:gd name="connsiteX12" fmla="*/ 58985 w 2202110"/>
                  <a:gd name="connsiteY12" fmla="*/ 937998 h 1423797"/>
                  <a:gd name="connsiteX13" fmla="*/ 57715 w 2202110"/>
                  <a:gd name="connsiteY13" fmla="*/ 819253 h 1423797"/>
                  <a:gd name="connsiteX14" fmla="*/ 92005 w 2202110"/>
                  <a:gd name="connsiteY14" fmla="*/ 781788 h 1423797"/>
                  <a:gd name="connsiteX15" fmla="*/ 428555 w 2202110"/>
                  <a:gd name="connsiteY15" fmla="*/ 503658 h 1423797"/>
                  <a:gd name="connsiteX16" fmla="*/ 824160 w 2202110"/>
                  <a:gd name="connsiteY16" fmla="*/ 287123 h 1423797"/>
                  <a:gd name="connsiteX17" fmla="*/ 847655 w 2202110"/>
                  <a:gd name="connsiteY17" fmla="*/ 277598 h 1423797"/>
                  <a:gd name="connsiteX18" fmla="*/ 853370 w 2202110"/>
                  <a:gd name="connsiteY18" fmla="*/ 269978 h 1423797"/>
                  <a:gd name="connsiteX19" fmla="*/ 702876 w 2202110"/>
                  <a:gd name="connsiteY19" fmla="*/ 242038 h 1423797"/>
                  <a:gd name="connsiteX20" fmla="*/ 358705 w 2202110"/>
                  <a:gd name="connsiteY20" fmla="*/ 269343 h 1423797"/>
                  <a:gd name="connsiteX21" fmla="*/ 156776 w 2202110"/>
                  <a:gd name="connsiteY21" fmla="*/ 286488 h 1423797"/>
                  <a:gd name="connsiteX22" fmla="*/ 47555 w 2202110"/>
                  <a:gd name="connsiteY22" fmla="*/ 269978 h 1423797"/>
                  <a:gd name="connsiteX23" fmla="*/ 23426 w 2202110"/>
                  <a:gd name="connsiteY23" fmla="*/ 174093 h 1423797"/>
                  <a:gd name="connsiteX24" fmla="*/ 163760 w 2202110"/>
                  <a:gd name="connsiteY24" fmla="*/ 96623 h 1423797"/>
                  <a:gd name="connsiteX25" fmla="*/ 666045 w 2202110"/>
                  <a:gd name="connsiteY25" fmla="*/ 1373 h 1423797"/>
                  <a:gd name="connsiteX26" fmla="*/ 1097211 w 2202110"/>
                  <a:gd name="connsiteY26" fmla="*/ 44553 h 1423797"/>
                  <a:gd name="connsiteX27" fmla="*/ 1329620 w 2202110"/>
                  <a:gd name="connsiteY27" fmla="*/ 104878 h 1423797"/>
                  <a:gd name="connsiteX28" fmla="*/ 1528376 w 2202110"/>
                  <a:gd name="connsiteY28" fmla="*/ 279503 h 1423797"/>
                  <a:gd name="connsiteX29" fmla="*/ 1802061 w 2202110"/>
                  <a:gd name="connsiteY29" fmla="*/ 610973 h 1423797"/>
                  <a:gd name="connsiteX30" fmla="*/ 1847145 w 2202110"/>
                  <a:gd name="connsiteY30" fmla="*/ 670663 h 1423797"/>
                  <a:gd name="connsiteX31" fmla="*/ 1991290 w 2202110"/>
                  <a:gd name="connsiteY31" fmla="*/ 755118 h 1423797"/>
                  <a:gd name="connsiteX32" fmla="*/ 2192586 w 2202110"/>
                  <a:gd name="connsiteY32" fmla="*/ 795758 h 1423797"/>
                  <a:gd name="connsiteX33" fmla="*/ 2202111 w 2202110"/>
                  <a:gd name="connsiteY33" fmla="*/ 802743 h 1423797"/>
                  <a:gd name="connsiteX34" fmla="*/ 2040820 w 2202110"/>
                  <a:gd name="connsiteY34" fmla="*/ 1423773 h 1423797"/>
                  <a:gd name="connsiteX35" fmla="*/ 1661090 w 2202110"/>
                  <a:gd name="connsiteY35" fmla="*/ 1387578 h 1423797"/>
                  <a:gd name="connsiteX36" fmla="*/ 1388676 w 2202110"/>
                  <a:gd name="connsiteY36" fmla="*/ 1266293 h 1423797"/>
                  <a:gd name="connsiteX37" fmla="*/ 1081336 w 2202110"/>
                  <a:gd name="connsiteY37" fmla="*/ 1011658 h 1423797"/>
                  <a:gd name="connsiteX38" fmla="*/ 1038790 w 2202110"/>
                  <a:gd name="connsiteY38" fmla="*/ 1005943 h 1423797"/>
                  <a:gd name="connsiteX39" fmla="*/ 723195 w 2202110"/>
                  <a:gd name="connsiteY39" fmla="*/ 1199618 h 1423797"/>
                  <a:gd name="connsiteX40" fmla="*/ 551110 w 2202110"/>
                  <a:gd name="connsiteY40" fmla="*/ 1275818 h 1423797"/>
                  <a:gd name="connsiteX41" fmla="*/ 516185 w 2202110"/>
                  <a:gd name="connsiteY41" fmla="*/ 1278358 h 1423797"/>
                  <a:gd name="connsiteX42" fmla="*/ 469195 w 2202110"/>
                  <a:gd name="connsiteY42" fmla="*/ 1211683 h 1423797"/>
                  <a:gd name="connsiteX0" fmla="*/ 469195 w 2202110"/>
                  <a:gd name="connsiteY0" fmla="*/ 1211683 h 1423797"/>
                  <a:gd name="connsiteX1" fmla="*/ 526345 w 2202110"/>
                  <a:gd name="connsiteY1" fmla="*/ 1115798 h 1423797"/>
                  <a:gd name="connsiteX2" fmla="*/ 412045 w 2202110"/>
                  <a:gd name="connsiteY2" fmla="*/ 1182473 h 1423797"/>
                  <a:gd name="connsiteX3" fmla="*/ 309810 w 2202110"/>
                  <a:gd name="connsiteY3" fmla="*/ 1212318 h 1423797"/>
                  <a:gd name="connsiteX4" fmla="*/ 246310 w 2202110"/>
                  <a:gd name="connsiteY4" fmla="*/ 1184378 h 1423797"/>
                  <a:gd name="connsiteX5" fmla="*/ 253295 w 2202110"/>
                  <a:gd name="connsiteY5" fmla="*/ 1112623 h 1423797"/>
                  <a:gd name="connsiteX6" fmla="*/ 363785 w 2202110"/>
                  <a:gd name="connsiteY6" fmla="*/ 991973 h 1423797"/>
                  <a:gd name="connsiteX7" fmla="*/ 820985 w 2202110"/>
                  <a:gd name="connsiteY7" fmla="*/ 582398 h 1423797"/>
                  <a:gd name="connsiteX8" fmla="*/ 838765 w 2202110"/>
                  <a:gd name="connsiteY8" fmla="*/ 563983 h 1423797"/>
                  <a:gd name="connsiteX9" fmla="*/ 629851 w 2202110"/>
                  <a:gd name="connsiteY9" fmla="*/ 663678 h 1423797"/>
                  <a:gd name="connsiteX10" fmla="*/ 274885 w 2202110"/>
                  <a:gd name="connsiteY10" fmla="*/ 924028 h 1423797"/>
                  <a:gd name="connsiteX11" fmla="*/ 153601 w 2202110"/>
                  <a:gd name="connsiteY11" fmla="*/ 975463 h 1423797"/>
                  <a:gd name="connsiteX12" fmla="*/ 58985 w 2202110"/>
                  <a:gd name="connsiteY12" fmla="*/ 937998 h 1423797"/>
                  <a:gd name="connsiteX13" fmla="*/ 57715 w 2202110"/>
                  <a:gd name="connsiteY13" fmla="*/ 819253 h 1423797"/>
                  <a:gd name="connsiteX14" fmla="*/ 92005 w 2202110"/>
                  <a:gd name="connsiteY14" fmla="*/ 781788 h 1423797"/>
                  <a:gd name="connsiteX15" fmla="*/ 428555 w 2202110"/>
                  <a:gd name="connsiteY15" fmla="*/ 503658 h 1423797"/>
                  <a:gd name="connsiteX16" fmla="*/ 824160 w 2202110"/>
                  <a:gd name="connsiteY16" fmla="*/ 287123 h 1423797"/>
                  <a:gd name="connsiteX17" fmla="*/ 847655 w 2202110"/>
                  <a:gd name="connsiteY17" fmla="*/ 277598 h 1423797"/>
                  <a:gd name="connsiteX18" fmla="*/ 853370 w 2202110"/>
                  <a:gd name="connsiteY18" fmla="*/ 269978 h 1423797"/>
                  <a:gd name="connsiteX19" fmla="*/ 702876 w 2202110"/>
                  <a:gd name="connsiteY19" fmla="*/ 242038 h 1423797"/>
                  <a:gd name="connsiteX20" fmla="*/ 358705 w 2202110"/>
                  <a:gd name="connsiteY20" fmla="*/ 269343 h 1423797"/>
                  <a:gd name="connsiteX21" fmla="*/ 156776 w 2202110"/>
                  <a:gd name="connsiteY21" fmla="*/ 286488 h 1423797"/>
                  <a:gd name="connsiteX22" fmla="*/ 47555 w 2202110"/>
                  <a:gd name="connsiteY22" fmla="*/ 269978 h 1423797"/>
                  <a:gd name="connsiteX23" fmla="*/ 23426 w 2202110"/>
                  <a:gd name="connsiteY23" fmla="*/ 174093 h 1423797"/>
                  <a:gd name="connsiteX24" fmla="*/ 163760 w 2202110"/>
                  <a:gd name="connsiteY24" fmla="*/ 96623 h 1423797"/>
                  <a:gd name="connsiteX25" fmla="*/ 666045 w 2202110"/>
                  <a:gd name="connsiteY25" fmla="*/ 1373 h 1423797"/>
                  <a:gd name="connsiteX26" fmla="*/ 1097211 w 2202110"/>
                  <a:gd name="connsiteY26" fmla="*/ 44553 h 1423797"/>
                  <a:gd name="connsiteX27" fmla="*/ 1329620 w 2202110"/>
                  <a:gd name="connsiteY27" fmla="*/ 104878 h 1423797"/>
                  <a:gd name="connsiteX28" fmla="*/ 1528376 w 2202110"/>
                  <a:gd name="connsiteY28" fmla="*/ 279503 h 1423797"/>
                  <a:gd name="connsiteX29" fmla="*/ 1847145 w 2202110"/>
                  <a:gd name="connsiteY29" fmla="*/ 670663 h 1423797"/>
                  <a:gd name="connsiteX30" fmla="*/ 1991290 w 2202110"/>
                  <a:gd name="connsiteY30" fmla="*/ 755118 h 1423797"/>
                  <a:gd name="connsiteX31" fmla="*/ 2192586 w 2202110"/>
                  <a:gd name="connsiteY31" fmla="*/ 795758 h 1423797"/>
                  <a:gd name="connsiteX32" fmla="*/ 2202111 w 2202110"/>
                  <a:gd name="connsiteY32" fmla="*/ 802743 h 1423797"/>
                  <a:gd name="connsiteX33" fmla="*/ 2040820 w 2202110"/>
                  <a:gd name="connsiteY33" fmla="*/ 1423773 h 1423797"/>
                  <a:gd name="connsiteX34" fmla="*/ 1661090 w 2202110"/>
                  <a:gd name="connsiteY34" fmla="*/ 1387578 h 1423797"/>
                  <a:gd name="connsiteX35" fmla="*/ 1388676 w 2202110"/>
                  <a:gd name="connsiteY35" fmla="*/ 1266293 h 1423797"/>
                  <a:gd name="connsiteX36" fmla="*/ 1081336 w 2202110"/>
                  <a:gd name="connsiteY36" fmla="*/ 1011658 h 1423797"/>
                  <a:gd name="connsiteX37" fmla="*/ 1038790 w 2202110"/>
                  <a:gd name="connsiteY37" fmla="*/ 1005943 h 1423797"/>
                  <a:gd name="connsiteX38" fmla="*/ 723195 w 2202110"/>
                  <a:gd name="connsiteY38" fmla="*/ 1199618 h 1423797"/>
                  <a:gd name="connsiteX39" fmla="*/ 551110 w 2202110"/>
                  <a:gd name="connsiteY39" fmla="*/ 1275818 h 1423797"/>
                  <a:gd name="connsiteX40" fmla="*/ 516185 w 2202110"/>
                  <a:gd name="connsiteY40" fmla="*/ 1278358 h 1423797"/>
                  <a:gd name="connsiteX41" fmla="*/ 469195 w 2202110"/>
                  <a:gd name="connsiteY41" fmla="*/ 1211683 h 1423797"/>
                  <a:gd name="connsiteX0" fmla="*/ 469195 w 2202110"/>
                  <a:gd name="connsiteY0" fmla="*/ 1211683 h 1423797"/>
                  <a:gd name="connsiteX1" fmla="*/ 526345 w 2202110"/>
                  <a:gd name="connsiteY1" fmla="*/ 1115798 h 1423797"/>
                  <a:gd name="connsiteX2" fmla="*/ 412045 w 2202110"/>
                  <a:gd name="connsiteY2" fmla="*/ 1182473 h 1423797"/>
                  <a:gd name="connsiteX3" fmla="*/ 309810 w 2202110"/>
                  <a:gd name="connsiteY3" fmla="*/ 1212318 h 1423797"/>
                  <a:gd name="connsiteX4" fmla="*/ 246310 w 2202110"/>
                  <a:gd name="connsiteY4" fmla="*/ 1184378 h 1423797"/>
                  <a:gd name="connsiteX5" fmla="*/ 253295 w 2202110"/>
                  <a:gd name="connsiteY5" fmla="*/ 1112623 h 1423797"/>
                  <a:gd name="connsiteX6" fmla="*/ 363785 w 2202110"/>
                  <a:gd name="connsiteY6" fmla="*/ 991973 h 1423797"/>
                  <a:gd name="connsiteX7" fmla="*/ 820985 w 2202110"/>
                  <a:gd name="connsiteY7" fmla="*/ 582398 h 1423797"/>
                  <a:gd name="connsiteX8" fmla="*/ 838765 w 2202110"/>
                  <a:gd name="connsiteY8" fmla="*/ 563983 h 1423797"/>
                  <a:gd name="connsiteX9" fmla="*/ 629851 w 2202110"/>
                  <a:gd name="connsiteY9" fmla="*/ 663678 h 1423797"/>
                  <a:gd name="connsiteX10" fmla="*/ 274885 w 2202110"/>
                  <a:gd name="connsiteY10" fmla="*/ 924028 h 1423797"/>
                  <a:gd name="connsiteX11" fmla="*/ 153601 w 2202110"/>
                  <a:gd name="connsiteY11" fmla="*/ 975463 h 1423797"/>
                  <a:gd name="connsiteX12" fmla="*/ 58985 w 2202110"/>
                  <a:gd name="connsiteY12" fmla="*/ 937998 h 1423797"/>
                  <a:gd name="connsiteX13" fmla="*/ 57715 w 2202110"/>
                  <a:gd name="connsiteY13" fmla="*/ 819253 h 1423797"/>
                  <a:gd name="connsiteX14" fmla="*/ 92005 w 2202110"/>
                  <a:gd name="connsiteY14" fmla="*/ 781788 h 1423797"/>
                  <a:gd name="connsiteX15" fmla="*/ 428555 w 2202110"/>
                  <a:gd name="connsiteY15" fmla="*/ 503658 h 1423797"/>
                  <a:gd name="connsiteX16" fmla="*/ 824160 w 2202110"/>
                  <a:gd name="connsiteY16" fmla="*/ 287123 h 1423797"/>
                  <a:gd name="connsiteX17" fmla="*/ 847655 w 2202110"/>
                  <a:gd name="connsiteY17" fmla="*/ 277598 h 1423797"/>
                  <a:gd name="connsiteX18" fmla="*/ 853370 w 2202110"/>
                  <a:gd name="connsiteY18" fmla="*/ 269978 h 1423797"/>
                  <a:gd name="connsiteX19" fmla="*/ 702876 w 2202110"/>
                  <a:gd name="connsiteY19" fmla="*/ 242038 h 1423797"/>
                  <a:gd name="connsiteX20" fmla="*/ 358705 w 2202110"/>
                  <a:gd name="connsiteY20" fmla="*/ 269343 h 1423797"/>
                  <a:gd name="connsiteX21" fmla="*/ 156776 w 2202110"/>
                  <a:gd name="connsiteY21" fmla="*/ 286488 h 1423797"/>
                  <a:gd name="connsiteX22" fmla="*/ 47555 w 2202110"/>
                  <a:gd name="connsiteY22" fmla="*/ 269978 h 1423797"/>
                  <a:gd name="connsiteX23" fmla="*/ 23426 w 2202110"/>
                  <a:gd name="connsiteY23" fmla="*/ 174093 h 1423797"/>
                  <a:gd name="connsiteX24" fmla="*/ 163760 w 2202110"/>
                  <a:gd name="connsiteY24" fmla="*/ 96623 h 1423797"/>
                  <a:gd name="connsiteX25" fmla="*/ 666045 w 2202110"/>
                  <a:gd name="connsiteY25" fmla="*/ 1373 h 1423797"/>
                  <a:gd name="connsiteX26" fmla="*/ 1097211 w 2202110"/>
                  <a:gd name="connsiteY26" fmla="*/ 44553 h 1423797"/>
                  <a:gd name="connsiteX27" fmla="*/ 1329620 w 2202110"/>
                  <a:gd name="connsiteY27" fmla="*/ 104878 h 1423797"/>
                  <a:gd name="connsiteX28" fmla="*/ 1847145 w 2202110"/>
                  <a:gd name="connsiteY28" fmla="*/ 670663 h 1423797"/>
                  <a:gd name="connsiteX29" fmla="*/ 1991290 w 2202110"/>
                  <a:gd name="connsiteY29" fmla="*/ 755118 h 1423797"/>
                  <a:gd name="connsiteX30" fmla="*/ 2192586 w 2202110"/>
                  <a:gd name="connsiteY30" fmla="*/ 795758 h 1423797"/>
                  <a:gd name="connsiteX31" fmla="*/ 2202111 w 2202110"/>
                  <a:gd name="connsiteY31" fmla="*/ 802743 h 1423797"/>
                  <a:gd name="connsiteX32" fmla="*/ 2040820 w 2202110"/>
                  <a:gd name="connsiteY32" fmla="*/ 1423773 h 1423797"/>
                  <a:gd name="connsiteX33" fmla="*/ 1661090 w 2202110"/>
                  <a:gd name="connsiteY33" fmla="*/ 1387578 h 1423797"/>
                  <a:gd name="connsiteX34" fmla="*/ 1388676 w 2202110"/>
                  <a:gd name="connsiteY34" fmla="*/ 1266293 h 1423797"/>
                  <a:gd name="connsiteX35" fmla="*/ 1081336 w 2202110"/>
                  <a:gd name="connsiteY35" fmla="*/ 1011658 h 1423797"/>
                  <a:gd name="connsiteX36" fmla="*/ 1038790 w 2202110"/>
                  <a:gd name="connsiteY36" fmla="*/ 1005943 h 1423797"/>
                  <a:gd name="connsiteX37" fmla="*/ 723195 w 2202110"/>
                  <a:gd name="connsiteY37" fmla="*/ 1199618 h 1423797"/>
                  <a:gd name="connsiteX38" fmla="*/ 551110 w 2202110"/>
                  <a:gd name="connsiteY38" fmla="*/ 1275818 h 1423797"/>
                  <a:gd name="connsiteX39" fmla="*/ 516185 w 2202110"/>
                  <a:gd name="connsiteY39" fmla="*/ 1278358 h 1423797"/>
                  <a:gd name="connsiteX40" fmla="*/ 469195 w 2202110"/>
                  <a:gd name="connsiteY40" fmla="*/ 1211683 h 1423797"/>
                  <a:gd name="connsiteX0" fmla="*/ 469195 w 2202110"/>
                  <a:gd name="connsiteY0" fmla="*/ 1211683 h 1423797"/>
                  <a:gd name="connsiteX1" fmla="*/ 526345 w 2202110"/>
                  <a:gd name="connsiteY1" fmla="*/ 1115798 h 1423797"/>
                  <a:gd name="connsiteX2" fmla="*/ 412045 w 2202110"/>
                  <a:gd name="connsiteY2" fmla="*/ 1182473 h 1423797"/>
                  <a:gd name="connsiteX3" fmla="*/ 309810 w 2202110"/>
                  <a:gd name="connsiteY3" fmla="*/ 1212318 h 1423797"/>
                  <a:gd name="connsiteX4" fmla="*/ 246310 w 2202110"/>
                  <a:gd name="connsiteY4" fmla="*/ 1184378 h 1423797"/>
                  <a:gd name="connsiteX5" fmla="*/ 253295 w 2202110"/>
                  <a:gd name="connsiteY5" fmla="*/ 1112623 h 1423797"/>
                  <a:gd name="connsiteX6" fmla="*/ 363785 w 2202110"/>
                  <a:gd name="connsiteY6" fmla="*/ 991973 h 1423797"/>
                  <a:gd name="connsiteX7" fmla="*/ 820985 w 2202110"/>
                  <a:gd name="connsiteY7" fmla="*/ 582398 h 1423797"/>
                  <a:gd name="connsiteX8" fmla="*/ 838765 w 2202110"/>
                  <a:gd name="connsiteY8" fmla="*/ 563983 h 1423797"/>
                  <a:gd name="connsiteX9" fmla="*/ 629851 w 2202110"/>
                  <a:gd name="connsiteY9" fmla="*/ 663678 h 1423797"/>
                  <a:gd name="connsiteX10" fmla="*/ 274885 w 2202110"/>
                  <a:gd name="connsiteY10" fmla="*/ 924028 h 1423797"/>
                  <a:gd name="connsiteX11" fmla="*/ 153601 w 2202110"/>
                  <a:gd name="connsiteY11" fmla="*/ 975463 h 1423797"/>
                  <a:gd name="connsiteX12" fmla="*/ 58985 w 2202110"/>
                  <a:gd name="connsiteY12" fmla="*/ 937998 h 1423797"/>
                  <a:gd name="connsiteX13" fmla="*/ 57715 w 2202110"/>
                  <a:gd name="connsiteY13" fmla="*/ 819253 h 1423797"/>
                  <a:gd name="connsiteX14" fmla="*/ 92005 w 2202110"/>
                  <a:gd name="connsiteY14" fmla="*/ 781788 h 1423797"/>
                  <a:gd name="connsiteX15" fmla="*/ 428555 w 2202110"/>
                  <a:gd name="connsiteY15" fmla="*/ 503658 h 1423797"/>
                  <a:gd name="connsiteX16" fmla="*/ 824160 w 2202110"/>
                  <a:gd name="connsiteY16" fmla="*/ 287123 h 1423797"/>
                  <a:gd name="connsiteX17" fmla="*/ 847655 w 2202110"/>
                  <a:gd name="connsiteY17" fmla="*/ 277598 h 1423797"/>
                  <a:gd name="connsiteX18" fmla="*/ 853370 w 2202110"/>
                  <a:gd name="connsiteY18" fmla="*/ 269978 h 1423797"/>
                  <a:gd name="connsiteX19" fmla="*/ 702876 w 2202110"/>
                  <a:gd name="connsiteY19" fmla="*/ 242038 h 1423797"/>
                  <a:gd name="connsiteX20" fmla="*/ 358705 w 2202110"/>
                  <a:gd name="connsiteY20" fmla="*/ 269343 h 1423797"/>
                  <a:gd name="connsiteX21" fmla="*/ 156776 w 2202110"/>
                  <a:gd name="connsiteY21" fmla="*/ 286488 h 1423797"/>
                  <a:gd name="connsiteX22" fmla="*/ 47555 w 2202110"/>
                  <a:gd name="connsiteY22" fmla="*/ 269978 h 1423797"/>
                  <a:gd name="connsiteX23" fmla="*/ 23426 w 2202110"/>
                  <a:gd name="connsiteY23" fmla="*/ 174093 h 1423797"/>
                  <a:gd name="connsiteX24" fmla="*/ 163760 w 2202110"/>
                  <a:gd name="connsiteY24" fmla="*/ 96623 h 1423797"/>
                  <a:gd name="connsiteX25" fmla="*/ 666045 w 2202110"/>
                  <a:gd name="connsiteY25" fmla="*/ 1373 h 1423797"/>
                  <a:gd name="connsiteX26" fmla="*/ 1097211 w 2202110"/>
                  <a:gd name="connsiteY26" fmla="*/ 44553 h 1423797"/>
                  <a:gd name="connsiteX27" fmla="*/ 1329620 w 2202110"/>
                  <a:gd name="connsiteY27" fmla="*/ 104878 h 1423797"/>
                  <a:gd name="connsiteX28" fmla="*/ 1847145 w 2202110"/>
                  <a:gd name="connsiteY28" fmla="*/ 670663 h 1423797"/>
                  <a:gd name="connsiteX29" fmla="*/ 1991290 w 2202110"/>
                  <a:gd name="connsiteY29" fmla="*/ 755118 h 1423797"/>
                  <a:gd name="connsiteX30" fmla="*/ 2192586 w 2202110"/>
                  <a:gd name="connsiteY30" fmla="*/ 795758 h 1423797"/>
                  <a:gd name="connsiteX31" fmla="*/ 2202111 w 2202110"/>
                  <a:gd name="connsiteY31" fmla="*/ 802743 h 1423797"/>
                  <a:gd name="connsiteX32" fmla="*/ 2040820 w 2202110"/>
                  <a:gd name="connsiteY32" fmla="*/ 1423773 h 1423797"/>
                  <a:gd name="connsiteX33" fmla="*/ 1661090 w 2202110"/>
                  <a:gd name="connsiteY33" fmla="*/ 1387578 h 1423797"/>
                  <a:gd name="connsiteX34" fmla="*/ 1388676 w 2202110"/>
                  <a:gd name="connsiteY34" fmla="*/ 1266293 h 1423797"/>
                  <a:gd name="connsiteX35" fmla="*/ 1081336 w 2202110"/>
                  <a:gd name="connsiteY35" fmla="*/ 1011658 h 1423797"/>
                  <a:gd name="connsiteX36" fmla="*/ 1038790 w 2202110"/>
                  <a:gd name="connsiteY36" fmla="*/ 1005943 h 1423797"/>
                  <a:gd name="connsiteX37" fmla="*/ 723195 w 2202110"/>
                  <a:gd name="connsiteY37" fmla="*/ 1199618 h 1423797"/>
                  <a:gd name="connsiteX38" fmla="*/ 551110 w 2202110"/>
                  <a:gd name="connsiteY38" fmla="*/ 1275818 h 1423797"/>
                  <a:gd name="connsiteX39" fmla="*/ 516185 w 2202110"/>
                  <a:gd name="connsiteY39" fmla="*/ 1278358 h 1423797"/>
                  <a:gd name="connsiteX40" fmla="*/ 469195 w 2202110"/>
                  <a:gd name="connsiteY40" fmla="*/ 1211683 h 1423797"/>
                  <a:gd name="connsiteX0" fmla="*/ 469195 w 2202110"/>
                  <a:gd name="connsiteY0" fmla="*/ 1211683 h 1423797"/>
                  <a:gd name="connsiteX1" fmla="*/ 526345 w 2202110"/>
                  <a:gd name="connsiteY1" fmla="*/ 1115798 h 1423797"/>
                  <a:gd name="connsiteX2" fmla="*/ 412045 w 2202110"/>
                  <a:gd name="connsiteY2" fmla="*/ 1182473 h 1423797"/>
                  <a:gd name="connsiteX3" fmla="*/ 309810 w 2202110"/>
                  <a:gd name="connsiteY3" fmla="*/ 1212318 h 1423797"/>
                  <a:gd name="connsiteX4" fmla="*/ 246310 w 2202110"/>
                  <a:gd name="connsiteY4" fmla="*/ 1184378 h 1423797"/>
                  <a:gd name="connsiteX5" fmla="*/ 253295 w 2202110"/>
                  <a:gd name="connsiteY5" fmla="*/ 1112623 h 1423797"/>
                  <a:gd name="connsiteX6" fmla="*/ 363785 w 2202110"/>
                  <a:gd name="connsiteY6" fmla="*/ 991973 h 1423797"/>
                  <a:gd name="connsiteX7" fmla="*/ 820985 w 2202110"/>
                  <a:gd name="connsiteY7" fmla="*/ 582398 h 1423797"/>
                  <a:gd name="connsiteX8" fmla="*/ 838765 w 2202110"/>
                  <a:gd name="connsiteY8" fmla="*/ 563983 h 1423797"/>
                  <a:gd name="connsiteX9" fmla="*/ 629851 w 2202110"/>
                  <a:gd name="connsiteY9" fmla="*/ 663678 h 1423797"/>
                  <a:gd name="connsiteX10" fmla="*/ 274885 w 2202110"/>
                  <a:gd name="connsiteY10" fmla="*/ 924028 h 1423797"/>
                  <a:gd name="connsiteX11" fmla="*/ 153601 w 2202110"/>
                  <a:gd name="connsiteY11" fmla="*/ 975463 h 1423797"/>
                  <a:gd name="connsiteX12" fmla="*/ 58985 w 2202110"/>
                  <a:gd name="connsiteY12" fmla="*/ 937998 h 1423797"/>
                  <a:gd name="connsiteX13" fmla="*/ 57715 w 2202110"/>
                  <a:gd name="connsiteY13" fmla="*/ 819253 h 1423797"/>
                  <a:gd name="connsiteX14" fmla="*/ 92005 w 2202110"/>
                  <a:gd name="connsiteY14" fmla="*/ 781788 h 1423797"/>
                  <a:gd name="connsiteX15" fmla="*/ 428555 w 2202110"/>
                  <a:gd name="connsiteY15" fmla="*/ 503658 h 1423797"/>
                  <a:gd name="connsiteX16" fmla="*/ 824160 w 2202110"/>
                  <a:gd name="connsiteY16" fmla="*/ 287123 h 1423797"/>
                  <a:gd name="connsiteX17" fmla="*/ 847655 w 2202110"/>
                  <a:gd name="connsiteY17" fmla="*/ 277598 h 1423797"/>
                  <a:gd name="connsiteX18" fmla="*/ 853370 w 2202110"/>
                  <a:gd name="connsiteY18" fmla="*/ 269978 h 1423797"/>
                  <a:gd name="connsiteX19" fmla="*/ 702876 w 2202110"/>
                  <a:gd name="connsiteY19" fmla="*/ 242038 h 1423797"/>
                  <a:gd name="connsiteX20" fmla="*/ 358705 w 2202110"/>
                  <a:gd name="connsiteY20" fmla="*/ 269343 h 1423797"/>
                  <a:gd name="connsiteX21" fmla="*/ 156776 w 2202110"/>
                  <a:gd name="connsiteY21" fmla="*/ 286488 h 1423797"/>
                  <a:gd name="connsiteX22" fmla="*/ 47555 w 2202110"/>
                  <a:gd name="connsiteY22" fmla="*/ 269978 h 1423797"/>
                  <a:gd name="connsiteX23" fmla="*/ 23426 w 2202110"/>
                  <a:gd name="connsiteY23" fmla="*/ 174093 h 1423797"/>
                  <a:gd name="connsiteX24" fmla="*/ 163760 w 2202110"/>
                  <a:gd name="connsiteY24" fmla="*/ 96623 h 1423797"/>
                  <a:gd name="connsiteX25" fmla="*/ 666045 w 2202110"/>
                  <a:gd name="connsiteY25" fmla="*/ 1373 h 1423797"/>
                  <a:gd name="connsiteX26" fmla="*/ 1097211 w 2202110"/>
                  <a:gd name="connsiteY26" fmla="*/ 44553 h 1423797"/>
                  <a:gd name="connsiteX27" fmla="*/ 1329620 w 2202110"/>
                  <a:gd name="connsiteY27" fmla="*/ 104878 h 1423797"/>
                  <a:gd name="connsiteX28" fmla="*/ 1847145 w 2202110"/>
                  <a:gd name="connsiteY28" fmla="*/ 670663 h 1423797"/>
                  <a:gd name="connsiteX29" fmla="*/ 1991290 w 2202110"/>
                  <a:gd name="connsiteY29" fmla="*/ 755118 h 1423797"/>
                  <a:gd name="connsiteX30" fmla="*/ 2192586 w 2202110"/>
                  <a:gd name="connsiteY30" fmla="*/ 795758 h 1423797"/>
                  <a:gd name="connsiteX31" fmla="*/ 2202111 w 2202110"/>
                  <a:gd name="connsiteY31" fmla="*/ 802743 h 1423797"/>
                  <a:gd name="connsiteX32" fmla="*/ 2040820 w 2202110"/>
                  <a:gd name="connsiteY32" fmla="*/ 1423773 h 1423797"/>
                  <a:gd name="connsiteX33" fmla="*/ 1661090 w 2202110"/>
                  <a:gd name="connsiteY33" fmla="*/ 1387578 h 1423797"/>
                  <a:gd name="connsiteX34" fmla="*/ 1388676 w 2202110"/>
                  <a:gd name="connsiteY34" fmla="*/ 1266293 h 1423797"/>
                  <a:gd name="connsiteX35" fmla="*/ 1081336 w 2202110"/>
                  <a:gd name="connsiteY35" fmla="*/ 1011658 h 1423797"/>
                  <a:gd name="connsiteX36" fmla="*/ 723195 w 2202110"/>
                  <a:gd name="connsiteY36" fmla="*/ 1199618 h 1423797"/>
                  <a:gd name="connsiteX37" fmla="*/ 551110 w 2202110"/>
                  <a:gd name="connsiteY37" fmla="*/ 1275818 h 1423797"/>
                  <a:gd name="connsiteX38" fmla="*/ 516185 w 2202110"/>
                  <a:gd name="connsiteY38" fmla="*/ 1278358 h 1423797"/>
                  <a:gd name="connsiteX39" fmla="*/ 469195 w 2202110"/>
                  <a:gd name="connsiteY39" fmla="*/ 1211683 h 1423797"/>
                  <a:gd name="connsiteX0" fmla="*/ 469195 w 2202110"/>
                  <a:gd name="connsiteY0" fmla="*/ 1211683 h 1423797"/>
                  <a:gd name="connsiteX1" fmla="*/ 526345 w 2202110"/>
                  <a:gd name="connsiteY1" fmla="*/ 1115798 h 1423797"/>
                  <a:gd name="connsiteX2" fmla="*/ 412045 w 2202110"/>
                  <a:gd name="connsiteY2" fmla="*/ 1182473 h 1423797"/>
                  <a:gd name="connsiteX3" fmla="*/ 309810 w 2202110"/>
                  <a:gd name="connsiteY3" fmla="*/ 1212318 h 1423797"/>
                  <a:gd name="connsiteX4" fmla="*/ 246310 w 2202110"/>
                  <a:gd name="connsiteY4" fmla="*/ 1184378 h 1423797"/>
                  <a:gd name="connsiteX5" fmla="*/ 253295 w 2202110"/>
                  <a:gd name="connsiteY5" fmla="*/ 1112623 h 1423797"/>
                  <a:gd name="connsiteX6" fmla="*/ 363785 w 2202110"/>
                  <a:gd name="connsiteY6" fmla="*/ 991973 h 1423797"/>
                  <a:gd name="connsiteX7" fmla="*/ 820985 w 2202110"/>
                  <a:gd name="connsiteY7" fmla="*/ 582398 h 1423797"/>
                  <a:gd name="connsiteX8" fmla="*/ 838765 w 2202110"/>
                  <a:gd name="connsiteY8" fmla="*/ 563983 h 1423797"/>
                  <a:gd name="connsiteX9" fmla="*/ 629851 w 2202110"/>
                  <a:gd name="connsiteY9" fmla="*/ 663678 h 1423797"/>
                  <a:gd name="connsiteX10" fmla="*/ 274885 w 2202110"/>
                  <a:gd name="connsiteY10" fmla="*/ 924028 h 1423797"/>
                  <a:gd name="connsiteX11" fmla="*/ 153601 w 2202110"/>
                  <a:gd name="connsiteY11" fmla="*/ 975463 h 1423797"/>
                  <a:gd name="connsiteX12" fmla="*/ 58985 w 2202110"/>
                  <a:gd name="connsiteY12" fmla="*/ 937998 h 1423797"/>
                  <a:gd name="connsiteX13" fmla="*/ 57715 w 2202110"/>
                  <a:gd name="connsiteY13" fmla="*/ 819253 h 1423797"/>
                  <a:gd name="connsiteX14" fmla="*/ 92005 w 2202110"/>
                  <a:gd name="connsiteY14" fmla="*/ 781788 h 1423797"/>
                  <a:gd name="connsiteX15" fmla="*/ 428555 w 2202110"/>
                  <a:gd name="connsiteY15" fmla="*/ 503658 h 1423797"/>
                  <a:gd name="connsiteX16" fmla="*/ 824160 w 2202110"/>
                  <a:gd name="connsiteY16" fmla="*/ 287123 h 1423797"/>
                  <a:gd name="connsiteX17" fmla="*/ 847655 w 2202110"/>
                  <a:gd name="connsiteY17" fmla="*/ 277598 h 1423797"/>
                  <a:gd name="connsiteX18" fmla="*/ 853370 w 2202110"/>
                  <a:gd name="connsiteY18" fmla="*/ 269978 h 1423797"/>
                  <a:gd name="connsiteX19" fmla="*/ 702876 w 2202110"/>
                  <a:gd name="connsiteY19" fmla="*/ 242038 h 1423797"/>
                  <a:gd name="connsiteX20" fmla="*/ 358705 w 2202110"/>
                  <a:gd name="connsiteY20" fmla="*/ 269343 h 1423797"/>
                  <a:gd name="connsiteX21" fmla="*/ 156776 w 2202110"/>
                  <a:gd name="connsiteY21" fmla="*/ 286488 h 1423797"/>
                  <a:gd name="connsiteX22" fmla="*/ 47555 w 2202110"/>
                  <a:gd name="connsiteY22" fmla="*/ 269978 h 1423797"/>
                  <a:gd name="connsiteX23" fmla="*/ 23426 w 2202110"/>
                  <a:gd name="connsiteY23" fmla="*/ 174093 h 1423797"/>
                  <a:gd name="connsiteX24" fmla="*/ 163760 w 2202110"/>
                  <a:gd name="connsiteY24" fmla="*/ 96623 h 1423797"/>
                  <a:gd name="connsiteX25" fmla="*/ 666045 w 2202110"/>
                  <a:gd name="connsiteY25" fmla="*/ 1373 h 1423797"/>
                  <a:gd name="connsiteX26" fmla="*/ 1097211 w 2202110"/>
                  <a:gd name="connsiteY26" fmla="*/ 44553 h 1423797"/>
                  <a:gd name="connsiteX27" fmla="*/ 1329620 w 2202110"/>
                  <a:gd name="connsiteY27" fmla="*/ 104878 h 1423797"/>
                  <a:gd name="connsiteX28" fmla="*/ 1847145 w 2202110"/>
                  <a:gd name="connsiteY28" fmla="*/ 670663 h 1423797"/>
                  <a:gd name="connsiteX29" fmla="*/ 1991290 w 2202110"/>
                  <a:gd name="connsiteY29" fmla="*/ 755118 h 1423797"/>
                  <a:gd name="connsiteX30" fmla="*/ 2192586 w 2202110"/>
                  <a:gd name="connsiteY30" fmla="*/ 795758 h 1423797"/>
                  <a:gd name="connsiteX31" fmla="*/ 2202111 w 2202110"/>
                  <a:gd name="connsiteY31" fmla="*/ 802743 h 1423797"/>
                  <a:gd name="connsiteX32" fmla="*/ 2040820 w 2202110"/>
                  <a:gd name="connsiteY32" fmla="*/ 1423773 h 1423797"/>
                  <a:gd name="connsiteX33" fmla="*/ 1661090 w 2202110"/>
                  <a:gd name="connsiteY33" fmla="*/ 1387578 h 1423797"/>
                  <a:gd name="connsiteX34" fmla="*/ 1388676 w 2202110"/>
                  <a:gd name="connsiteY34" fmla="*/ 1266293 h 1423797"/>
                  <a:gd name="connsiteX35" fmla="*/ 1081336 w 2202110"/>
                  <a:gd name="connsiteY35" fmla="*/ 1011658 h 1423797"/>
                  <a:gd name="connsiteX36" fmla="*/ 723195 w 2202110"/>
                  <a:gd name="connsiteY36" fmla="*/ 1199618 h 1423797"/>
                  <a:gd name="connsiteX37" fmla="*/ 551110 w 2202110"/>
                  <a:gd name="connsiteY37" fmla="*/ 1275818 h 1423797"/>
                  <a:gd name="connsiteX38" fmla="*/ 516185 w 2202110"/>
                  <a:gd name="connsiteY38" fmla="*/ 1278358 h 1423797"/>
                  <a:gd name="connsiteX39" fmla="*/ 469195 w 2202110"/>
                  <a:gd name="connsiteY39" fmla="*/ 1211683 h 1423797"/>
                  <a:gd name="connsiteX0" fmla="*/ 469195 w 2202110"/>
                  <a:gd name="connsiteY0" fmla="*/ 1211683 h 1423797"/>
                  <a:gd name="connsiteX1" fmla="*/ 526345 w 2202110"/>
                  <a:gd name="connsiteY1" fmla="*/ 1115798 h 1423797"/>
                  <a:gd name="connsiteX2" fmla="*/ 412045 w 2202110"/>
                  <a:gd name="connsiteY2" fmla="*/ 1182473 h 1423797"/>
                  <a:gd name="connsiteX3" fmla="*/ 309810 w 2202110"/>
                  <a:gd name="connsiteY3" fmla="*/ 1212318 h 1423797"/>
                  <a:gd name="connsiteX4" fmla="*/ 246310 w 2202110"/>
                  <a:gd name="connsiteY4" fmla="*/ 1184378 h 1423797"/>
                  <a:gd name="connsiteX5" fmla="*/ 253295 w 2202110"/>
                  <a:gd name="connsiteY5" fmla="*/ 1112623 h 1423797"/>
                  <a:gd name="connsiteX6" fmla="*/ 363785 w 2202110"/>
                  <a:gd name="connsiteY6" fmla="*/ 991973 h 1423797"/>
                  <a:gd name="connsiteX7" fmla="*/ 820985 w 2202110"/>
                  <a:gd name="connsiteY7" fmla="*/ 582398 h 1423797"/>
                  <a:gd name="connsiteX8" fmla="*/ 838765 w 2202110"/>
                  <a:gd name="connsiteY8" fmla="*/ 563983 h 1423797"/>
                  <a:gd name="connsiteX9" fmla="*/ 629851 w 2202110"/>
                  <a:gd name="connsiteY9" fmla="*/ 663678 h 1423797"/>
                  <a:gd name="connsiteX10" fmla="*/ 274885 w 2202110"/>
                  <a:gd name="connsiteY10" fmla="*/ 924028 h 1423797"/>
                  <a:gd name="connsiteX11" fmla="*/ 153601 w 2202110"/>
                  <a:gd name="connsiteY11" fmla="*/ 975463 h 1423797"/>
                  <a:gd name="connsiteX12" fmla="*/ 58985 w 2202110"/>
                  <a:gd name="connsiteY12" fmla="*/ 937998 h 1423797"/>
                  <a:gd name="connsiteX13" fmla="*/ 57715 w 2202110"/>
                  <a:gd name="connsiteY13" fmla="*/ 819253 h 1423797"/>
                  <a:gd name="connsiteX14" fmla="*/ 92005 w 2202110"/>
                  <a:gd name="connsiteY14" fmla="*/ 781788 h 1423797"/>
                  <a:gd name="connsiteX15" fmla="*/ 428555 w 2202110"/>
                  <a:gd name="connsiteY15" fmla="*/ 503658 h 1423797"/>
                  <a:gd name="connsiteX16" fmla="*/ 824160 w 2202110"/>
                  <a:gd name="connsiteY16" fmla="*/ 287123 h 1423797"/>
                  <a:gd name="connsiteX17" fmla="*/ 847655 w 2202110"/>
                  <a:gd name="connsiteY17" fmla="*/ 277598 h 1423797"/>
                  <a:gd name="connsiteX18" fmla="*/ 853370 w 2202110"/>
                  <a:gd name="connsiteY18" fmla="*/ 269978 h 1423797"/>
                  <a:gd name="connsiteX19" fmla="*/ 702876 w 2202110"/>
                  <a:gd name="connsiteY19" fmla="*/ 242038 h 1423797"/>
                  <a:gd name="connsiteX20" fmla="*/ 358705 w 2202110"/>
                  <a:gd name="connsiteY20" fmla="*/ 269343 h 1423797"/>
                  <a:gd name="connsiteX21" fmla="*/ 156776 w 2202110"/>
                  <a:gd name="connsiteY21" fmla="*/ 286488 h 1423797"/>
                  <a:gd name="connsiteX22" fmla="*/ 47555 w 2202110"/>
                  <a:gd name="connsiteY22" fmla="*/ 269978 h 1423797"/>
                  <a:gd name="connsiteX23" fmla="*/ 23426 w 2202110"/>
                  <a:gd name="connsiteY23" fmla="*/ 174093 h 1423797"/>
                  <a:gd name="connsiteX24" fmla="*/ 163760 w 2202110"/>
                  <a:gd name="connsiteY24" fmla="*/ 96623 h 1423797"/>
                  <a:gd name="connsiteX25" fmla="*/ 666045 w 2202110"/>
                  <a:gd name="connsiteY25" fmla="*/ 1373 h 1423797"/>
                  <a:gd name="connsiteX26" fmla="*/ 1097211 w 2202110"/>
                  <a:gd name="connsiteY26" fmla="*/ 44553 h 1423797"/>
                  <a:gd name="connsiteX27" fmla="*/ 1329620 w 2202110"/>
                  <a:gd name="connsiteY27" fmla="*/ 104878 h 1423797"/>
                  <a:gd name="connsiteX28" fmla="*/ 1847145 w 2202110"/>
                  <a:gd name="connsiteY28" fmla="*/ 670663 h 1423797"/>
                  <a:gd name="connsiteX29" fmla="*/ 1991290 w 2202110"/>
                  <a:gd name="connsiteY29" fmla="*/ 755118 h 1423797"/>
                  <a:gd name="connsiteX30" fmla="*/ 2192586 w 2202110"/>
                  <a:gd name="connsiteY30" fmla="*/ 795758 h 1423797"/>
                  <a:gd name="connsiteX31" fmla="*/ 2202111 w 2202110"/>
                  <a:gd name="connsiteY31" fmla="*/ 802743 h 1423797"/>
                  <a:gd name="connsiteX32" fmla="*/ 2040820 w 2202110"/>
                  <a:gd name="connsiteY32" fmla="*/ 1423773 h 1423797"/>
                  <a:gd name="connsiteX33" fmla="*/ 1661090 w 2202110"/>
                  <a:gd name="connsiteY33" fmla="*/ 1387578 h 1423797"/>
                  <a:gd name="connsiteX34" fmla="*/ 1388676 w 2202110"/>
                  <a:gd name="connsiteY34" fmla="*/ 1266293 h 1423797"/>
                  <a:gd name="connsiteX35" fmla="*/ 1081336 w 2202110"/>
                  <a:gd name="connsiteY35" fmla="*/ 1011658 h 1423797"/>
                  <a:gd name="connsiteX36" fmla="*/ 723195 w 2202110"/>
                  <a:gd name="connsiteY36" fmla="*/ 1199618 h 1423797"/>
                  <a:gd name="connsiteX37" fmla="*/ 516185 w 2202110"/>
                  <a:gd name="connsiteY37" fmla="*/ 1278358 h 1423797"/>
                  <a:gd name="connsiteX38" fmla="*/ 469195 w 2202110"/>
                  <a:gd name="connsiteY38" fmla="*/ 1211683 h 1423797"/>
                  <a:gd name="connsiteX0" fmla="*/ 469195 w 2202110"/>
                  <a:gd name="connsiteY0" fmla="*/ 1211683 h 1423797"/>
                  <a:gd name="connsiteX1" fmla="*/ 526345 w 2202110"/>
                  <a:gd name="connsiteY1" fmla="*/ 1115798 h 1423797"/>
                  <a:gd name="connsiteX2" fmla="*/ 412045 w 2202110"/>
                  <a:gd name="connsiteY2" fmla="*/ 1182473 h 1423797"/>
                  <a:gd name="connsiteX3" fmla="*/ 309810 w 2202110"/>
                  <a:gd name="connsiteY3" fmla="*/ 1212318 h 1423797"/>
                  <a:gd name="connsiteX4" fmla="*/ 246310 w 2202110"/>
                  <a:gd name="connsiteY4" fmla="*/ 1184378 h 1423797"/>
                  <a:gd name="connsiteX5" fmla="*/ 253295 w 2202110"/>
                  <a:gd name="connsiteY5" fmla="*/ 1112623 h 1423797"/>
                  <a:gd name="connsiteX6" fmla="*/ 363785 w 2202110"/>
                  <a:gd name="connsiteY6" fmla="*/ 991973 h 1423797"/>
                  <a:gd name="connsiteX7" fmla="*/ 820985 w 2202110"/>
                  <a:gd name="connsiteY7" fmla="*/ 582398 h 1423797"/>
                  <a:gd name="connsiteX8" fmla="*/ 838765 w 2202110"/>
                  <a:gd name="connsiteY8" fmla="*/ 563983 h 1423797"/>
                  <a:gd name="connsiteX9" fmla="*/ 629851 w 2202110"/>
                  <a:gd name="connsiteY9" fmla="*/ 663678 h 1423797"/>
                  <a:gd name="connsiteX10" fmla="*/ 274885 w 2202110"/>
                  <a:gd name="connsiteY10" fmla="*/ 924028 h 1423797"/>
                  <a:gd name="connsiteX11" fmla="*/ 153601 w 2202110"/>
                  <a:gd name="connsiteY11" fmla="*/ 975463 h 1423797"/>
                  <a:gd name="connsiteX12" fmla="*/ 58985 w 2202110"/>
                  <a:gd name="connsiteY12" fmla="*/ 937998 h 1423797"/>
                  <a:gd name="connsiteX13" fmla="*/ 57715 w 2202110"/>
                  <a:gd name="connsiteY13" fmla="*/ 819253 h 1423797"/>
                  <a:gd name="connsiteX14" fmla="*/ 92005 w 2202110"/>
                  <a:gd name="connsiteY14" fmla="*/ 781788 h 1423797"/>
                  <a:gd name="connsiteX15" fmla="*/ 428555 w 2202110"/>
                  <a:gd name="connsiteY15" fmla="*/ 503658 h 1423797"/>
                  <a:gd name="connsiteX16" fmla="*/ 847655 w 2202110"/>
                  <a:gd name="connsiteY16" fmla="*/ 277598 h 1423797"/>
                  <a:gd name="connsiteX17" fmla="*/ 853370 w 2202110"/>
                  <a:gd name="connsiteY17" fmla="*/ 269978 h 1423797"/>
                  <a:gd name="connsiteX18" fmla="*/ 702876 w 2202110"/>
                  <a:gd name="connsiteY18" fmla="*/ 242038 h 1423797"/>
                  <a:gd name="connsiteX19" fmla="*/ 358705 w 2202110"/>
                  <a:gd name="connsiteY19" fmla="*/ 269343 h 1423797"/>
                  <a:gd name="connsiteX20" fmla="*/ 156776 w 2202110"/>
                  <a:gd name="connsiteY20" fmla="*/ 286488 h 1423797"/>
                  <a:gd name="connsiteX21" fmla="*/ 47555 w 2202110"/>
                  <a:gd name="connsiteY21" fmla="*/ 269978 h 1423797"/>
                  <a:gd name="connsiteX22" fmla="*/ 23426 w 2202110"/>
                  <a:gd name="connsiteY22" fmla="*/ 174093 h 1423797"/>
                  <a:gd name="connsiteX23" fmla="*/ 163760 w 2202110"/>
                  <a:gd name="connsiteY23" fmla="*/ 96623 h 1423797"/>
                  <a:gd name="connsiteX24" fmla="*/ 666045 w 2202110"/>
                  <a:gd name="connsiteY24" fmla="*/ 1373 h 1423797"/>
                  <a:gd name="connsiteX25" fmla="*/ 1097211 w 2202110"/>
                  <a:gd name="connsiteY25" fmla="*/ 44553 h 1423797"/>
                  <a:gd name="connsiteX26" fmla="*/ 1329620 w 2202110"/>
                  <a:gd name="connsiteY26" fmla="*/ 104878 h 1423797"/>
                  <a:gd name="connsiteX27" fmla="*/ 1847145 w 2202110"/>
                  <a:gd name="connsiteY27" fmla="*/ 670663 h 1423797"/>
                  <a:gd name="connsiteX28" fmla="*/ 1991290 w 2202110"/>
                  <a:gd name="connsiteY28" fmla="*/ 755118 h 1423797"/>
                  <a:gd name="connsiteX29" fmla="*/ 2192586 w 2202110"/>
                  <a:gd name="connsiteY29" fmla="*/ 795758 h 1423797"/>
                  <a:gd name="connsiteX30" fmla="*/ 2202111 w 2202110"/>
                  <a:gd name="connsiteY30" fmla="*/ 802743 h 1423797"/>
                  <a:gd name="connsiteX31" fmla="*/ 2040820 w 2202110"/>
                  <a:gd name="connsiteY31" fmla="*/ 1423773 h 1423797"/>
                  <a:gd name="connsiteX32" fmla="*/ 1661090 w 2202110"/>
                  <a:gd name="connsiteY32" fmla="*/ 1387578 h 1423797"/>
                  <a:gd name="connsiteX33" fmla="*/ 1388676 w 2202110"/>
                  <a:gd name="connsiteY33" fmla="*/ 1266293 h 1423797"/>
                  <a:gd name="connsiteX34" fmla="*/ 1081336 w 2202110"/>
                  <a:gd name="connsiteY34" fmla="*/ 1011658 h 1423797"/>
                  <a:gd name="connsiteX35" fmla="*/ 723195 w 2202110"/>
                  <a:gd name="connsiteY35" fmla="*/ 1199618 h 1423797"/>
                  <a:gd name="connsiteX36" fmla="*/ 516185 w 2202110"/>
                  <a:gd name="connsiteY36" fmla="*/ 1278358 h 1423797"/>
                  <a:gd name="connsiteX37" fmla="*/ 469195 w 2202110"/>
                  <a:gd name="connsiteY37" fmla="*/ 1211683 h 1423797"/>
                  <a:gd name="connsiteX0" fmla="*/ 469195 w 2202110"/>
                  <a:gd name="connsiteY0" fmla="*/ 1211683 h 1423797"/>
                  <a:gd name="connsiteX1" fmla="*/ 526345 w 2202110"/>
                  <a:gd name="connsiteY1" fmla="*/ 1115798 h 1423797"/>
                  <a:gd name="connsiteX2" fmla="*/ 412045 w 2202110"/>
                  <a:gd name="connsiteY2" fmla="*/ 1182473 h 1423797"/>
                  <a:gd name="connsiteX3" fmla="*/ 309810 w 2202110"/>
                  <a:gd name="connsiteY3" fmla="*/ 1212318 h 1423797"/>
                  <a:gd name="connsiteX4" fmla="*/ 246310 w 2202110"/>
                  <a:gd name="connsiteY4" fmla="*/ 1184378 h 1423797"/>
                  <a:gd name="connsiteX5" fmla="*/ 253295 w 2202110"/>
                  <a:gd name="connsiteY5" fmla="*/ 1112623 h 1423797"/>
                  <a:gd name="connsiteX6" fmla="*/ 363785 w 2202110"/>
                  <a:gd name="connsiteY6" fmla="*/ 991973 h 1423797"/>
                  <a:gd name="connsiteX7" fmla="*/ 820985 w 2202110"/>
                  <a:gd name="connsiteY7" fmla="*/ 582398 h 1423797"/>
                  <a:gd name="connsiteX8" fmla="*/ 838765 w 2202110"/>
                  <a:gd name="connsiteY8" fmla="*/ 563983 h 1423797"/>
                  <a:gd name="connsiteX9" fmla="*/ 629851 w 2202110"/>
                  <a:gd name="connsiteY9" fmla="*/ 663678 h 1423797"/>
                  <a:gd name="connsiteX10" fmla="*/ 274885 w 2202110"/>
                  <a:gd name="connsiteY10" fmla="*/ 924028 h 1423797"/>
                  <a:gd name="connsiteX11" fmla="*/ 153601 w 2202110"/>
                  <a:gd name="connsiteY11" fmla="*/ 975463 h 1423797"/>
                  <a:gd name="connsiteX12" fmla="*/ 58985 w 2202110"/>
                  <a:gd name="connsiteY12" fmla="*/ 937998 h 1423797"/>
                  <a:gd name="connsiteX13" fmla="*/ 57715 w 2202110"/>
                  <a:gd name="connsiteY13" fmla="*/ 819253 h 1423797"/>
                  <a:gd name="connsiteX14" fmla="*/ 92005 w 2202110"/>
                  <a:gd name="connsiteY14" fmla="*/ 781788 h 1423797"/>
                  <a:gd name="connsiteX15" fmla="*/ 428555 w 2202110"/>
                  <a:gd name="connsiteY15" fmla="*/ 503658 h 1423797"/>
                  <a:gd name="connsiteX16" fmla="*/ 847655 w 2202110"/>
                  <a:gd name="connsiteY16" fmla="*/ 277598 h 1423797"/>
                  <a:gd name="connsiteX17" fmla="*/ 853370 w 2202110"/>
                  <a:gd name="connsiteY17" fmla="*/ 269978 h 1423797"/>
                  <a:gd name="connsiteX18" fmla="*/ 702876 w 2202110"/>
                  <a:gd name="connsiteY18" fmla="*/ 242038 h 1423797"/>
                  <a:gd name="connsiteX19" fmla="*/ 156776 w 2202110"/>
                  <a:gd name="connsiteY19" fmla="*/ 286488 h 1423797"/>
                  <a:gd name="connsiteX20" fmla="*/ 47555 w 2202110"/>
                  <a:gd name="connsiteY20" fmla="*/ 269978 h 1423797"/>
                  <a:gd name="connsiteX21" fmla="*/ 23426 w 2202110"/>
                  <a:gd name="connsiteY21" fmla="*/ 174093 h 1423797"/>
                  <a:gd name="connsiteX22" fmla="*/ 163760 w 2202110"/>
                  <a:gd name="connsiteY22" fmla="*/ 96623 h 1423797"/>
                  <a:gd name="connsiteX23" fmla="*/ 666045 w 2202110"/>
                  <a:gd name="connsiteY23" fmla="*/ 1373 h 1423797"/>
                  <a:gd name="connsiteX24" fmla="*/ 1097211 w 2202110"/>
                  <a:gd name="connsiteY24" fmla="*/ 44553 h 1423797"/>
                  <a:gd name="connsiteX25" fmla="*/ 1329620 w 2202110"/>
                  <a:gd name="connsiteY25" fmla="*/ 104878 h 1423797"/>
                  <a:gd name="connsiteX26" fmla="*/ 1847145 w 2202110"/>
                  <a:gd name="connsiteY26" fmla="*/ 670663 h 1423797"/>
                  <a:gd name="connsiteX27" fmla="*/ 1991290 w 2202110"/>
                  <a:gd name="connsiteY27" fmla="*/ 755118 h 1423797"/>
                  <a:gd name="connsiteX28" fmla="*/ 2192586 w 2202110"/>
                  <a:gd name="connsiteY28" fmla="*/ 795758 h 1423797"/>
                  <a:gd name="connsiteX29" fmla="*/ 2202111 w 2202110"/>
                  <a:gd name="connsiteY29" fmla="*/ 802743 h 1423797"/>
                  <a:gd name="connsiteX30" fmla="*/ 2040820 w 2202110"/>
                  <a:gd name="connsiteY30" fmla="*/ 1423773 h 1423797"/>
                  <a:gd name="connsiteX31" fmla="*/ 1661090 w 2202110"/>
                  <a:gd name="connsiteY31" fmla="*/ 1387578 h 1423797"/>
                  <a:gd name="connsiteX32" fmla="*/ 1388676 w 2202110"/>
                  <a:gd name="connsiteY32" fmla="*/ 1266293 h 1423797"/>
                  <a:gd name="connsiteX33" fmla="*/ 1081336 w 2202110"/>
                  <a:gd name="connsiteY33" fmla="*/ 1011658 h 1423797"/>
                  <a:gd name="connsiteX34" fmla="*/ 723195 w 2202110"/>
                  <a:gd name="connsiteY34" fmla="*/ 1199618 h 1423797"/>
                  <a:gd name="connsiteX35" fmla="*/ 516185 w 2202110"/>
                  <a:gd name="connsiteY35" fmla="*/ 1278358 h 1423797"/>
                  <a:gd name="connsiteX36" fmla="*/ 469195 w 2202110"/>
                  <a:gd name="connsiteY36" fmla="*/ 1211683 h 1423797"/>
                  <a:gd name="connsiteX0" fmla="*/ 469195 w 2202110"/>
                  <a:gd name="connsiteY0" fmla="*/ 1211683 h 1423797"/>
                  <a:gd name="connsiteX1" fmla="*/ 526345 w 2202110"/>
                  <a:gd name="connsiteY1" fmla="*/ 1115798 h 1423797"/>
                  <a:gd name="connsiteX2" fmla="*/ 412045 w 2202110"/>
                  <a:gd name="connsiteY2" fmla="*/ 1182473 h 1423797"/>
                  <a:gd name="connsiteX3" fmla="*/ 309810 w 2202110"/>
                  <a:gd name="connsiteY3" fmla="*/ 1212318 h 1423797"/>
                  <a:gd name="connsiteX4" fmla="*/ 246310 w 2202110"/>
                  <a:gd name="connsiteY4" fmla="*/ 1184378 h 1423797"/>
                  <a:gd name="connsiteX5" fmla="*/ 253295 w 2202110"/>
                  <a:gd name="connsiteY5" fmla="*/ 1112623 h 1423797"/>
                  <a:gd name="connsiteX6" fmla="*/ 363785 w 2202110"/>
                  <a:gd name="connsiteY6" fmla="*/ 991973 h 1423797"/>
                  <a:gd name="connsiteX7" fmla="*/ 820985 w 2202110"/>
                  <a:gd name="connsiteY7" fmla="*/ 582398 h 1423797"/>
                  <a:gd name="connsiteX8" fmla="*/ 629851 w 2202110"/>
                  <a:gd name="connsiteY8" fmla="*/ 663678 h 1423797"/>
                  <a:gd name="connsiteX9" fmla="*/ 274885 w 2202110"/>
                  <a:gd name="connsiteY9" fmla="*/ 924028 h 1423797"/>
                  <a:gd name="connsiteX10" fmla="*/ 153601 w 2202110"/>
                  <a:gd name="connsiteY10" fmla="*/ 975463 h 1423797"/>
                  <a:gd name="connsiteX11" fmla="*/ 58985 w 2202110"/>
                  <a:gd name="connsiteY11" fmla="*/ 937998 h 1423797"/>
                  <a:gd name="connsiteX12" fmla="*/ 57715 w 2202110"/>
                  <a:gd name="connsiteY12" fmla="*/ 819253 h 1423797"/>
                  <a:gd name="connsiteX13" fmla="*/ 92005 w 2202110"/>
                  <a:gd name="connsiteY13" fmla="*/ 781788 h 1423797"/>
                  <a:gd name="connsiteX14" fmla="*/ 428555 w 2202110"/>
                  <a:gd name="connsiteY14" fmla="*/ 503658 h 1423797"/>
                  <a:gd name="connsiteX15" fmla="*/ 847655 w 2202110"/>
                  <a:gd name="connsiteY15" fmla="*/ 277598 h 1423797"/>
                  <a:gd name="connsiteX16" fmla="*/ 853370 w 2202110"/>
                  <a:gd name="connsiteY16" fmla="*/ 269978 h 1423797"/>
                  <a:gd name="connsiteX17" fmla="*/ 702876 w 2202110"/>
                  <a:gd name="connsiteY17" fmla="*/ 242038 h 1423797"/>
                  <a:gd name="connsiteX18" fmla="*/ 156776 w 2202110"/>
                  <a:gd name="connsiteY18" fmla="*/ 286488 h 1423797"/>
                  <a:gd name="connsiteX19" fmla="*/ 47555 w 2202110"/>
                  <a:gd name="connsiteY19" fmla="*/ 269978 h 1423797"/>
                  <a:gd name="connsiteX20" fmla="*/ 23426 w 2202110"/>
                  <a:gd name="connsiteY20" fmla="*/ 174093 h 1423797"/>
                  <a:gd name="connsiteX21" fmla="*/ 163760 w 2202110"/>
                  <a:gd name="connsiteY21" fmla="*/ 96623 h 1423797"/>
                  <a:gd name="connsiteX22" fmla="*/ 666045 w 2202110"/>
                  <a:gd name="connsiteY22" fmla="*/ 1373 h 1423797"/>
                  <a:gd name="connsiteX23" fmla="*/ 1097211 w 2202110"/>
                  <a:gd name="connsiteY23" fmla="*/ 44553 h 1423797"/>
                  <a:gd name="connsiteX24" fmla="*/ 1329620 w 2202110"/>
                  <a:gd name="connsiteY24" fmla="*/ 104878 h 1423797"/>
                  <a:gd name="connsiteX25" fmla="*/ 1847145 w 2202110"/>
                  <a:gd name="connsiteY25" fmla="*/ 670663 h 1423797"/>
                  <a:gd name="connsiteX26" fmla="*/ 1991290 w 2202110"/>
                  <a:gd name="connsiteY26" fmla="*/ 755118 h 1423797"/>
                  <a:gd name="connsiteX27" fmla="*/ 2192586 w 2202110"/>
                  <a:gd name="connsiteY27" fmla="*/ 795758 h 1423797"/>
                  <a:gd name="connsiteX28" fmla="*/ 2202111 w 2202110"/>
                  <a:gd name="connsiteY28" fmla="*/ 802743 h 1423797"/>
                  <a:gd name="connsiteX29" fmla="*/ 2040820 w 2202110"/>
                  <a:gd name="connsiteY29" fmla="*/ 1423773 h 1423797"/>
                  <a:gd name="connsiteX30" fmla="*/ 1661090 w 2202110"/>
                  <a:gd name="connsiteY30" fmla="*/ 1387578 h 1423797"/>
                  <a:gd name="connsiteX31" fmla="*/ 1388676 w 2202110"/>
                  <a:gd name="connsiteY31" fmla="*/ 1266293 h 1423797"/>
                  <a:gd name="connsiteX32" fmla="*/ 1081336 w 2202110"/>
                  <a:gd name="connsiteY32" fmla="*/ 1011658 h 1423797"/>
                  <a:gd name="connsiteX33" fmla="*/ 723195 w 2202110"/>
                  <a:gd name="connsiteY33" fmla="*/ 1199618 h 1423797"/>
                  <a:gd name="connsiteX34" fmla="*/ 516185 w 2202110"/>
                  <a:gd name="connsiteY34" fmla="*/ 1278358 h 1423797"/>
                  <a:gd name="connsiteX35" fmla="*/ 469195 w 2202110"/>
                  <a:gd name="connsiteY35" fmla="*/ 1211683 h 142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02110" h="1423797">
                    <a:moveTo>
                      <a:pt x="469195" y="1211683"/>
                    </a:moveTo>
                    <a:cubicBezTo>
                      <a:pt x="488245" y="1179933"/>
                      <a:pt x="507295" y="1147548"/>
                      <a:pt x="526345" y="1115798"/>
                    </a:cubicBezTo>
                    <a:cubicBezTo>
                      <a:pt x="486976" y="1137388"/>
                      <a:pt x="452051" y="1163423"/>
                      <a:pt x="412045" y="1182473"/>
                    </a:cubicBezTo>
                    <a:cubicBezTo>
                      <a:pt x="379660" y="1197713"/>
                      <a:pt x="346640" y="1212318"/>
                      <a:pt x="309810" y="1212318"/>
                    </a:cubicBezTo>
                    <a:cubicBezTo>
                      <a:pt x="284410" y="1212318"/>
                      <a:pt x="260280" y="1207238"/>
                      <a:pt x="246310" y="1184378"/>
                    </a:cubicBezTo>
                    <a:cubicBezTo>
                      <a:pt x="231705" y="1159613"/>
                      <a:pt x="239960" y="1134848"/>
                      <a:pt x="253295" y="1112623"/>
                    </a:cubicBezTo>
                    <a:cubicBezTo>
                      <a:pt x="281870" y="1064998"/>
                      <a:pt x="323145" y="1028168"/>
                      <a:pt x="363785" y="991973"/>
                    </a:cubicBezTo>
                    <a:cubicBezTo>
                      <a:pt x="516185" y="855448"/>
                      <a:pt x="776641" y="637114"/>
                      <a:pt x="820985" y="582398"/>
                    </a:cubicBezTo>
                    <a:cubicBezTo>
                      <a:pt x="865329" y="527682"/>
                      <a:pt x="720868" y="606740"/>
                      <a:pt x="629851" y="663678"/>
                    </a:cubicBezTo>
                    <a:cubicBezTo>
                      <a:pt x="538834" y="720616"/>
                      <a:pt x="397440" y="842748"/>
                      <a:pt x="274885" y="924028"/>
                    </a:cubicBezTo>
                    <a:cubicBezTo>
                      <a:pt x="238055" y="948793"/>
                      <a:pt x="199320" y="971018"/>
                      <a:pt x="153601" y="975463"/>
                    </a:cubicBezTo>
                    <a:cubicBezTo>
                      <a:pt x="116135" y="978638"/>
                      <a:pt x="81210" y="973558"/>
                      <a:pt x="58985" y="937998"/>
                    </a:cubicBezTo>
                    <a:cubicBezTo>
                      <a:pt x="34855" y="898628"/>
                      <a:pt x="29776" y="858623"/>
                      <a:pt x="57715" y="819253"/>
                    </a:cubicBezTo>
                    <a:cubicBezTo>
                      <a:pt x="67240" y="805918"/>
                      <a:pt x="78670" y="791948"/>
                      <a:pt x="92005" y="781788"/>
                    </a:cubicBezTo>
                    <a:cubicBezTo>
                      <a:pt x="208845" y="694158"/>
                      <a:pt x="302613" y="587690"/>
                      <a:pt x="428555" y="503658"/>
                    </a:cubicBezTo>
                    <a:cubicBezTo>
                      <a:pt x="554497" y="419626"/>
                      <a:pt x="776853" y="316545"/>
                      <a:pt x="847655" y="277598"/>
                    </a:cubicBezTo>
                    <a:cubicBezTo>
                      <a:pt x="849560" y="276963"/>
                      <a:pt x="850195" y="274423"/>
                      <a:pt x="853370" y="269978"/>
                    </a:cubicBezTo>
                    <a:cubicBezTo>
                      <a:pt x="803840" y="251563"/>
                      <a:pt x="818975" y="239286"/>
                      <a:pt x="702876" y="242038"/>
                    </a:cubicBezTo>
                    <a:cubicBezTo>
                      <a:pt x="586777" y="244790"/>
                      <a:pt x="265996" y="281831"/>
                      <a:pt x="156776" y="286488"/>
                    </a:cubicBezTo>
                    <a:cubicBezTo>
                      <a:pt x="47556" y="291145"/>
                      <a:pt x="83115" y="281408"/>
                      <a:pt x="47555" y="269978"/>
                    </a:cubicBezTo>
                    <a:cubicBezTo>
                      <a:pt x="-5149" y="252833"/>
                      <a:pt x="-15310" y="214098"/>
                      <a:pt x="23426" y="174093"/>
                    </a:cubicBezTo>
                    <a:cubicBezTo>
                      <a:pt x="62160" y="134723"/>
                      <a:pt x="112960" y="115038"/>
                      <a:pt x="163760" y="96623"/>
                    </a:cubicBezTo>
                    <a:cubicBezTo>
                      <a:pt x="326320" y="38838"/>
                      <a:pt x="510470" y="10051"/>
                      <a:pt x="666045" y="1373"/>
                    </a:cubicBezTo>
                    <a:cubicBezTo>
                      <a:pt x="821620" y="-7305"/>
                      <a:pt x="986615" y="27302"/>
                      <a:pt x="1097211" y="44553"/>
                    </a:cubicBezTo>
                    <a:cubicBezTo>
                      <a:pt x="1175315" y="61063"/>
                      <a:pt x="1236919" y="65105"/>
                      <a:pt x="1329620" y="104878"/>
                    </a:cubicBezTo>
                    <a:cubicBezTo>
                      <a:pt x="1479253" y="169077"/>
                      <a:pt x="1736867" y="562290"/>
                      <a:pt x="1847145" y="670663"/>
                    </a:cubicBezTo>
                    <a:cubicBezTo>
                      <a:pt x="1957423" y="779036"/>
                      <a:pt x="1936045" y="740513"/>
                      <a:pt x="1991290" y="755118"/>
                    </a:cubicBezTo>
                    <a:cubicBezTo>
                      <a:pt x="2057330" y="772898"/>
                      <a:pt x="2124005" y="791313"/>
                      <a:pt x="2192586" y="795758"/>
                    </a:cubicBezTo>
                    <a:cubicBezTo>
                      <a:pt x="2195761" y="795758"/>
                      <a:pt x="2198936" y="800203"/>
                      <a:pt x="2202111" y="802743"/>
                    </a:cubicBezTo>
                    <a:cubicBezTo>
                      <a:pt x="2176817" y="907412"/>
                      <a:pt x="2076486" y="1320374"/>
                      <a:pt x="2040820" y="1423773"/>
                    </a:cubicBezTo>
                    <a:cubicBezTo>
                      <a:pt x="1892529" y="1424377"/>
                      <a:pt x="1769781" y="1413825"/>
                      <a:pt x="1661090" y="1387578"/>
                    </a:cubicBezTo>
                    <a:cubicBezTo>
                      <a:pt x="1552399" y="1361331"/>
                      <a:pt x="1470590" y="1325983"/>
                      <a:pt x="1388676" y="1266293"/>
                    </a:cubicBezTo>
                    <a:cubicBezTo>
                      <a:pt x="1280726" y="1187553"/>
                      <a:pt x="1192248" y="1074432"/>
                      <a:pt x="1081336" y="1011658"/>
                    </a:cubicBezTo>
                    <a:cubicBezTo>
                      <a:pt x="984328" y="956753"/>
                      <a:pt x="817387" y="1155168"/>
                      <a:pt x="723195" y="1199618"/>
                    </a:cubicBezTo>
                    <a:cubicBezTo>
                      <a:pt x="629003" y="1244068"/>
                      <a:pt x="558518" y="1276347"/>
                      <a:pt x="516185" y="1278358"/>
                    </a:cubicBezTo>
                    <a:cubicBezTo>
                      <a:pt x="469830" y="1275818"/>
                      <a:pt x="455860" y="1255498"/>
                      <a:pt x="469195" y="1211683"/>
                    </a:cubicBezTo>
                    <a:close/>
                  </a:path>
                </a:pathLst>
              </a:custGeom>
              <a:solidFill>
                <a:srgbClr val="FECBA3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522182D-7FEE-0895-E229-F1F54C33D13E}"/>
                  </a:ext>
                </a:extLst>
              </p:cNvPr>
              <p:cNvSpPr/>
              <p:nvPr/>
            </p:nvSpPr>
            <p:spPr>
              <a:xfrm>
                <a:off x="5926328" y="3508677"/>
                <a:ext cx="232275" cy="519496"/>
              </a:xfrm>
              <a:custGeom>
                <a:avLst/>
                <a:gdLst>
                  <a:gd name="connsiteX0" fmla="*/ 595154 w 590550"/>
                  <a:gd name="connsiteY0" fmla="*/ 61238 h 1320800"/>
                  <a:gd name="connsiteX1" fmla="*/ 595154 w 590550"/>
                  <a:gd name="connsiteY1" fmla="*/ 1319173 h 1320800"/>
                  <a:gd name="connsiteX2" fmla="*/ 556419 w 590550"/>
                  <a:gd name="connsiteY2" fmla="*/ 1320443 h 1320800"/>
                  <a:gd name="connsiteX3" fmla="*/ 30004 w 590550"/>
                  <a:gd name="connsiteY3" fmla="*/ 1175028 h 1320800"/>
                  <a:gd name="connsiteX4" fmla="*/ 2699 w 590550"/>
                  <a:gd name="connsiteY4" fmla="*/ 1128673 h 1320800"/>
                  <a:gd name="connsiteX5" fmla="*/ 33814 w 590550"/>
                  <a:gd name="connsiteY5" fmla="*/ 1025803 h 1320800"/>
                  <a:gd name="connsiteX6" fmla="*/ 148749 w 590550"/>
                  <a:gd name="connsiteY6" fmla="*/ 637183 h 1320800"/>
                  <a:gd name="connsiteX7" fmla="*/ 292258 w 590550"/>
                  <a:gd name="connsiteY7" fmla="*/ 158393 h 1320800"/>
                  <a:gd name="connsiteX8" fmla="*/ 318294 w 590550"/>
                  <a:gd name="connsiteY8" fmla="*/ 98703 h 1320800"/>
                  <a:gd name="connsiteX9" fmla="*/ 343058 w 590550"/>
                  <a:gd name="connsiteY9" fmla="*/ 17423 h 1320800"/>
                  <a:gd name="connsiteX10" fmla="*/ 369729 w 590550"/>
                  <a:gd name="connsiteY10" fmla="*/ 1548 h 1320800"/>
                  <a:gd name="connsiteX11" fmla="*/ 595154 w 590550"/>
                  <a:gd name="connsiteY11" fmla="*/ 61238 h 132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90550" h="1320800">
                    <a:moveTo>
                      <a:pt x="595154" y="61238"/>
                    </a:moveTo>
                    <a:cubicBezTo>
                      <a:pt x="595154" y="480338"/>
                      <a:pt x="595154" y="900073"/>
                      <a:pt x="595154" y="1319173"/>
                    </a:cubicBezTo>
                    <a:cubicBezTo>
                      <a:pt x="582454" y="1330603"/>
                      <a:pt x="569119" y="1324253"/>
                      <a:pt x="556419" y="1320443"/>
                    </a:cubicBezTo>
                    <a:cubicBezTo>
                      <a:pt x="381158" y="1270913"/>
                      <a:pt x="205899" y="1223288"/>
                      <a:pt x="30004" y="1175028"/>
                    </a:cubicBezTo>
                    <a:cubicBezTo>
                      <a:pt x="1429" y="1166773"/>
                      <a:pt x="-4286" y="1158518"/>
                      <a:pt x="2699" y="1128673"/>
                    </a:cubicBezTo>
                    <a:cubicBezTo>
                      <a:pt x="10954" y="1093748"/>
                      <a:pt x="23654" y="1060093"/>
                      <a:pt x="33814" y="1025803"/>
                    </a:cubicBezTo>
                    <a:cubicBezTo>
                      <a:pt x="70008" y="895628"/>
                      <a:pt x="110014" y="766723"/>
                      <a:pt x="148749" y="637183"/>
                    </a:cubicBezTo>
                    <a:cubicBezTo>
                      <a:pt x="196374" y="477163"/>
                      <a:pt x="243999" y="317778"/>
                      <a:pt x="292258" y="158393"/>
                    </a:cubicBezTo>
                    <a:cubicBezTo>
                      <a:pt x="298608" y="137438"/>
                      <a:pt x="300514" y="114578"/>
                      <a:pt x="318294" y="98703"/>
                    </a:cubicBezTo>
                    <a:cubicBezTo>
                      <a:pt x="326549" y="71398"/>
                      <a:pt x="335439" y="44728"/>
                      <a:pt x="343058" y="17423"/>
                    </a:cubicBezTo>
                    <a:cubicBezTo>
                      <a:pt x="346869" y="2183"/>
                      <a:pt x="353219" y="-2897"/>
                      <a:pt x="369729" y="1548"/>
                    </a:cubicBezTo>
                    <a:cubicBezTo>
                      <a:pt x="444024" y="21868"/>
                      <a:pt x="519589" y="41553"/>
                      <a:pt x="595154" y="612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FD30A8B-4958-99E5-3B87-37317AB11592}"/>
                  </a:ext>
                </a:extLst>
              </p:cNvPr>
              <p:cNvSpPr/>
              <p:nvPr/>
            </p:nvSpPr>
            <p:spPr>
              <a:xfrm>
                <a:off x="5822462" y="3502966"/>
                <a:ext cx="227279" cy="412100"/>
              </a:xfrm>
              <a:custGeom>
                <a:avLst/>
                <a:gdLst>
                  <a:gd name="connsiteX0" fmla="*/ 581734 w 577850"/>
                  <a:gd name="connsiteY0" fmla="*/ 112587 h 1047750"/>
                  <a:gd name="connsiteX1" fmla="*/ 465529 w 577850"/>
                  <a:gd name="connsiteY1" fmla="*/ 507557 h 1047750"/>
                  <a:gd name="connsiteX2" fmla="*/ 305509 w 577850"/>
                  <a:gd name="connsiteY2" fmla="*/ 1042227 h 1047750"/>
                  <a:gd name="connsiteX3" fmla="*/ 272489 w 577850"/>
                  <a:gd name="connsiteY3" fmla="*/ 1049847 h 1047750"/>
                  <a:gd name="connsiteX4" fmla="*/ 24839 w 577850"/>
                  <a:gd name="connsiteY4" fmla="*/ 969837 h 1047750"/>
                  <a:gd name="connsiteX5" fmla="*/ 2614 w 577850"/>
                  <a:gd name="connsiteY5" fmla="*/ 929197 h 1047750"/>
                  <a:gd name="connsiteX6" fmla="*/ 33729 w 577850"/>
                  <a:gd name="connsiteY6" fmla="*/ 833312 h 1047750"/>
                  <a:gd name="connsiteX7" fmla="*/ 71829 w 577850"/>
                  <a:gd name="connsiteY7" fmla="*/ 700597 h 1047750"/>
                  <a:gd name="connsiteX8" fmla="*/ 137870 w 577850"/>
                  <a:gd name="connsiteY8" fmla="*/ 454852 h 1047750"/>
                  <a:gd name="connsiteX9" fmla="*/ 197559 w 577850"/>
                  <a:gd name="connsiteY9" fmla="*/ 237682 h 1047750"/>
                  <a:gd name="connsiteX10" fmla="*/ 199464 w 577850"/>
                  <a:gd name="connsiteY10" fmla="*/ 212282 h 1047750"/>
                  <a:gd name="connsiteX11" fmla="*/ 236929 w 577850"/>
                  <a:gd name="connsiteY11" fmla="*/ 90362 h 1047750"/>
                  <a:gd name="connsiteX12" fmla="*/ 258520 w 577850"/>
                  <a:gd name="connsiteY12" fmla="*/ 14797 h 1047750"/>
                  <a:gd name="connsiteX13" fmla="*/ 284554 w 577850"/>
                  <a:gd name="connsiteY13" fmla="*/ 2097 h 1047750"/>
                  <a:gd name="connsiteX14" fmla="*/ 558874 w 577850"/>
                  <a:gd name="connsiteY14" fmla="*/ 94172 h 1047750"/>
                  <a:gd name="connsiteX15" fmla="*/ 581734 w 577850"/>
                  <a:gd name="connsiteY15" fmla="*/ 112587 h 104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7850" h="1047750">
                    <a:moveTo>
                      <a:pt x="581734" y="112587"/>
                    </a:moveTo>
                    <a:cubicBezTo>
                      <a:pt x="542999" y="244032"/>
                      <a:pt x="504264" y="376112"/>
                      <a:pt x="465529" y="507557"/>
                    </a:cubicBezTo>
                    <a:cubicBezTo>
                      <a:pt x="412189" y="685993"/>
                      <a:pt x="358849" y="863793"/>
                      <a:pt x="305509" y="1042227"/>
                    </a:cubicBezTo>
                    <a:cubicBezTo>
                      <a:pt x="297889" y="1058102"/>
                      <a:pt x="284554" y="1053657"/>
                      <a:pt x="272489" y="1049847"/>
                    </a:cubicBezTo>
                    <a:cubicBezTo>
                      <a:pt x="189939" y="1023813"/>
                      <a:pt x="106754" y="998412"/>
                      <a:pt x="24839" y="969837"/>
                    </a:cubicBezTo>
                    <a:cubicBezTo>
                      <a:pt x="4520" y="962852"/>
                      <a:pt x="-5005" y="950787"/>
                      <a:pt x="2614" y="929197"/>
                    </a:cubicBezTo>
                    <a:cubicBezTo>
                      <a:pt x="13409" y="897447"/>
                      <a:pt x="14679" y="862522"/>
                      <a:pt x="33729" y="833312"/>
                    </a:cubicBezTo>
                    <a:cubicBezTo>
                      <a:pt x="53414" y="790768"/>
                      <a:pt x="59129" y="745047"/>
                      <a:pt x="71829" y="700597"/>
                    </a:cubicBezTo>
                    <a:cubicBezTo>
                      <a:pt x="95324" y="619318"/>
                      <a:pt x="118184" y="537402"/>
                      <a:pt x="137870" y="454852"/>
                    </a:cubicBezTo>
                    <a:cubicBezTo>
                      <a:pt x="155014" y="381827"/>
                      <a:pt x="177874" y="310072"/>
                      <a:pt x="197559" y="237682"/>
                    </a:cubicBezTo>
                    <a:cubicBezTo>
                      <a:pt x="199464" y="229427"/>
                      <a:pt x="198829" y="221172"/>
                      <a:pt x="199464" y="212282"/>
                    </a:cubicBezTo>
                    <a:cubicBezTo>
                      <a:pt x="220420" y="174182"/>
                      <a:pt x="223595" y="130368"/>
                      <a:pt x="236929" y="90362"/>
                    </a:cubicBezTo>
                    <a:cubicBezTo>
                      <a:pt x="245184" y="65597"/>
                      <a:pt x="251534" y="40197"/>
                      <a:pt x="258520" y="14797"/>
                    </a:cubicBezTo>
                    <a:cubicBezTo>
                      <a:pt x="262329" y="-443"/>
                      <a:pt x="271854" y="-2348"/>
                      <a:pt x="284554" y="2097"/>
                    </a:cubicBezTo>
                    <a:cubicBezTo>
                      <a:pt x="375995" y="32577"/>
                      <a:pt x="467434" y="63057"/>
                      <a:pt x="558874" y="94172"/>
                    </a:cubicBezTo>
                    <a:cubicBezTo>
                      <a:pt x="568399" y="97347"/>
                      <a:pt x="579829" y="99887"/>
                      <a:pt x="581734" y="11258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54C2A1-2EA6-504A-0E24-AD5BE820AADB}"/>
              </a:ext>
            </a:extLst>
          </p:cNvPr>
          <p:cNvGrpSpPr/>
          <p:nvPr/>
        </p:nvGrpSpPr>
        <p:grpSpPr>
          <a:xfrm>
            <a:off x="751238" y="1171705"/>
            <a:ext cx="1169537" cy="2209024"/>
            <a:chOff x="208600" y="1261447"/>
            <a:chExt cx="1217670" cy="2299935"/>
          </a:xfrm>
        </p:grpSpPr>
        <p:grpSp>
          <p:nvGrpSpPr>
            <p:cNvPr id="16" name="그룹 2">
              <a:extLst>
                <a:ext uri="{FF2B5EF4-FFF2-40B4-BE49-F238E27FC236}">
                  <a16:creationId xmlns:a16="http://schemas.microsoft.com/office/drawing/2014/main" id="{2343440E-6784-EB42-A201-E17C77F4CC82}"/>
                </a:ext>
              </a:extLst>
            </p:cNvPr>
            <p:cNvGrpSpPr/>
            <p:nvPr/>
          </p:nvGrpSpPr>
          <p:grpSpPr>
            <a:xfrm>
              <a:off x="208600" y="1261447"/>
              <a:ext cx="1217670" cy="2299935"/>
              <a:chOff x="9406779" y="538766"/>
              <a:chExt cx="1512168" cy="2856184"/>
            </a:xfrm>
          </p:grpSpPr>
          <p:sp>
            <p:nvSpPr>
              <p:cNvPr id="21" name="Hexagon 5">
                <a:extLst>
                  <a:ext uri="{FF2B5EF4-FFF2-40B4-BE49-F238E27FC236}">
                    <a16:creationId xmlns:a16="http://schemas.microsoft.com/office/drawing/2014/main" id="{FE5A8A50-0BB7-FE3D-FCC2-9B769AB557F0}"/>
                  </a:ext>
                </a:extLst>
              </p:cNvPr>
              <p:cNvSpPr/>
              <p:nvPr/>
            </p:nvSpPr>
            <p:spPr>
              <a:xfrm rot="5400000">
                <a:off x="9641312" y="1623286"/>
                <a:ext cx="1043105" cy="1215358"/>
              </a:xfrm>
              <a:custGeom>
                <a:avLst/>
                <a:gdLst/>
                <a:ahLst/>
                <a:cxnLst/>
                <a:rect l="l" t="t" r="r" b="b"/>
                <a:pathLst>
                  <a:path w="865232" h="1008112">
                    <a:moveTo>
                      <a:pt x="0" y="1008112"/>
                    </a:moveTo>
                    <a:lnTo>
                      <a:pt x="0" y="0"/>
                    </a:lnTo>
                    <a:lnTo>
                      <a:pt x="752103" y="0"/>
                    </a:lnTo>
                    <a:lnTo>
                      <a:pt x="865232" y="226258"/>
                    </a:lnTo>
                    <a:lnTo>
                      <a:pt x="865232" y="781855"/>
                    </a:lnTo>
                    <a:lnTo>
                      <a:pt x="752103" y="1008112"/>
                    </a:lnTo>
                    <a:close/>
                  </a:path>
                </a:pathLst>
              </a:custGeom>
              <a:solidFill>
                <a:srgbClr val="FD29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" name="Hexagon 5">
                <a:extLst>
                  <a:ext uri="{FF2B5EF4-FFF2-40B4-BE49-F238E27FC236}">
                    <a16:creationId xmlns:a16="http://schemas.microsoft.com/office/drawing/2014/main" id="{347A4574-9407-36D6-21C4-3134B4B9EC4E}"/>
                  </a:ext>
                </a:extLst>
              </p:cNvPr>
              <p:cNvSpPr/>
              <p:nvPr/>
            </p:nvSpPr>
            <p:spPr>
              <a:xfrm rot="5400000">
                <a:off x="8734771" y="1210774"/>
                <a:ext cx="2856184" cy="1512168"/>
              </a:xfrm>
              <a:custGeom>
                <a:avLst/>
                <a:gdLst/>
                <a:ahLst/>
                <a:cxnLst/>
                <a:rect l="l" t="t" r="r" b="b"/>
                <a:pathLst>
                  <a:path w="2856184" h="1512168">
                    <a:moveTo>
                      <a:pt x="62876" y="745441"/>
                    </a:moveTo>
                    <a:cubicBezTo>
                      <a:pt x="62876" y="775264"/>
                      <a:pt x="87053" y="799441"/>
                      <a:pt x="116876" y="799441"/>
                    </a:cubicBezTo>
                    <a:cubicBezTo>
                      <a:pt x="146699" y="799441"/>
                      <a:pt x="170876" y="775264"/>
                      <a:pt x="170876" y="745441"/>
                    </a:cubicBezTo>
                    <a:cubicBezTo>
                      <a:pt x="170876" y="715618"/>
                      <a:pt x="146699" y="691441"/>
                      <a:pt x="116876" y="691441"/>
                    </a:cubicBezTo>
                    <a:cubicBezTo>
                      <a:pt x="87053" y="691441"/>
                      <a:pt x="62876" y="715618"/>
                      <a:pt x="62876" y="745441"/>
                    </a:cubicBezTo>
                    <a:close/>
                    <a:moveTo>
                      <a:pt x="0" y="858883"/>
                    </a:moveTo>
                    <a:lnTo>
                      <a:pt x="0" y="629643"/>
                    </a:lnTo>
                    <a:cubicBezTo>
                      <a:pt x="0" y="593524"/>
                      <a:pt x="29281" y="564243"/>
                      <a:pt x="65400" y="564243"/>
                    </a:cubicBezTo>
                    <a:lnTo>
                      <a:pt x="191353" y="564243"/>
                    </a:lnTo>
                    <a:lnTo>
                      <a:pt x="191353" y="339392"/>
                    </a:lnTo>
                    <a:lnTo>
                      <a:pt x="361048" y="0"/>
                    </a:lnTo>
                    <a:lnTo>
                      <a:pt x="2157221" y="0"/>
                    </a:lnTo>
                    <a:lnTo>
                      <a:pt x="2326914" y="339386"/>
                    </a:lnTo>
                    <a:lnTo>
                      <a:pt x="2326914" y="625867"/>
                    </a:lnTo>
                    <a:lnTo>
                      <a:pt x="2856184" y="625867"/>
                    </a:lnTo>
                    <a:lnTo>
                      <a:pt x="2856184" y="886301"/>
                    </a:lnTo>
                    <a:lnTo>
                      <a:pt x="2326914" y="886301"/>
                    </a:lnTo>
                    <a:lnTo>
                      <a:pt x="2326914" y="1034706"/>
                    </a:lnTo>
                    <a:lnTo>
                      <a:pt x="2616894" y="1034706"/>
                    </a:lnTo>
                    <a:lnTo>
                      <a:pt x="2616894" y="1164923"/>
                    </a:lnTo>
                    <a:lnTo>
                      <a:pt x="2326914" y="1164923"/>
                    </a:lnTo>
                    <a:lnTo>
                      <a:pt x="2326914" y="1172782"/>
                    </a:lnTo>
                    <a:lnTo>
                      <a:pt x="2157221" y="1512168"/>
                    </a:lnTo>
                    <a:lnTo>
                      <a:pt x="361048" y="1512168"/>
                    </a:lnTo>
                    <a:lnTo>
                      <a:pt x="191353" y="1172777"/>
                    </a:lnTo>
                    <a:lnTo>
                      <a:pt x="191353" y="924283"/>
                    </a:lnTo>
                    <a:lnTo>
                      <a:pt x="65400" y="924283"/>
                    </a:lnTo>
                    <a:cubicBezTo>
                      <a:pt x="29281" y="924283"/>
                      <a:pt x="0" y="895002"/>
                      <a:pt x="0" y="858883"/>
                    </a:cubicBezTo>
                    <a:close/>
                  </a:path>
                </a:pathLst>
              </a:cu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7" name="Rounded Rectangle 20">
              <a:extLst>
                <a:ext uri="{FF2B5EF4-FFF2-40B4-BE49-F238E27FC236}">
                  <a16:creationId xmlns:a16="http://schemas.microsoft.com/office/drawing/2014/main" id="{AE48A2D2-7EBF-0E16-87E1-61DFCB43BB44}"/>
                </a:ext>
              </a:extLst>
            </p:cNvPr>
            <p:cNvSpPr/>
            <p:nvPr/>
          </p:nvSpPr>
          <p:spPr>
            <a:xfrm>
              <a:off x="626529" y="1849105"/>
              <a:ext cx="381810" cy="599988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" name="Teardrop 21">
              <a:extLst>
                <a:ext uri="{FF2B5EF4-FFF2-40B4-BE49-F238E27FC236}">
                  <a16:creationId xmlns:a16="http://schemas.microsoft.com/office/drawing/2014/main" id="{3E00D335-D33C-3156-681E-EAE2E3DC62FF}"/>
                </a:ext>
              </a:extLst>
            </p:cNvPr>
            <p:cNvSpPr/>
            <p:nvPr/>
          </p:nvSpPr>
          <p:spPr>
            <a:xfrm rot="18900000">
              <a:off x="720076" y="1993396"/>
              <a:ext cx="194718" cy="194718"/>
            </a:xfrm>
            <a:prstGeom prst="teardrop">
              <a:avLst>
                <a:gd name="adj" fmla="val 1416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19" name="Rectangle 22">
              <a:extLst>
                <a:ext uri="{FF2B5EF4-FFF2-40B4-BE49-F238E27FC236}">
                  <a16:creationId xmlns:a16="http://schemas.microsoft.com/office/drawing/2014/main" id="{777A81F1-6A99-EDD2-BC68-ABCD555544D0}"/>
                </a:ext>
              </a:extLst>
            </p:cNvPr>
            <p:cNvSpPr/>
            <p:nvPr/>
          </p:nvSpPr>
          <p:spPr>
            <a:xfrm>
              <a:off x="694722" y="2250690"/>
              <a:ext cx="245422" cy="27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0" name="Rectangle 23">
              <a:extLst>
                <a:ext uri="{FF2B5EF4-FFF2-40B4-BE49-F238E27FC236}">
                  <a16:creationId xmlns:a16="http://schemas.microsoft.com/office/drawing/2014/main" id="{4AEEF897-5647-6582-C702-BF424CB41AB2}"/>
                </a:ext>
              </a:extLst>
            </p:cNvPr>
            <p:cNvSpPr/>
            <p:nvPr/>
          </p:nvSpPr>
          <p:spPr>
            <a:xfrm>
              <a:off x="694722" y="2325321"/>
              <a:ext cx="245422" cy="27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23" name="Google Shape;9;p2">
            <a:extLst>
              <a:ext uri="{FF2B5EF4-FFF2-40B4-BE49-F238E27FC236}">
                <a16:creationId xmlns:a16="http://schemas.microsoft.com/office/drawing/2014/main" id="{FEF6F045-FF9E-97B7-B148-94FC5F5D34C6}"/>
              </a:ext>
            </a:extLst>
          </p:cNvPr>
          <p:cNvGrpSpPr/>
          <p:nvPr/>
        </p:nvGrpSpPr>
        <p:grpSpPr>
          <a:xfrm>
            <a:off x="9173754" y="190804"/>
            <a:ext cx="2747920" cy="2323524"/>
            <a:chOff x="6998240" y="0"/>
            <a:chExt cx="2145759" cy="1814361"/>
          </a:xfrm>
          <a:solidFill>
            <a:srgbClr val="FD2906"/>
          </a:solidFill>
        </p:grpSpPr>
        <p:sp>
          <p:nvSpPr>
            <p:cNvPr id="24" name="Google Shape;10;p2">
              <a:extLst>
                <a:ext uri="{FF2B5EF4-FFF2-40B4-BE49-F238E27FC236}">
                  <a16:creationId xmlns:a16="http://schemas.microsoft.com/office/drawing/2014/main" id="{7F001E61-10AE-7A9A-B57B-24E444485EE5}"/>
                </a:ext>
              </a:extLst>
            </p:cNvPr>
            <p:cNvSpPr/>
            <p:nvPr/>
          </p:nvSpPr>
          <p:spPr>
            <a:xfrm>
              <a:off x="7313334" y="0"/>
              <a:ext cx="1830665" cy="18143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7589"/>
                <a:gd name="f4" fmla="val 17432"/>
                <a:gd name="f5" fmla="val 1"/>
                <a:gd name="f6" fmla="val 284"/>
                <a:gd name="f7" fmla="val 3933"/>
                <a:gd name="f8" fmla="val 2486"/>
                <a:gd name="f9" fmla="val 5380"/>
                <a:gd name="f10" fmla="val 6042"/>
                <a:gd name="f11" fmla="val 7866"/>
                <a:gd name="f12" fmla="val 9849"/>
                <a:gd name="f13" fmla="val 4971"/>
                <a:gd name="f14" fmla="val 12460"/>
                <a:gd name="f15" fmla="val 9030"/>
                <a:gd name="f16" fmla="val 15072"/>
                <a:gd name="f17" fmla="val 13121"/>
                <a:gd name="f18" fmla="val 13499"/>
                <a:gd name="f19" fmla="val 16519"/>
                <a:gd name="f20" fmla="val 17431"/>
                <a:gd name="f21" fmla="*/ f0 1 17589"/>
                <a:gd name="f22" fmla="*/ f1 1 17432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7589"/>
                <a:gd name="f29" fmla="*/ f26 1 17432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7589" h="17432">
                  <a:moveTo>
                    <a:pt x="f5" y="f2"/>
                  </a:moveTo>
                  <a:cubicBezTo>
                    <a:pt x="f5" y="f2"/>
                    <a:pt x="f6" y="f7"/>
                    <a:pt x="f8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3" y="f20"/>
                  </a:cubicBez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5" name="Google Shape;11;p2">
              <a:extLst>
                <a:ext uri="{FF2B5EF4-FFF2-40B4-BE49-F238E27FC236}">
                  <a16:creationId xmlns:a16="http://schemas.microsoft.com/office/drawing/2014/main" id="{51F9BF89-2EDE-ADDC-9FC0-3CDBB8D068C0}"/>
                </a:ext>
              </a:extLst>
            </p:cNvPr>
            <p:cNvSpPr/>
            <p:nvPr/>
          </p:nvSpPr>
          <p:spPr>
            <a:xfrm rot="940774">
              <a:off x="6998240" y="173847"/>
              <a:ext cx="333746" cy="29205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73"/>
                <a:gd name="f4" fmla="val 2864"/>
                <a:gd name="f5" fmla="val 1574"/>
                <a:gd name="f6" fmla="val 1"/>
                <a:gd name="f7" fmla="val 252"/>
                <a:gd name="f8" fmla="val 1699"/>
                <a:gd name="f9" fmla="val 1291"/>
                <a:gd name="f10" fmla="val 2612"/>
                <a:gd name="f11" fmla="val 1826"/>
                <a:gd name="f12" fmla="val 2077"/>
                <a:gd name="f13" fmla="val 2738"/>
                <a:gd name="f14" fmla="val 2203"/>
                <a:gd name="f15" fmla="val 3021"/>
                <a:gd name="f16" fmla="val 1416"/>
                <a:gd name="f17" fmla="val 630"/>
                <a:gd name="f18" fmla="val 2360"/>
                <a:gd name="f19" fmla="*/ f0 1 3273"/>
                <a:gd name="f20" fmla="*/ f1 1 286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3273"/>
                <a:gd name="f27" fmla="*/ f24 1 286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3273" h="286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5" y="f4"/>
                    <a:pt x="f11" y="f4"/>
                    <a:pt x="f12" y="f4"/>
                  </a:cubicBezTo>
                  <a:cubicBezTo>
                    <a:pt x="f13" y="f4"/>
                    <a:pt x="f3" y="f14"/>
                    <a:pt x="f15" y="f16"/>
                  </a:cubicBezTo>
                  <a:cubicBezTo>
                    <a:pt x="f13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26" name="Google Shape;13;p2">
            <a:extLst>
              <a:ext uri="{FF2B5EF4-FFF2-40B4-BE49-F238E27FC236}">
                <a16:creationId xmlns:a16="http://schemas.microsoft.com/office/drawing/2014/main" id="{1F5CD052-E1B3-AB4C-F81C-A4A6C6D8C2AE}"/>
              </a:ext>
            </a:extLst>
          </p:cNvPr>
          <p:cNvGrpSpPr/>
          <p:nvPr/>
        </p:nvGrpSpPr>
        <p:grpSpPr>
          <a:xfrm>
            <a:off x="194043" y="5126390"/>
            <a:ext cx="1440338" cy="1545341"/>
            <a:chOff x="0" y="3184049"/>
            <a:chExt cx="1786600" cy="1814379"/>
          </a:xfrm>
          <a:solidFill>
            <a:srgbClr val="FD2906"/>
          </a:solidFill>
        </p:grpSpPr>
        <p:sp>
          <p:nvSpPr>
            <p:cNvPr id="27" name="Google Shape;14;p2">
              <a:extLst>
                <a:ext uri="{FF2B5EF4-FFF2-40B4-BE49-F238E27FC236}">
                  <a16:creationId xmlns:a16="http://schemas.microsoft.com/office/drawing/2014/main" id="{76925C20-9BAB-EFD7-85CA-ADABEC435467}"/>
                </a:ext>
              </a:extLst>
            </p:cNvPr>
            <p:cNvSpPr/>
            <p:nvPr/>
          </p:nvSpPr>
          <p:spPr>
            <a:xfrm>
              <a:off x="0" y="3184049"/>
              <a:ext cx="1786600" cy="18143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142"/>
                <a:gd name="f4" fmla="val 16393"/>
                <a:gd name="f5" fmla="val 1"/>
                <a:gd name="f6" fmla="val 15355"/>
                <a:gd name="f7" fmla="val 12743"/>
                <a:gd name="f8" fmla="val 12209"/>
                <a:gd name="f9" fmla="val 14159"/>
                <a:gd name="f10" fmla="val 8402"/>
                <a:gd name="f11" fmla="val 11673"/>
                <a:gd name="f12" fmla="val 4595"/>
                <a:gd name="f13" fmla="val 9188"/>
                <a:gd name="f14" fmla="val 7363"/>
                <a:gd name="f15" fmla="val 5789"/>
                <a:gd name="f16" fmla="val 5004"/>
                <a:gd name="f17" fmla="val 2360"/>
                <a:gd name="f18" fmla="val 3556"/>
                <a:gd name="f19" fmla="val 283"/>
                <a:gd name="f20" fmla="*/ f0 1 16142"/>
                <a:gd name="f21" fmla="*/ f1 1 16393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16142"/>
                <a:gd name="f28" fmla="*/ f25 1 16393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16142" h="16393">
                  <a:moveTo>
                    <a:pt x="f5" y="f2"/>
                  </a:moveTo>
                  <a:lnTo>
                    <a:pt x="f5" y="f4"/>
                  </a:lnTo>
                  <a:lnTo>
                    <a:pt x="f3" y="f4"/>
                  </a:ln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8" name="Google Shape;15;p2">
              <a:extLst>
                <a:ext uri="{FF2B5EF4-FFF2-40B4-BE49-F238E27FC236}">
                  <a16:creationId xmlns:a16="http://schemas.microsoft.com/office/drawing/2014/main" id="{550B7056-CC7B-C86B-85E9-82C266036948}"/>
                </a:ext>
              </a:extLst>
            </p:cNvPr>
            <p:cNvSpPr/>
            <p:nvPr/>
          </p:nvSpPr>
          <p:spPr>
            <a:xfrm>
              <a:off x="741779" y="4072030"/>
              <a:ext cx="362257" cy="3169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73"/>
                <a:gd name="f4" fmla="val 2864"/>
                <a:gd name="f5" fmla="val 1574"/>
                <a:gd name="f6" fmla="val 1"/>
                <a:gd name="f7" fmla="val 252"/>
                <a:gd name="f8" fmla="val 1699"/>
                <a:gd name="f9" fmla="val 1291"/>
                <a:gd name="f10" fmla="val 2612"/>
                <a:gd name="f11" fmla="val 1826"/>
                <a:gd name="f12" fmla="val 2077"/>
                <a:gd name="f13" fmla="val 2738"/>
                <a:gd name="f14" fmla="val 2203"/>
                <a:gd name="f15" fmla="val 3021"/>
                <a:gd name="f16" fmla="val 1416"/>
                <a:gd name="f17" fmla="val 630"/>
                <a:gd name="f18" fmla="val 2360"/>
                <a:gd name="f19" fmla="*/ f0 1 3273"/>
                <a:gd name="f20" fmla="*/ f1 1 286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3273"/>
                <a:gd name="f27" fmla="*/ f24 1 286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3273" h="286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5" y="f4"/>
                    <a:pt x="f11" y="f4"/>
                    <a:pt x="f12" y="f4"/>
                  </a:cubicBezTo>
                  <a:cubicBezTo>
                    <a:pt x="f13" y="f4"/>
                    <a:pt x="f3" y="f14"/>
                    <a:pt x="f15" y="f16"/>
                  </a:cubicBezTo>
                  <a:cubicBezTo>
                    <a:pt x="f13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E0E1943-4116-E59E-5481-A360B5FD2169}"/>
              </a:ext>
            </a:extLst>
          </p:cNvPr>
          <p:cNvSpPr txBox="1"/>
          <p:nvPr/>
        </p:nvSpPr>
        <p:spPr>
          <a:xfrm>
            <a:off x="3373593" y="295632"/>
            <a:ext cx="508947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28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sz="16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DC54BC-A9CF-9A4A-F710-BE4DEF147D12}"/>
              </a:ext>
            </a:extLst>
          </p:cNvPr>
          <p:cNvSpPr txBox="1"/>
          <p:nvPr/>
        </p:nvSpPr>
        <p:spPr>
          <a:xfrm>
            <a:off x="2069822" y="1917307"/>
            <a:ext cx="2435137" cy="1454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853141-D41D-572C-A2B4-585312D5D246}"/>
              </a:ext>
            </a:extLst>
          </p:cNvPr>
          <p:cNvSpPr txBox="1"/>
          <p:nvPr/>
        </p:nvSpPr>
        <p:spPr>
          <a:xfrm>
            <a:off x="3866960" y="4545595"/>
            <a:ext cx="2435137" cy="1454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84A5087-738F-B0F0-DFDC-2F78927A5014}"/>
              </a:ext>
            </a:extLst>
          </p:cNvPr>
          <p:cNvSpPr txBox="1"/>
          <p:nvPr/>
        </p:nvSpPr>
        <p:spPr>
          <a:xfrm>
            <a:off x="5394139" y="1912692"/>
            <a:ext cx="2435137" cy="1454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C36EC9-ADF7-C043-C099-6DAA9131814D}"/>
              </a:ext>
            </a:extLst>
          </p:cNvPr>
          <p:cNvSpPr txBox="1"/>
          <p:nvPr/>
        </p:nvSpPr>
        <p:spPr>
          <a:xfrm>
            <a:off x="7191277" y="4540980"/>
            <a:ext cx="2435137" cy="1454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FD2906"/>
                </a:solidFill>
                <a:latin typeface="Kalameh" pitchFamily="2" charset="-78"/>
                <a:cs typeface="B Titr" panose="00000700000000000000" pitchFamily="2" charset="-78"/>
              </a:rPr>
              <a:t>تیتر عنوان </a:t>
            </a:r>
            <a:r>
              <a:rPr lang="fa-IR" b="1" dirty="0">
                <a:latin typeface="Kalameh" pitchFamily="2" charset="-78"/>
                <a:cs typeface="B Titr" panose="00000700000000000000" pitchFamily="2" charset="-78"/>
              </a:rPr>
              <a:t>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4811525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9" grpId="0"/>
      <p:bldP spid="30" grpId="0"/>
      <p:bldP spid="3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B536A81-5219-C817-C607-36C096E742E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A265295-F207-8CA1-9D5F-922BD28E8B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A921E2-316F-977F-FB36-5C1FA1B2DA26}"/>
              </a:ext>
            </a:extLst>
          </p:cNvPr>
          <p:cNvSpPr txBox="1"/>
          <p:nvPr/>
        </p:nvSpPr>
        <p:spPr>
          <a:xfrm>
            <a:off x="7133346" y="2396490"/>
            <a:ext cx="425790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A80785-B821-632B-C9EA-E7CE71979F2E}"/>
              </a:ext>
            </a:extLst>
          </p:cNvPr>
          <p:cNvSpPr txBox="1"/>
          <p:nvPr/>
        </p:nvSpPr>
        <p:spPr>
          <a:xfrm>
            <a:off x="6870700" y="3786052"/>
            <a:ext cx="4520553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2068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08CB35A-742D-99E8-0A52-0C5CE5C6FFB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sx="101000" sy="101000" algn="ctr" rotWithShape="0">
              <a:prstClr val="black">
                <a:alpha val="12000"/>
              </a:prstClr>
            </a:outerShdw>
          </a:effectLst>
        </p:spPr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C05709DB-2886-7333-A962-5F85814F2C0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sx="101000" sy="101000" algn="ctr" rotWithShape="0">
              <a:prstClr val="black">
                <a:alpha val="12000"/>
              </a:prstClr>
            </a:outerShdw>
          </a:effectLst>
        </p:spPr>
      </p:pic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700EF14-FE46-766B-618C-EFCAC47DAE7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sx="101000" sy="101000" algn="ctr" rotWithShape="0">
              <a:prstClr val="black">
                <a:alpha val="12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090C15-0CE4-BD7A-925E-39E1861BFE43}"/>
              </a:ext>
            </a:extLst>
          </p:cNvPr>
          <p:cNvSpPr txBox="1"/>
          <p:nvPr/>
        </p:nvSpPr>
        <p:spPr>
          <a:xfrm>
            <a:off x="1110252" y="2194525"/>
            <a:ext cx="425790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35B748-414C-6FB0-1B33-325784151407}"/>
              </a:ext>
            </a:extLst>
          </p:cNvPr>
          <p:cNvSpPr txBox="1"/>
          <p:nvPr/>
        </p:nvSpPr>
        <p:spPr>
          <a:xfrm>
            <a:off x="847606" y="3702630"/>
            <a:ext cx="4520553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17475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oogle Shape;13;p2">
            <a:extLst>
              <a:ext uri="{FF2B5EF4-FFF2-40B4-BE49-F238E27FC236}">
                <a16:creationId xmlns:a16="http://schemas.microsoft.com/office/drawing/2014/main" id="{B2336288-F627-EAC9-1A3A-F8E26661D168}"/>
              </a:ext>
            </a:extLst>
          </p:cNvPr>
          <p:cNvGrpSpPr/>
          <p:nvPr/>
        </p:nvGrpSpPr>
        <p:grpSpPr>
          <a:xfrm rot="10800000">
            <a:off x="10605385" y="176403"/>
            <a:ext cx="1332602" cy="1353322"/>
            <a:chOff x="0" y="3329129"/>
            <a:chExt cx="1786600" cy="1814379"/>
          </a:xfrm>
          <a:solidFill>
            <a:srgbClr val="FD2906"/>
          </a:solidFill>
        </p:grpSpPr>
        <p:sp>
          <p:nvSpPr>
            <p:cNvPr id="13" name="Google Shape;14;p2">
              <a:extLst>
                <a:ext uri="{FF2B5EF4-FFF2-40B4-BE49-F238E27FC236}">
                  <a16:creationId xmlns:a16="http://schemas.microsoft.com/office/drawing/2014/main" id="{560DBA67-253F-F6C2-AA14-BF693C3A20B9}"/>
                </a:ext>
              </a:extLst>
            </p:cNvPr>
            <p:cNvSpPr/>
            <p:nvPr/>
          </p:nvSpPr>
          <p:spPr>
            <a:xfrm>
              <a:off x="0" y="3329129"/>
              <a:ext cx="1786600" cy="18143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142"/>
                <a:gd name="f4" fmla="val 16393"/>
                <a:gd name="f5" fmla="val 1"/>
                <a:gd name="f6" fmla="val 15355"/>
                <a:gd name="f7" fmla="val 12743"/>
                <a:gd name="f8" fmla="val 12209"/>
                <a:gd name="f9" fmla="val 14159"/>
                <a:gd name="f10" fmla="val 8402"/>
                <a:gd name="f11" fmla="val 11673"/>
                <a:gd name="f12" fmla="val 4595"/>
                <a:gd name="f13" fmla="val 9188"/>
                <a:gd name="f14" fmla="val 7363"/>
                <a:gd name="f15" fmla="val 5789"/>
                <a:gd name="f16" fmla="val 5004"/>
                <a:gd name="f17" fmla="val 2360"/>
                <a:gd name="f18" fmla="val 3556"/>
                <a:gd name="f19" fmla="val 283"/>
                <a:gd name="f20" fmla="*/ f0 1 16142"/>
                <a:gd name="f21" fmla="*/ f1 1 16393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16142"/>
                <a:gd name="f28" fmla="*/ f25 1 16393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16142" h="16393">
                  <a:moveTo>
                    <a:pt x="f5" y="f2"/>
                  </a:moveTo>
                  <a:lnTo>
                    <a:pt x="f5" y="f4"/>
                  </a:lnTo>
                  <a:lnTo>
                    <a:pt x="f3" y="f4"/>
                  </a:ln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4" name="Google Shape;15;p2">
              <a:extLst>
                <a:ext uri="{FF2B5EF4-FFF2-40B4-BE49-F238E27FC236}">
                  <a16:creationId xmlns:a16="http://schemas.microsoft.com/office/drawing/2014/main" id="{8C113EDD-359E-8D6F-C3FF-F7E3892854F8}"/>
                </a:ext>
              </a:extLst>
            </p:cNvPr>
            <p:cNvSpPr/>
            <p:nvPr/>
          </p:nvSpPr>
          <p:spPr>
            <a:xfrm>
              <a:off x="741779" y="4217121"/>
              <a:ext cx="362257" cy="3169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73"/>
                <a:gd name="f4" fmla="val 2864"/>
                <a:gd name="f5" fmla="val 1574"/>
                <a:gd name="f6" fmla="val 1"/>
                <a:gd name="f7" fmla="val 252"/>
                <a:gd name="f8" fmla="val 1699"/>
                <a:gd name="f9" fmla="val 1291"/>
                <a:gd name="f10" fmla="val 2612"/>
                <a:gd name="f11" fmla="val 1826"/>
                <a:gd name="f12" fmla="val 2077"/>
                <a:gd name="f13" fmla="val 2738"/>
                <a:gd name="f14" fmla="val 2203"/>
                <a:gd name="f15" fmla="val 3021"/>
                <a:gd name="f16" fmla="val 1416"/>
                <a:gd name="f17" fmla="val 630"/>
                <a:gd name="f18" fmla="val 2360"/>
                <a:gd name="f19" fmla="*/ f0 1 3273"/>
                <a:gd name="f20" fmla="*/ f1 1 286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3273"/>
                <a:gd name="f27" fmla="*/ f24 1 286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3273" h="286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5" y="f4"/>
                    <a:pt x="f11" y="f4"/>
                    <a:pt x="f12" y="f4"/>
                  </a:cubicBezTo>
                  <a:cubicBezTo>
                    <a:pt x="f13" y="f4"/>
                    <a:pt x="f3" y="f14"/>
                    <a:pt x="f15" y="f16"/>
                  </a:cubicBezTo>
                  <a:cubicBezTo>
                    <a:pt x="f13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15" name="Graphic 390">
            <a:extLst>
              <a:ext uri="{FF2B5EF4-FFF2-40B4-BE49-F238E27FC236}">
                <a16:creationId xmlns:a16="http://schemas.microsoft.com/office/drawing/2014/main" id="{9DFE1307-98F6-CDC6-3093-F018E9F0147F}"/>
              </a:ext>
            </a:extLst>
          </p:cNvPr>
          <p:cNvGrpSpPr/>
          <p:nvPr/>
        </p:nvGrpSpPr>
        <p:grpSpPr>
          <a:xfrm>
            <a:off x="967092" y="1877503"/>
            <a:ext cx="3761567" cy="4235485"/>
            <a:chOff x="3049753" y="-44"/>
            <a:chExt cx="6093352" cy="6861049"/>
          </a:xfrm>
        </p:grpSpPr>
        <p:grpSp>
          <p:nvGrpSpPr>
            <p:cNvPr id="16" name="Graphic 390">
              <a:extLst>
                <a:ext uri="{FF2B5EF4-FFF2-40B4-BE49-F238E27FC236}">
                  <a16:creationId xmlns:a16="http://schemas.microsoft.com/office/drawing/2014/main" id="{8CE00D8D-EBC3-E5F5-682C-92EEE5C3627D}"/>
                </a:ext>
              </a:extLst>
            </p:cNvPr>
            <p:cNvGrpSpPr/>
            <p:nvPr/>
          </p:nvGrpSpPr>
          <p:grpSpPr>
            <a:xfrm>
              <a:off x="3049753" y="10897"/>
              <a:ext cx="6084601" cy="6850108"/>
              <a:chOff x="3049753" y="10897"/>
              <a:chExt cx="6084601" cy="6850108"/>
            </a:xfrm>
            <a:solidFill>
              <a:srgbClr val="A9A9A9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35C1796-F8E3-1932-2E4E-6612B3F031BA}"/>
                  </a:ext>
                </a:extLst>
              </p:cNvPr>
              <p:cNvSpPr/>
              <p:nvPr/>
            </p:nvSpPr>
            <p:spPr>
              <a:xfrm>
                <a:off x="3049753" y="3872521"/>
                <a:ext cx="7892" cy="7892"/>
              </a:xfrm>
              <a:custGeom>
                <a:avLst/>
                <a:gdLst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  <a:gd name="connsiteX3" fmla="*/ 0 w 0"/>
                  <a:gd name="connsiteY3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89"/>
                      <a:pt x="0" y="78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9A9A9"/>
              </a:solidFill>
              <a:ln w="78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C9A91C67-6242-A4C4-CEE6-FC5824E41161}"/>
                  </a:ext>
                </a:extLst>
              </p:cNvPr>
              <p:cNvSpPr/>
              <p:nvPr/>
            </p:nvSpPr>
            <p:spPr>
              <a:xfrm>
                <a:off x="3063169" y="3747830"/>
                <a:ext cx="7892" cy="7892"/>
              </a:xfrm>
              <a:custGeom>
                <a:avLst/>
                <a:gdLst>
                  <a:gd name="connsiteX0" fmla="*/ 0 w 0"/>
                  <a:gd name="connsiteY0" fmla="*/ 0 h 0"/>
                  <a:gd name="connsiteX1" fmla="*/ 789 w 0"/>
                  <a:gd name="connsiteY1" fmla="*/ 3157 h 0"/>
                  <a:gd name="connsiteX2" fmla="*/ 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cubicBezTo>
                      <a:pt x="0" y="789"/>
                      <a:pt x="789" y="2368"/>
                      <a:pt x="789" y="3157"/>
                    </a:cubicBezTo>
                    <a:cubicBezTo>
                      <a:pt x="789" y="2368"/>
                      <a:pt x="789" y="1578"/>
                      <a:pt x="0" y="0"/>
                    </a:cubicBezTo>
                    <a:close/>
                  </a:path>
                </a:pathLst>
              </a:custGeom>
              <a:solidFill>
                <a:srgbClr val="A9A9A9"/>
              </a:solidFill>
              <a:ln w="78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E4147171-39BC-50A9-99A8-453C02C21013}"/>
                  </a:ext>
                </a:extLst>
              </p:cNvPr>
              <p:cNvSpPr/>
              <p:nvPr/>
            </p:nvSpPr>
            <p:spPr>
              <a:xfrm>
                <a:off x="3053348" y="10897"/>
                <a:ext cx="6084601" cy="6850108"/>
              </a:xfrm>
              <a:custGeom>
                <a:avLst/>
                <a:gdLst>
                  <a:gd name="connsiteX0" fmla="*/ 5410990 w 6084601"/>
                  <a:gd name="connsiteY0" fmla="*/ 3520697 h 6850108"/>
                  <a:gd name="connsiteX1" fmla="*/ 4935902 w 6084601"/>
                  <a:gd name="connsiteY1" fmla="*/ 2920129 h 6850108"/>
                  <a:gd name="connsiteX2" fmla="*/ 4890129 w 6084601"/>
                  <a:gd name="connsiteY2" fmla="*/ 2857783 h 6850108"/>
                  <a:gd name="connsiteX3" fmla="*/ 4781222 w 6084601"/>
                  <a:gd name="connsiteY3" fmla="*/ 2602877 h 6850108"/>
                  <a:gd name="connsiteX4" fmla="*/ 5027447 w 6084601"/>
                  <a:gd name="connsiteY4" fmla="*/ 2433992 h 6850108"/>
                  <a:gd name="connsiteX5" fmla="*/ 4995880 w 6084601"/>
                  <a:gd name="connsiteY5" fmla="*/ 2418208 h 6850108"/>
                  <a:gd name="connsiteX6" fmla="*/ 4685731 w 6084601"/>
                  <a:gd name="connsiteY6" fmla="*/ 2251691 h 6850108"/>
                  <a:gd name="connsiteX7" fmla="*/ 4566564 w 6084601"/>
                  <a:gd name="connsiteY7" fmla="*/ 2270631 h 6850108"/>
                  <a:gd name="connsiteX8" fmla="*/ 4164870 w 6084601"/>
                  <a:gd name="connsiteY8" fmla="*/ 1782127 h 6850108"/>
                  <a:gd name="connsiteX9" fmla="*/ 4062277 w 6084601"/>
                  <a:gd name="connsiteY9" fmla="*/ 1816062 h 6850108"/>
                  <a:gd name="connsiteX10" fmla="*/ 3758441 w 6084601"/>
                  <a:gd name="connsiteY10" fmla="*/ 1762397 h 6850108"/>
                  <a:gd name="connsiteX11" fmla="*/ 4075693 w 6084601"/>
                  <a:gd name="connsiteY11" fmla="*/ 1598247 h 6850108"/>
                  <a:gd name="connsiteX12" fmla="*/ 3746603 w 6084601"/>
                  <a:gd name="connsiteY12" fmla="*/ 1231277 h 6850108"/>
                  <a:gd name="connsiteX13" fmla="*/ 3321233 w 6084601"/>
                  <a:gd name="connsiteY13" fmla="*/ 1405687 h 6850108"/>
                  <a:gd name="connsiteX14" fmla="*/ 3289666 w 6084601"/>
                  <a:gd name="connsiteY14" fmla="*/ 1411211 h 6850108"/>
                  <a:gd name="connsiteX15" fmla="*/ 3184705 w 6084601"/>
                  <a:gd name="connsiteY15" fmla="*/ 1123948 h 6850108"/>
                  <a:gd name="connsiteX16" fmla="*/ 2734871 w 6084601"/>
                  <a:gd name="connsiteY16" fmla="*/ 638601 h 6850108"/>
                  <a:gd name="connsiteX17" fmla="*/ 1674209 w 6084601"/>
                  <a:gd name="connsiteY17" fmla="*/ 185610 h 6850108"/>
                  <a:gd name="connsiteX18" fmla="*/ 1588188 w 6084601"/>
                  <a:gd name="connsiteY18" fmla="*/ 205339 h 6850108"/>
                  <a:gd name="connsiteX19" fmla="*/ 1637117 w 6084601"/>
                  <a:gd name="connsiteY19" fmla="*/ 116161 h 6850108"/>
                  <a:gd name="connsiteX20" fmla="*/ 1735765 w 6084601"/>
                  <a:gd name="connsiteY20" fmla="*/ 49870 h 6850108"/>
                  <a:gd name="connsiteX21" fmla="*/ 1537680 w 6084601"/>
                  <a:gd name="connsiteY21" fmla="*/ 5676 h 6850108"/>
                  <a:gd name="connsiteX22" fmla="*/ 1156504 w 6084601"/>
                  <a:gd name="connsiteY22" fmla="*/ 191923 h 6850108"/>
                  <a:gd name="connsiteX23" fmla="*/ 727189 w 6084601"/>
                  <a:gd name="connsiteY23" fmla="*/ 917182 h 6850108"/>
                  <a:gd name="connsiteX24" fmla="*/ 352327 w 6084601"/>
                  <a:gd name="connsiteY24" fmla="*/ 1217072 h 6850108"/>
                  <a:gd name="connsiteX25" fmla="*/ 66643 w 6084601"/>
                  <a:gd name="connsiteY25" fmla="*/ 1348865 h 6850108"/>
                  <a:gd name="connsiteX26" fmla="*/ 54016 w 6084601"/>
                  <a:gd name="connsiteY26" fmla="*/ 1366227 h 6850108"/>
                  <a:gd name="connsiteX27" fmla="*/ 186598 w 6084601"/>
                  <a:gd name="connsiteY27" fmla="*/ 2430835 h 6850108"/>
                  <a:gd name="connsiteX28" fmla="*/ 70589 w 6084601"/>
                  <a:gd name="connsiteY28" fmla="*/ 3485973 h 6850108"/>
                  <a:gd name="connsiteX29" fmla="*/ 6665 w 6084601"/>
                  <a:gd name="connsiteY29" fmla="*/ 4395112 h 6850108"/>
                  <a:gd name="connsiteX30" fmla="*/ 185020 w 6084601"/>
                  <a:gd name="connsiteY30" fmla="*/ 5174035 h 6850108"/>
                  <a:gd name="connsiteX31" fmla="*/ 824258 w 6084601"/>
                  <a:gd name="connsiteY31" fmla="*/ 5776182 h 6850108"/>
                  <a:gd name="connsiteX32" fmla="*/ 1245682 w 6084601"/>
                  <a:gd name="connsiteY32" fmla="*/ 6090277 h 6850108"/>
                  <a:gd name="connsiteX33" fmla="*/ 2005665 w 6084601"/>
                  <a:gd name="connsiteY33" fmla="*/ 6465928 h 6850108"/>
                  <a:gd name="connsiteX34" fmla="*/ 2917172 w 6084601"/>
                  <a:gd name="connsiteY34" fmla="*/ 6723991 h 6850108"/>
                  <a:gd name="connsiteX35" fmla="*/ 3417514 w 6084601"/>
                  <a:gd name="connsiteY35" fmla="*/ 6790282 h 6850108"/>
                  <a:gd name="connsiteX36" fmla="*/ 4105682 w 6084601"/>
                  <a:gd name="connsiteY36" fmla="*/ 6851049 h 6850108"/>
                  <a:gd name="connsiteX37" fmla="*/ 5052701 w 6084601"/>
                  <a:gd name="connsiteY37" fmla="*/ 6704261 h 6850108"/>
                  <a:gd name="connsiteX38" fmla="*/ 5684048 w 6084601"/>
                  <a:gd name="connsiteY38" fmla="*/ 6388588 h 6850108"/>
                  <a:gd name="connsiteX39" fmla="*/ 6084953 w 6084601"/>
                  <a:gd name="connsiteY39" fmla="*/ 5538638 h 6850108"/>
                  <a:gd name="connsiteX40" fmla="*/ 5410990 w 6084601"/>
                  <a:gd name="connsiteY40" fmla="*/ 3520697 h 6850108"/>
                  <a:gd name="connsiteX41" fmla="*/ 4003877 w 6084601"/>
                  <a:gd name="connsiteY41" fmla="*/ 1633760 h 6850108"/>
                  <a:gd name="connsiteX42" fmla="*/ 3999142 w 6084601"/>
                  <a:gd name="connsiteY42" fmla="*/ 1632182 h 6850108"/>
                  <a:gd name="connsiteX43" fmla="*/ 4003877 w 6084601"/>
                  <a:gd name="connsiteY43" fmla="*/ 1633760 h 6850108"/>
                  <a:gd name="connsiteX44" fmla="*/ 168447 w 6084601"/>
                  <a:gd name="connsiteY44" fmla="*/ 3043241 h 6850108"/>
                  <a:gd name="connsiteX45" fmla="*/ 168447 w 6084601"/>
                  <a:gd name="connsiteY45" fmla="*/ 3040874 h 6850108"/>
                  <a:gd name="connsiteX46" fmla="*/ 168447 w 6084601"/>
                  <a:gd name="connsiteY46" fmla="*/ 3040874 h 6850108"/>
                  <a:gd name="connsiteX47" fmla="*/ 168447 w 6084601"/>
                  <a:gd name="connsiteY47" fmla="*/ 3040874 h 6850108"/>
                  <a:gd name="connsiteX48" fmla="*/ 169236 w 6084601"/>
                  <a:gd name="connsiteY48" fmla="*/ 3042452 h 6850108"/>
                  <a:gd name="connsiteX49" fmla="*/ 168447 w 6084601"/>
                  <a:gd name="connsiteY49" fmla="*/ 3043241 h 6850108"/>
                  <a:gd name="connsiteX50" fmla="*/ 1052332 w 6084601"/>
                  <a:gd name="connsiteY50" fmla="*/ 1112900 h 6850108"/>
                  <a:gd name="connsiteX51" fmla="*/ 935533 w 6084601"/>
                  <a:gd name="connsiteY51" fmla="*/ 1644020 h 6850108"/>
                  <a:gd name="connsiteX52" fmla="*/ 927641 w 6084601"/>
                  <a:gd name="connsiteY52" fmla="*/ 1709522 h 6850108"/>
                  <a:gd name="connsiteX53" fmla="*/ 888182 w 6084601"/>
                  <a:gd name="connsiteY53" fmla="*/ 1497232 h 6850108"/>
                  <a:gd name="connsiteX54" fmla="*/ 880290 w 6084601"/>
                  <a:gd name="connsiteY54" fmla="*/ 1253374 h 6850108"/>
                  <a:gd name="connsiteX55" fmla="*/ 971046 w 6084601"/>
                  <a:gd name="connsiteY55" fmla="*/ 802751 h 6850108"/>
                  <a:gd name="connsiteX56" fmla="*/ 1022343 w 6084601"/>
                  <a:gd name="connsiteY56" fmla="*/ 697789 h 6850108"/>
                  <a:gd name="connsiteX57" fmla="*/ 1118624 w 6084601"/>
                  <a:gd name="connsiteY57" fmla="*/ 549423 h 6850108"/>
                  <a:gd name="connsiteX58" fmla="*/ 1126515 w 6084601"/>
                  <a:gd name="connsiteY58" fmla="*/ 536007 h 6850108"/>
                  <a:gd name="connsiteX59" fmla="*/ 1144667 w 6084601"/>
                  <a:gd name="connsiteY59" fmla="*/ 523380 h 6850108"/>
                  <a:gd name="connsiteX60" fmla="*/ 1150980 w 6084601"/>
                  <a:gd name="connsiteY60" fmla="*/ 545477 h 6850108"/>
                  <a:gd name="connsiteX61" fmla="*/ 1052332 w 6084601"/>
                  <a:gd name="connsiteY61" fmla="*/ 1112900 h 6850108"/>
                  <a:gd name="connsiteX62" fmla="*/ 2209275 w 6084601"/>
                  <a:gd name="connsiteY62" fmla="*/ 1575361 h 6850108"/>
                  <a:gd name="connsiteX63" fmla="*/ 2165080 w 6084601"/>
                  <a:gd name="connsiteY63" fmla="*/ 1580885 h 6850108"/>
                  <a:gd name="connsiteX64" fmla="*/ 2083005 w 6084601"/>
                  <a:gd name="connsiteY64" fmla="*/ 1570626 h 6850108"/>
                  <a:gd name="connsiteX65" fmla="*/ 2083005 w 6084601"/>
                  <a:gd name="connsiteY65" fmla="*/ 1566680 h 6850108"/>
                  <a:gd name="connsiteX66" fmla="*/ 2094054 w 6084601"/>
                  <a:gd name="connsiteY66" fmla="*/ 1465664 h 6850108"/>
                  <a:gd name="connsiteX67" fmla="*/ 2157978 w 6084601"/>
                  <a:gd name="connsiteY67" fmla="*/ 1470399 h 6850108"/>
                  <a:gd name="connsiteX68" fmla="*/ 2206907 w 6084601"/>
                  <a:gd name="connsiteY68" fmla="*/ 1539058 h 6850108"/>
                  <a:gd name="connsiteX69" fmla="*/ 2209275 w 6084601"/>
                  <a:gd name="connsiteY69" fmla="*/ 1575361 h 6850108"/>
                  <a:gd name="connsiteX70" fmla="*/ 5973678 w 6084601"/>
                  <a:gd name="connsiteY70" fmla="*/ 5722518 h 6850108"/>
                  <a:gd name="connsiteX71" fmla="*/ 5973678 w 6084601"/>
                  <a:gd name="connsiteY71" fmla="*/ 5722518 h 6850108"/>
                  <a:gd name="connsiteX72" fmla="*/ 5973678 w 6084601"/>
                  <a:gd name="connsiteY72" fmla="*/ 5722518 h 6850108"/>
                  <a:gd name="connsiteX73" fmla="*/ 5973678 w 6084601"/>
                  <a:gd name="connsiteY73" fmla="*/ 5722518 h 6850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6084601" h="6850108">
                    <a:moveTo>
                      <a:pt x="5410990" y="3520697"/>
                    </a:moveTo>
                    <a:cubicBezTo>
                      <a:pt x="5265781" y="3330504"/>
                      <a:pt x="5021134" y="3144257"/>
                      <a:pt x="4935902" y="2920129"/>
                    </a:cubicBezTo>
                    <a:lnTo>
                      <a:pt x="4890129" y="2857783"/>
                    </a:lnTo>
                    <a:cubicBezTo>
                      <a:pt x="4810422" y="2793070"/>
                      <a:pt x="4728347" y="2707838"/>
                      <a:pt x="4781222" y="2602877"/>
                    </a:cubicBezTo>
                    <a:cubicBezTo>
                      <a:pt x="4804898" y="2556315"/>
                      <a:pt x="5037707" y="2444251"/>
                      <a:pt x="5027447" y="2433992"/>
                    </a:cubicBezTo>
                    <a:cubicBezTo>
                      <a:pt x="5019556" y="2426100"/>
                      <a:pt x="5006929" y="2422154"/>
                      <a:pt x="4995880" y="2418208"/>
                    </a:cubicBezTo>
                    <a:cubicBezTo>
                      <a:pt x="4885394" y="2376382"/>
                      <a:pt x="4784379" y="2316404"/>
                      <a:pt x="4685731" y="2251691"/>
                    </a:cubicBezTo>
                    <a:cubicBezTo>
                      <a:pt x="4659688" y="2235118"/>
                      <a:pt x="4604446" y="2282469"/>
                      <a:pt x="4566564" y="2270631"/>
                    </a:cubicBezTo>
                    <a:cubicBezTo>
                      <a:pt x="4381896" y="2213021"/>
                      <a:pt x="4319550" y="1898137"/>
                      <a:pt x="4164870" y="1782127"/>
                    </a:cubicBezTo>
                    <a:cubicBezTo>
                      <a:pt x="4126990" y="1753716"/>
                      <a:pt x="4093054" y="1794754"/>
                      <a:pt x="4062277" y="1816062"/>
                    </a:cubicBezTo>
                    <a:cubicBezTo>
                      <a:pt x="3991250" y="1865780"/>
                      <a:pt x="3833413" y="1775024"/>
                      <a:pt x="3758441" y="1762397"/>
                    </a:cubicBezTo>
                    <a:cubicBezTo>
                      <a:pt x="3857878" y="1696106"/>
                      <a:pt x="3980991" y="1672430"/>
                      <a:pt x="4075693" y="1598247"/>
                    </a:cubicBezTo>
                    <a:cubicBezTo>
                      <a:pt x="3988882" y="1456194"/>
                      <a:pt x="3842884" y="1364649"/>
                      <a:pt x="3746603" y="1231277"/>
                    </a:cubicBezTo>
                    <a:cubicBezTo>
                      <a:pt x="3730030" y="1208391"/>
                      <a:pt x="3362271" y="1388325"/>
                      <a:pt x="3321233" y="1405687"/>
                    </a:cubicBezTo>
                    <a:cubicBezTo>
                      <a:pt x="3310974" y="1409632"/>
                      <a:pt x="3299926" y="1414368"/>
                      <a:pt x="3289666" y="1411211"/>
                    </a:cubicBezTo>
                    <a:cubicBezTo>
                      <a:pt x="3257310" y="1401741"/>
                      <a:pt x="3202067" y="1164986"/>
                      <a:pt x="3184705" y="1123948"/>
                    </a:cubicBezTo>
                    <a:cubicBezTo>
                      <a:pt x="3077376" y="872199"/>
                      <a:pt x="2970836" y="771183"/>
                      <a:pt x="2734871" y="638601"/>
                    </a:cubicBezTo>
                    <a:cubicBezTo>
                      <a:pt x="2400257" y="452353"/>
                      <a:pt x="2040389" y="295306"/>
                      <a:pt x="1674209" y="185610"/>
                    </a:cubicBezTo>
                    <a:cubicBezTo>
                      <a:pt x="1633960" y="173772"/>
                      <a:pt x="1600815" y="173772"/>
                      <a:pt x="1588188" y="205339"/>
                    </a:cubicBezTo>
                    <a:cubicBezTo>
                      <a:pt x="1592923" y="169037"/>
                      <a:pt x="1596869" y="132734"/>
                      <a:pt x="1637117" y="116161"/>
                    </a:cubicBezTo>
                    <a:cubicBezTo>
                      <a:pt x="1669473" y="95643"/>
                      <a:pt x="1708143" y="75913"/>
                      <a:pt x="1735765" y="49870"/>
                    </a:cubicBezTo>
                    <a:cubicBezTo>
                      <a:pt x="1672630" y="24616"/>
                      <a:pt x="1605550" y="11989"/>
                      <a:pt x="1537680" y="5676"/>
                    </a:cubicBezTo>
                    <a:cubicBezTo>
                      <a:pt x="1326968" y="-14843"/>
                      <a:pt x="1279617" y="14357"/>
                      <a:pt x="1156504" y="191923"/>
                    </a:cubicBezTo>
                    <a:cubicBezTo>
                      <a:pt x="992354" y="427889"/>
                      <a:pt x="922906" y="704892"/>
                      <a:pt x="727189" y="917182"/>
                    </a:cubicBezTo>
                    <a:cubicBezTo>
                      <a:pt x="617492" y="1036349"/>
                      <a:pt x="490434" y="1134208"/>
                      <a:pt x="352327" y="1217072"/>
                    </a:cubicBezTo>
                    <a:cubicBezTo>
                      <a:pt x="261571" y="1270736"/>
                      <a:pt x="169236" y="1320455"/>
                      <a:pt x="66643" y="1348865"/>
                    </a:cubicBezTo>
                    <a:cubicBezTo>
                      <a:pt x="57172" y="1351233"/>
                      <a:pt x="52437" y="1356757"/>
                      <a:pt x="54016" y="1366227"/>
                    </a:cubicBezTo>
                    <a:cubicBezTo>
                      <a:pt x="128199" y="1715835"/>
                      <a:pt x="154242" y="2075703"/>
                      <a:pt x="186598" y="2430835"/>
                    </a:cubicBezTo>
                    <a:cubicBezTo>
                      <a:pt x="219744" y="2797016"/>
                      <a:pt x="136880" y="3130051"/>
                      <a:pt x="70589" y="3485973"/>
                    </a:cubicBezTo>
                    <a:cubicBezTo>
                      <a:pt x="14557" y="3785073"/>
                      <a:pt x="-13854" y="4090487"/>
                      <a:pt x="6665" y="4395112"/>
                    </a:cubicBezTo>
                    <a:cubicBezTo>
                      <a:pt x="24816" y="4658699"/>
                      <a:pt x="57962" y="4938069"/>
                      <a:pt x="185020" y="5174035"/>
                    </a:cubicBezTo>
                    <a:cubicBezTo>
                      <a:pt x="333387" y="5449460"/>
                      <a:pt x="574087" y="5605719"/>
                      <a:pt x="824258" y="5776182"/>
                    </a:cubicBezTo>
                    <a:cubicBezTo>
                      <a:pt x="968679" y="5874041"/>
                      <a:pt x="1112310" y="5978213"/>
                      <a:pt x="1245682" y="6090277"/>
                    </a:cubicBezTo>
                    <a:cubicBezTo>
                      <a:pt x="1465864" y="6275735"/>
                      <a:pt x="1736554" y="6375172"/>
                      <a:pt x="2005665" y="6465928"/>
                    </a:cubicBezTo>
                    <a:cubicBezTo>
                      <a:pt x="2304766" y="6566943"/>
                      <a:pt x="2610969" y="6650597"/>
                      <a:pt x="2917172" y="6723991"/>
                    </a:cubicBezTo>
                    <a:cubicBezTo>
                      <a:pt x="3078165" y="6762661"/>
                      <a:pt x="3254153" y="6768974"/>
                      <a:pt x="3417514" y="6790282"/>
                    </a:cubicBezTo>
                    <a:cubicBezTo>
                      <a:pt x="3647955" y="6820271"/>
                      <a:pt x="3872873" y="6856574"/>
                      <a:pt x="4105682" y="6851049"/>
                    </a:cubicBezTo>
                    <a:cubicBezTo>
                      <a:pt x="4422933" y="6843157"/>
                      <a:pt x="4748076" y="6801331"/>
                      <a:pt x="5052701" y="6704261"/>
                    </a:cubicBezTo>
                    <a:cubicBezTo>
                      <a:pt x="5276829" y="6632445"/>
                      <a:pt x="5497800" y="6533798"/>
                      <a:pt x="5684048" y="6388588"/>
                    </a:cubicBezTo>
                    <a:cubicBezTo>
                      <a:pt x="5931062" y="6195238"/>
                      <a:pt x="6074693" y="5845630"/>
                      <a:pt x="6084953" y="5538638"/>
                    </a:cubicBezTo>
                    <a:cubicBezTo>
                      <a:pt x="6107839" y="4852838"/>
                      <a:pt x="5822155" y="4061287"/>
                      <a:pt x="5410990" y="3520697"/>
                    </a:cubicBezTo>
                    <a:close/>
                    <a:moveTo>
                      <a:pt x="4003877" y="1633760"/>
                    </a:moveTo>
                    <a:cubicBezTo>
                      <a:pt x="4002299" y="1633760"/>
                      <a:pt x="4000720" y="1632971"/>
                      <a:pt x="3999142" y="1632182"/>
                    </a:cubicBezTo>
                    <a:cubicBezTo>
                      <a:pt x="4000720" y="1632182"/>
                      <a:pt x="4002299" y="1632971"/>
                      <a:pt x="4003877" y="1633760"/>
                    </a:cubicBezTo>
                    <a:close/>
                    <a:moveTo>
                      <a:pt x="168447" y="3043241"/>
                    </a:moveTo>
                    <a:cubicBezTo>
                      <a:pt x="168447" y="3042452"/>
                      <a:pt x="168447" y="3041663"/>
                      <a:pt x="168447" y="3040874"/>
                    </a:cubicBezTo>
                    <a:cubicBezTo>
                      <a:pt x="168447" y="3040874"/>
                      <a:pt x="168447" y="3040874"/>
                      <a:pt x="168447" y="3040874"/>
                    </a:cubicBezTo>
                    <a:cubicBezTo>
                      <a:pt x="168447" y="3040874"/>
                      <a:pt x="168447" y="3040874"/>
                      <a:pt x="168447" y="3040874"/>
                    </a:cubicBezTo>
                    <a:cubicBezTo>
                      <a:pt x="168447" y="3041663"/>
                      <a:pt x="169236" y="3042452"/>
                      <a:pt x="169236" y="3042452"/>
                    </a:cubicBezTo>
                    <a:cubicBezTo>
                      <a:pt x="169236" y="3042452"/>
                      <a:pt x="168447" y="3042452"/>
                      <a:pt x="168447" y="3043241"/>
                    </a:cubicBezTo>
                    <a:close/>
                    <a:moveTo>
                      <a:pt x="1052332" y="1112900"/>
                    </a:moveTo>
                    <a:cubicBezTo>
                      <a:pt x="997879" y="1285731"/>
                      <a:pt x="959209" y="1464086"/>
                      <a:pt x="935533" y="1644020"/>
                    </a:cubicBezTo>
                    <a:cubicBezTo>
                      <a:pt x="932376" y="1666117"/>
                      <a:pt x="930009" y="1687425"/>
                      <a:pt x="927641" y="1709522"/>
                    </a:cubicBezTo>
                    <a:cubicBezTo>
                      <a:pt x="935533" y="1636917"/>
                      <a:pt x="896074" y="1567469"/>
                      <a:pt x="888182" y="1497232"/>
                    </a:cubicBezTo>
                    <a:cubicBezTo>
                      <a:pt x="878712" y="1416735"/>
                      <a:pt x="876344" y="1334660"/>
                      <a:pt x="880290" y="1253374"/>
                    </a:cubicBezTo>
                    <a:cubicBezTo>
                      <a:pt x="888182" y="1095538"/>
                      <a:pt x="930009" y="953485"/>
                      <a:pt x="971046" y="802751"/>
                    </a:cubicBezTo>
                    <a:cubicBezTo>
                      <a:pt x="991565" y="769605"/>
                      <a:pt x="1003403" y="731724"/>
                      <a:pt x="1022343" y="697789"/>
                    </a:cubicBezTo>
                    <a:cubicBezTo>
                      <a:pt x="1051543" y="646492"/>
                      <a:pt x="1082321" y="595985"/>
                      <a:pt x="1118624" y="549423"/>
                    </a:cubicBezTo>
                    <a:cubicBezTo>
                      <a:pt x="1121780" y="545477"/>
                      <a:pt x="1124148" y="540742"/>
                      <a:pt x="1126515" y="536007"/>
                    </a:cubicBezTo>
                    <a:cubicBezTo>
                      <a:pt x="1131251" y="529693"/>
                      <a:pt x="1135197" y="519434"/>
                      <a:pt x="1144667" y="523380"/>
                    </a:cubicBezTo>
                    <a:cubicBezTo>
                      <a:pt x="1153348" y="526537"/>
                      <a:pt x="1150980" y="537585"/>
                      <a:pt x="1150980" y="545477"/>
                    </a:cubicBezTo>
                    <a:cubicBezTo>
                      <a:pt x="1161240" y="738827"/>
                      <a:pt x="1109153" y="929809"/>
                      <a:pt x="1052332" y="1112900"/>
                    </a:cubicBezTo>
                    <a:close/>
                    <a:moveTo>
                      <a:pt x="2209275" y="1575361"/>
                    </a:moveTo>
                    <a:cubicBezTo>
                      <a:pt x="2198226" y="1585620"/>
                      <a:pt x="2178497" y="1580885"/>
                      <a:pt x="2165080" y="1580885"/>
                    </a:cubicBezTo>
                    <a:cubicBezTo>
                      <a:pt x="2154032" y="1580885"/>
                      <a:pt x="2083795" y="1589566"/>
                      <a:pt x="2083005" y="1570626"/>
                    </a:cubicBezTo>
                    <a:cubicBezTo>
                      <a:pt x="2083005" y="1569047"/>
                      <a:pt x="2083005" y="1568258"/>
                      <a:pt x="2083005" y="1566680"/>
                    </a:cubicBezTo>
                    <a:cubicBezTo>
                      <a:pt x="2079059" y="1535902"/>
                      <a:pt x="2084584" y="1495653"/>
                      <a:pt x="2094054" y="1465664"/>
                    </a:cubicBezTo>
                    <a:cubicBezTo>
                      <a:pt x="2101157" y="1442778"/>
                      <a:pt x="2147718" y="1460929"/>
                      <a:pt x="2157978" y="1470399"/>
                    </a:cubicBezTo>
                    <a:cubicBezTo>
                      <a:pt x="2178497" y="1487762"/>
                      <a:pt x="2195859" y="1514594"/>
                      <a:pt x="2206907" y="1539058"/>
                    </a:cubicBezTo>
                    <a:cubicBezTo>
                      <a:pt x="2211642" y="1550896"/>
                      <a:pt x="2219534" y="1565101"/>
                      <a:pt x="2209275" y="1575361"/>
                    </a:cubicBezTo>
                    <a:close/>
                    <a:moveTo>
                      <a:pt x="5973678" y="5722518"/>
                    </a:moveTo>
                    <a:cubicBezTo>
                      <a:pt x="5973678" y="5722518"/>
                      <a:pt x="5973678" y="5721729"/>
                      <a:pt x="5973678" y="5722518"/>
                    </a:cubicBezTo>
                    <a:cubicBezTo>
                      <a:pt x="5973678" y="5721729"/>
                      <a:pt x="5973678" y="5721729"/>
                      <a:pt x="5973678" y="5722518"/>
                    </a:cubicBezTo>
                    <a:cubicBezTo>
                      <a:pt x="5973678" y="5721729"/>
                      <a:pt x="5973678" y="5722518"/>
                      <a:pt x="5973678" y="5722518"/>
                    </a:cubicBezTo>
                    <a:close/>
                  </a:path>
                </a:pathLst>
              </a:custGeom>
              <a:solidFill>
                <a:srgbClr val="FD2906"/>
              </a:solidFill>
              <a:ln w="78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367C651-D04C-AD45-E08F-050F9B84879C}"/>
                </a:ext>
              </a:extLst>
            </p:cNvPr>
            <p:cNvSpPr/>
            <p:nvPr/>
          </p:nvSpPr>
          <p:spPr>
            <a:xfrm>
              <a:off x="3079742" y="-44"/>
              <a:ext cx="1712527" cy="3780186"/>
            </a:xfrm>
            <a:custGeom>
              <a:avLst/>
              <a:gdLst>
                <a:gd name="connsiteX0" fmla="*/ 1716473 w 1712527"/>
                <a:gd name="connsiteY0" fmla="*/ 53708 h 3780186"/>
                <a:gd name="connsiteX1" fmla="*/ 1714895 w 1712527"/>
                <a:gd name="connsiteY1" fmla="*/ 46606 h 3780186"/>
                <a:gd name="connsiteX2" fmla="*/ 1575209 w 1712527"/>
                <a:gd name="connsiteY2" fmla="*/ 16617 h 3780186"/>
                <a:gd name="connsiteX3" fmla="*/ 1415794 w 1712527"/>
                <a:gd name="connsiteY3" fmla="*/ 44 h 3780186"/>
                <a:gd name="connsiteX4" fmla="*/ 1205872 w 1712527"/>
                <a:gd name="connsiteY4" fmla="*/ 100270 h 3780186"/>
                <a:gd name="connsiteX5" fmla="*/ 1115116 w 1712527"/>
                <a:gd name="connsiteY5" fmla="*/ 208388 h 3780186"/>
                <a:gd name="connsiteX6" fmla="*/ 974641 w 1712527"/>
                <a:gd name="connsiteY6" fmla="*/ 463294 h 3780186"/>
                <a:gd name="connsiteX7" fmla="*/ 704740 w 1712527"/>
                <a:gd name="connsiteY7" fmla="*/ 918653 h 3780186"/>
                <a:gd name="connsiteX8" fmla="*/ 329879 w 1712527"/>
                <a:gd name="connsiteY8" fmla="*/ 1218543 h 3780186"/>
                <a:gd name="connsiteX9" fmla="*/ 44194 w 1712527"/>
                <a:gd name="connsiteY9" fmla="*/ 1350336 h 3780186"/>
                <a:gd name="connsiteX10" fmla="*/ 27621 w 1712527"/>
                <a:gd name="connsiteY10" fmla="*/ 1391374 h 3780186"/>
                <a:gd name="connsiteX11" fmla="*/ 116799 w 1712527"/>
                <a:gd name="connsiteY11" fmla="*/ 1943802 h 3780186"/>
                <a:gd name="connsiteX12" fmla="*/ 166518 w 1712527"/>
                <a:gd name="connsiteY12" fmla="*/ 2571202 h 3780186"/>
                <a:gd name="connsiteX13" fmla="*/ 29989 w 1712527"/>
                <a:gd name="connsiteY13" fmla="*/ 3589248 h 3780186"/>
                <a:gd name="connsiteX14" fmla="*/ 0 w 1712527"/>
                <a:gd name="connsiteY14" fmla="*/ 3754977 h 3780186"/>
                <a:gd name="connsiteX15" fmla="*/ 14205 w 1712527"/>
                <a:gd name="connsiteY15" fmla="*/ 3779441 h 3780186"/>
                <a:gd name="connsiteX16" fmla="*/ 26043 w 1712527"/>
                <a:gd name="connsiteY16" fmla="*/ 3764447 h 3780186"/>
                <a:gd name="connsiteX17" fmla="*/ 136529 w 1712527"/>
                <a:gd name="connsiteY17" fmla="*/ 3522957 h 3780186"/>
                <a:gd name="connsiteX18" fmla="*/ 568212 w 1712527"/>
                <a:gd name="connsiteY18" fmla="*/ 3175716 h 3780186"/>
                <a:gd name="connsiteX19" fmla="*/ 887831 w 1712527"/>
                <a:gd name="connsiteY19" fmla="*/ 3264894 h 3780186"/>
                <a:gd name="connsiteX20" fmla="*/ 887831 w 1712527"/>
                <a:gd name="connsiteY20" fmla="*/ 3264894 h 3780186"/>
                <a:gd name="connsiteX21" fmla="*/ 1186142 w 1712527"/>
                <a:gd name="connsiteY21" fmla="*/ 3433779 h 3780186"/>
                <a:gd name="connsiteX22" fmla="*/ 1467091 w 1712527"/>
                <a:gd name="connsiteY22" fmla="*/ 3549789 h 3780186"/>
                <a:gd name="connsiteX23" fmla="*/ 1509707 w 1712527"/>
                <a:gd name="connsiteY23" fmla="*/ 3499281 h 3780186"/>
                <a:gd name="connsiteX24" fmla="*/ 1542853 w 1712527"/>
                <a:gd name="connsiteY24" fmla="*/ 3388796 h 3780186"/>
                <a:gd name="connsiteX25" fmla="*/ 1535750 w 1712527"/>
                <a:gd name="connsiteY25" fmla="*/ 3366699 h 3780186"/>
                <a:gd name="connsiteX26" fmla="*/ 1425265 w 1712527"/>
                <a:gd name="connsiteY26" fmla="*/ 3281467 h 3780186"/>
                <a:gd name="connsiteX27" fmla="*/ 1128532 w 1712527"/>
                <a:gd name="connsiteY27" fmla="*/ 2819006 h 3780186"/>
                <a:gd name="connsiteX28" fmla="*/ 958068 w 1712527"/>
                <a:gd name="connsiteY28" fmla="*/ 2280783 h 3780186"/>
                <a:gd name="connsiteX29" fmla="*/ 910717 w 1712527"/>
                <a:gd name="connsiteY29" fmla="*/ 1711782 h 3780186"/>
                <a:gd name="connsiteX30" fmla="*/ 869680 w 1712527"/>
                <a:gd name="connsiteY30" fmla="*/ 1510540 h 3780186"/>
                <a:gd name="connsiteX31" fmla="*/ 860210 w 1712527"/>
                <a:gd name="connsiteY31" fmla="*/ 1284045 h 3780186"/>
                <a:gd name="connsiteX32" fmla="*/ 958857 w 1712527"/>
                <a:gd name="connsiteY32" fmla="*/ 819216 h 3780186"/>
                <a:gd name="connsiteX33" fmla="*/ 1143526 w 1712527"/>
                <a:gd name="connsiteY33" fmla="*/ 494862 h 3780186"/>
                <a:gd name="connsiteX34" fmla="*/ 1259536 w 1712527"/>
                <a:gd name="connsiteY34" fmla="*/ 310193 h 3780186"/>
                <a:gd name="connsiteX35" fmla="*/ 1422897 w 1712527"/>
                <a:gd name="connsiteY35" fmla="*/ 175243 h 3780186"/>
                <a:gd name="connsiteX36" fmla="*/ 1550745 w 1712527"/>
                <a:gd name="connsiteY36" fmla="*/ 182345 h 3780186"/>
                <a:gd name="connsiteX37" fmla="*/ 1544431 w 1712527"/>
                <a:gd name="connsiteY37" fmla="*/ 213123 h 3780186"/>
                <a:gd name="connsiteX38" fmla="*/ 1549166 w 1712527"/>
                <a:gd name="connsiteY38" fmla="*/ 238377 h 3780186"/>
                <a:gd name="connsiteX39" fmla="*/ 1554691 w 1712527"/>
                <a:gd name="connsiteY39" fmla="*/ 236799 h 3780186"/>
                <a:gd name="connsiteX40" fmla="*/ 1567318 w 1712527"/>
                <a:gd name="connsiteY40" fmla="*/ 206021 h 3780186"/>
                <a:gd name="connsiteX41" fmla="*/ 1616247 w 1712527"/>
                <a:gd name="connsiteY41" fmla="*/ 116843 h 3780186"/>
                <a:gd name="connsiteX42" fmla="*/ 1716473 w 1712527"/>
                <a:gd name="connsiteY42" fmla="*/ 53708 h 3780186"/>
                <a:gd name="connsiteX43" fmla="*/ 860999 w 1712527"/>
                <a:gd name="connsiteY43" fmla="*/ 1208283 h 3780186"/>
                <a:gd name="connsiteX44" fmla="*/ 860999 w 1712527"/>
                <a:gd name="connsiteY44" fmla="*/ 1200391 h 3780186"/>
                <a:gd name="connsiteX45" fmla="*/ 860999 w 1712527"/>
                <a:gd name="connsiteY45" fmla="*/ 1208283 h 378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712527" h="3780186">
                  <a:moveTo>
                    <a:pt x="1716473" y="53708"/>
                  </a:moveTo>
                  <a:cubicBezTo>
                    <a:pt x="1715684" y="51341"/>
                    <a:pt x="1715684" y="48973"/>
                    <a:pt x="1714895" y="46606"/>
                  </a:cubicBezTo>
                  <a:cubicBezTo>
                    <a:pt x="1670701" y="53708"/>
                    <a:pt x="1618614" y="25298"/>
                    <a:pt x="1575209" y="16617"/>
                  </a:cubicBezTo>
                  <a:cubicBezTo>
                    <a:pt x="1522334" y="6357"/>
                    <a:pt x="1468670" y="833"/>
                    <a:pt x="1415794" y="44"/>
                  </a:cubicBezTo>
                  <a:cubicBezTo>
                    <a:pt x="1326617" y="-1534"/>
                    <a:pt x="1271374" y="39503"/>
                    <a:pt x="1205872" y="100270"/>
                  </a:cubicBezTo>
                  <a:cubicBezTo>
                    <a:pt x="1174304" y="129470"/>
                    <a:pt x="1132478" y="170508"/>
                    <a:pt x="1115116" y="208388"/>
                  </a:cubicBezTo>
                  <a:cubicBezTo>
                    <a:pt x="1090651" y="261264"/>
                    <a:pt x="999106" y="410419"/>
                    <a:pt x="974641" y="463294"/>
                  </a:cubicBezTo>
                  <a:cubicBezTo>
                    <a:pt x="883885" y="662958"/>
                    <a:pt x="854685" y="756081"/>
                    <a:pt x="704740" y="918653"/>
                  </a:cubicBezTo>
                  <a:cubicBezTo>
                    <a:pt x="595044" y="1037820"/>
                    <a:pt x="467986" y="1135678"/>
                    <a:pt x="329879" y="1218543"/>
                  </a:cubicBezTo>
                  <a:cubicBezTo>
                    <a:pt x="239122" y="1272207"/>
                    <a:pt x="146788" y="1321926"/>
                    <a:pt x="44194" y="1350336"/>
                  </a:cubicBezTo>
                  <a:cubicBezTo>
                    <a:pt x="34724" y="1352704"/>
                    <a:pt x="25254" y="1381903"/>
                    <a:pt x="27621" y="1391374"/>
                  </a:cubicBezTo>
                  <a:cubicBezTo>
                    <a:pt x="67870" y="1582356"/>
                    <a:pt x="96280" y="1736247"/>
                    <a:pt x="116799" y="1943802"/>
                  </a:cubicBezTo>
                  <a:cubicBezTo>
                    <a:pt x="133372" y="2107163"/>
                    <a:pt x="160993" y="2283150"/>
                    <a:pt x="166518" y="2571202"/>
                  </a:cubicBezTo>
                  <a:cubicBezTo>
                    <a:pt x="172042" y="2909762"/>
                    <a:pt x="101015" y="3220700"/>
                    <a:pt x="29989" y="3589248"/>
                  </a:cubicBezTo>
                  <a:cubicBezTo>
                    <a:pt x="17362" y="3643702"/>
                    <a:pt x="7892" y="3699734"/>
                    <a:pt x="0" y="3754977"/>
                  </a:cubicBezTo>
                  <a:cubicBezTo>
                    <a:pt x="3157" y="3762079"/>
                    <a:pt x="-4735" y="3788122"/>
                    <a:pt x="14205" y="3779441"/>
                  </a:cubicBezTo>
                  <a:cubicBezTo>
                    <a:pt x="20519" y="3777074"/>
                    <a:pt x="23675" y="3770760"/>
                    <a:pt x="26043" y="3764447"/>
                  </a:cubicBezTo>
                  <a:cubicBezTo>
                    <a:pt x="63924" y="3683950"/>
                    <a:pt x="102594" y="3604243"/>
                    <a:pt x="136529" y="3522957"/>
                  </a:cubicBezTo>
                  <a:cubicBezTo>
                    <a:pt x="209923" y="3345391"/>
                    <a:pt x="370127" y="3193078"/>
                    <a:pt x="568212" y="3175716"/>
                  </a:cubicBezTo>
                  <a:cubicBezTo>
                    <a:pt x="688168" y="3165457"/>
                    <a:pt x="785237" y="3209651"/>
                    <a:pt x="887831" y="3264894"/>
                  </a:cubicBezTo>
                  <a:cubicBezTo>
                    <a:pt x="892566" y="3265683"/>
                    <a:pt x="892566" y="3268051"/>
                    <a:pt x="887831" y="3264894"/>
                  </a:cubicBezTo>
                  <a:cubicBezTo>
                    <a:pt x="984111" y="3327240"/>
                    <a:pt x="1084338" y="3381693"/>
                    <a:pt x="1186142" y="3433779"/>
                  </a:cubicBezTo>
                  <a:cubicBezTo>
                    <a:pt x="1279266" y="3481919"/>
                    <a:pt x="1364497" y="3531638"/>
                    <a:pt x="1467091" y="3549789"/>
                  </a:cubicBezTo>
                  <a:cubicBezTo>
                    <a:pt x="1478140" y="3552157"/>
                    <a:pt x="1506550" y="3507173"/>
                    <a:pt x="1509707" y="3499281"/>
                  </a:cubicBezTo>
                  <a:cubicBezTo>
                    <a:pt x="1522334" y="3462979"/>
                    <a:pt x="1534172" y="3426677"/>
                    <a:pt x="1542853" y="3388796"/>
                  </a:cubicBezTo>
                  <a:cubicBezTo>
                    <a:pt x="1545220" y="3379326"/>
                    <a:pt x="1545220" y="3372223"/>
                    <a:pt x="1535750" y="3366699"/>
                  </a:cubicBezTo>
                  <a:cubicBezTo>
                    <a:pt x="1494713" y="3343812"/>
                    <a:pt x="1460778" y="3312245"/>
                    <a:pt x="1425265" y="3281467"/>
                  </a:cubicBezTo>
                  <a:cubicBezTo>
                    <a:pt x="1290314" y="3163879"/>
                    <a:pt x="1201137" y="2979999"/>
                    <a:pt x="1128532" y="2819006"/>
                  </a:cubicBezTo>
                  <a:cubicBezTo>
                    <a:pt x="1051192" y="2646964"/>
                    <a:pt x="994371" y="2465452"/>
                    <a:pt x="958068" y="2280783"/>
                  </a:cubicBezTo>
                  <a:cubicBezTo>
                    <a:pt x="950966" y="2242902"/>
                    <a:pt x="918609" y="1813587"/>
                    <a:pt x="910717" y="1711782"/>
                  </a:cubicBezTo>
                  <a:cubicBezTo>
                    <a:pt x="906771" y="1661274"/>
                    <a:pt x="876782" y="1563416"/>
                    <a:pt x="869680" y="1510540"/>
                  </a:cubicBezTo>
                  <a:cubicBezTo>
                    <a:pt x="860210" y="1435568"/>
                    <a:pt x="857053" y="1359806"/>
                    <a:pt x="860210" y="1284045"/>
                  </a:cubicBezTo>
                  <a:cubicBezTo>
                    <a:pt x="866523" y="1124630"/>
                    <a:pt x="902036" y="968371"/>
                    <a:pt x="958857" y="819216"/>
                  </a:cubicBezTo>
                  <a:cubicBezTo>
                    <a:pt x="1003841" y="702417"/>
                    <a:pt x="1074078" y="598245"/>
                    <a:pt x="1143526" y="494862"/>
                  </a:cubicBezTo>
                  <a:cubicBezTo>
                    <a:pt x="1184564" y="434884"/>
                    <a:pt x="1215342" y="368592"/>
                    <a:pt x="1259536" y="310193"/>
                  </a:cubicBezTo>
                  <a:cubicBezTo>
                    <a:pt x="1295049" y="262842"/>
                    <a:pt x="1360552" y="183134"/>
                    <a:pt x="1422897" y="175243"/>
                  </a:cubicBezTo>
                  <a:cubicBezTo>
                    <a:pt x="1464724" y="169718"/>
                    <a:pt x="1508918" y="184713"/>
                    <a:pt x="1550745" y="182345"/>
                  </a:cubicBezTo>
                  <a:cubicBezTo>
                    <a:pt x="1550745" y="193394"/>
                    <a:pt x="1546010" y="202864"/>
                    <a:pt x="1544431" y="213123"/>
                  </a:cubicBezTo>
                  <a:cubicBezTo>
                    <a:pt x="1542853" y="221804"/>
                    <a:pt x="1538118" y="232064"/>
                    <a:pt x="1549166" y="238377"/>
                  </a:cubicBezTo>
                  <a:cubicBezTo>
                    <a:pt x="1551534" y="239166"/>
                    <a:pt x="1553112" y="238377"/>
                    <a:pt x="1554691" y="236799"/>
                  </a:cubicBezTo>
                  <a:cubicBezTo>
                    <a:pt x="1558637" y="226540"/>
                    <a:pt x="1563372" y="216280"/>
                    <a:pt x="1567318" y="206021"/>
                  </a:cubicBezTo>
                  <a:cubicBezTo>
                    <a:pt x="1572053" y="169718"/>
                    <a:pt x="1575999" y="133416"/>
                    <a:pt x="1616247" y="116843"/>
                  </a:cubicBezTo>
                  <a:cubicBezTo>
                    <a:pt x="1649393" y="97114"/>
                    <a:pt x="1682538" y="75806"/>
                    <a:pt x="1716473" y="53708"/>
                  </a:cubicBezTo>
                  <a:close/>
                  <a:moveTo>
                    <a:pt x="860999" y="1208283"/>
                  </a:moveTo>
                  <a:cubicBezTo>
                    <a:pt x="860999" y="1205916"/>
                    <a:pt x="860999" y="1202759"/>
                    <a:pt x="860999" y="1200391"/>
                  </a:cubicBezTo>
                  <a:cubicBezTo>
                    <a:pt x="860999" y="1202759"/>
                    <a:pt x="860999" y="1205916"/>
                    <a:pt x="860999" y="1208283"/>
                  </a:cubicBezTo>
                  <a:close/>
                </a:path>
              </a:pathLst>
            </a:custGeom>
            <a:solidFill>
              <a:srgbClr val="FD2906"/>
            </a:solidFill>
            <a:ln w="78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1EBE070-7B17-4325-B9AE-271EF1811373}"/>
                </a:ext>
              </a:extLst>
            </p:cNvPr>
            <p:cNvSpPr/>
            <p:nvPr/>
          </p:nvSpPr>
          <p:spPr>
            <a:xfrm>
              <a:off x="6678908" y="1776189"/>
              <a:ext cx="2464197" cy="4464269"/>
            </a:xfrm>
            <a:custGeom>
              <a:avLst/>
              <a:gdLst>
                <a:gd name="connsiteX0" fmla="*/ 2455938 w 2454359"/>
                <a:gd name="connsiteY0" fmla="*/ 3769786 h 4458883"/>
                <a:gd name="connsiteX1" fmla="*/ 2421214 w 2454359"/>
                <a:gd name="connsiteY1" fmla="*/ 3488836 h 4458883"/>
                <a:gd name="connsiteX2" fmla="*/ 2365971 w 2454359"/>
                <a:gd name="connsiteY2" fmla="*/ 3087143 h 4458883"/>
                <a:gd name="connsiteX3" fmla="*/ 2268112 w 2454359"/>
                <a:gd name="connsiteY3" fmla="*/ 2705967 h 4458883"/>
                <a:gd name="connsiteX4" fmla="*/ 1961120 w 2454359"/>
                <a:gd name="connsiteY4" fmla="*/ 1977551 h 4458883"/>
                <a:gd name="connsiteX5" fmla="*/ 1629663 w 2454359"/>
                <a:gd name="connsiteY5" fmla="*/ 1535609 h 4458883"/>
                <a:gd name="connsiteX6" fmla="*/ 1440259 w 2454359"/>
                <a:gd name="connsiteY6" fmla="*/ 1327264 h 4458883"/>
                <a:gd name="connsiteX7" fmla="*/ 1308466 w 2454359"/>
                <a:gd name="connsiteY7" fmla="*/ 1125233 h 4458883"/>
                <a:gd name="connsiteX8" fmla="*/ 1235072 w 2454359"/>
                <a:gd name="connsiteY8" fmla="*/ 1069991 h 4458883"/>
                <a:gd name="connsiteX9" fmla="*/ 1119851 w 2454359"/>
                <a:gd name="connsiteY9" fmla="*/ 876641 h 4458883"/>
                <a:gd name="connsiteX10" fmla="*/ 1266639 w 2454359"/>
                <a:gd name="connsiteY10" fmla="*/ 732220 h 4458883"/>
                <a:gd name="connsiteX11" fmla="*/ 1405535 w 2454359"/>
                <a:gd name="connsiteY11" fmla="*/ 666718 h 4458883"/>
                <a:gd name="connsiteX12" fmla="*/ 1373968 w 2454359"/>
                <a:gd name="connsiteY12" fmla="*/ 650935 h 4458883"/>
                <a:gd name="connsiteX13" fmla="*/ 1063029 w 2454359"/>
                <a:gd name="connsiteY13" fmla="*/ 484417 h 4458883"/>
                <a:gd name="connsiteX14" fmla="*/ 996738 w 2454359"/>
                <a:gd name="connsiteY14" fmla="*/ 503357 h 4458883"/>
                <a:gd name="connsiteX15" fmla="*/ 936760 w 2454359"/>
                <a:gd name="connsiteY15" fmla="*/ 494676 h 4458883"/>
                <a:gd name="connsiteX16" fmla="*/ 918609 w 2454359"/>
                <a:gd name="connsiteY16" fmla="*/ 474947 h 4458883"/>
                <a:gd name="connsiteX17" fmla="*/ 767086 w 2454359"/>
                <a:gd name="connsiteY17" fmla="*/ 271337 h 4458883"/>
                <a:gd name="connsiteX18" fmla="*/ 702373 w 2454359"/>
                <a:gd name="connsiteY18" fmla="*/ 178214 h 4458883"/>
                <a:gd name="connsiteX19" fmla="*/ 542169 w 2454359"/>
                <a:gd name="connsiteY19" fmla="*/ 14853 h 4458883"/>
                <a:gd name="connsiteX20" fmla="*/ 497186 w 2454359"/>
                <a:gd name="connsiteY20" fmla="*/ 8540 h 4458883"/>
                <a:gd name="connsiteX21" fmla="*/ 365392 w 2454359"/>
                <a:gd name="connsiteY21" fmla="*/ 42474 h 4458883"/>
                <a:gd name="connsiteX22" fmla="*/ 93124 w 2454359"/>
                <a:gd name="connsiteY22" fmla="*/ 10907 h 4458883"/>
                <a:gd name="connsiteX23" fmla="*/ 0 w 2454359"/>
                <a:gd name="connsiteY23" fmla="*/ 89036 h 4458883"/>
                <a:gd name="connsiteX24" fmla="*/ 33146 w 2454359"/>
                <a:gd name="connsiteY24" fmla="*/ 78777 h 4458883"/>
                <a:gd name="connsiteX25" fmla="*/ 496396 w 2454359"/>
                <a:gd name="connsiteY25" fmla="*/ 261867 h 4458883"/>
                <a:gd name="connsiteX26" fmla="*/ 863366 w 2454359"/>
                <a:gd name="connsiteY26" fmla="*/ 769312 h 4458883"/>
                <a:gd name="connsiteX27" fmla="*/ 983322 w 2454359"/>
                <a:gd name="connsiteY27" fmla="*/ 1072358 h 4458883"/>
                <a:gd name="connsiteX28" fmla="*/ 1190088 w 2454359"/>
                <a:gd name="connsiteY28" fmla="*/ 1369880 h 4458883"/>
                <a:gd name="connsiteX29" fmla="*/ 1448940 w 2454359"/>
                <a:gd name="connsiteY29" fmla="*/ 1707651 h 4458883"/>
                <a:gd name="connsiteX30" fmla="*/ 1680960 w 2454359"/>
                <a:gd name="connsiteY30" fmla="*/ 2068307 h 4458883"/>
                <a:gd name="connsiteX31" fmla="*/ 2121324 w 2454359"/>
                <a:gd name="connsiteY31" fmla="*/ 2926938 h 4458883"/>
                <a:gd name="connsiteX32" fmla="*/ 2324933 w 2454359"/>
                <a:gd name="connsiteY32" fmla="*/ 3711386 h 4458883"/>
                <a:gd name="connsiteX33" fmla="*/ 2335982 w 2454359"/>
                <a:gd name="connsiteY33" fmla="*/ 4092561 h 4458883"/>
                <a:gd name="connsiteX34" fmla="*/ 2301258 w 2454359"/>
                <a:gd name="connsiteY34" fmla="*/ 4281965 h 4458883"/>
                <a:gd name="connsiteX35" fmla="*/ 2233388 w 2454359"/>
                <a:gd name="connsiteY35" fmla="*/ 4464267 h 4458883"/>
                <a:gd name="connsiteX36" fmla="*/ 2323355 w 2454359"/>
                <a:gd name="connsiteY36" fmla="*/ 4308798 h 4458883"/>
                <a:gd name="connsiteX37" fmla="*/ 2394381 w 2454359"/>
                <a:gd name="connsiteY37" fmla="*/ 4134388 h 4458883"/>
                <a:gd name="connsiteX38" fmla="*/ 2455938 w 2454359"/>
                <a:gd name="connsiteY38" fmla="*/ 3769786 h 4458883"/>
                <a:gd name="connsiteX39" fmla="*/ 2351766 w 2454359"/>
                <a:gd name="connsiteY39" fmla="*/ 3954454 h 4458883"/>
                <a:gd name="connsiteX40" fmla="*/ 2351766 w 2454359"/>
                <a:gd name="connsiteY40" fmla="*/ 3954454 h 4458883"/>
                <a:gd name="connsiteX41" fmla="*/ 2351766 w 2454359"/>
                <a:gd name="connsiteY41" fmla="*/ 3954454 h 4458883"/>
                <a:gd name="connsiteX42" fmla="*/ 2351766 w 2454359"/>
                <a:gd name="connsiteY42" fmla="*/ 3954454 h 4458883"/>
                <a:gd name="connsiteX43" fmla="*/ 2349398 w 2454359"/>
                <a:gd name="connsiteY43" fmla="*/ 3898423 h 4458883"/>
                <a:gd name="connsiteX44" fmla="*/ 2349398 w 2454359"/>
                <a:gd name="connsiteY44" fmla="*/ 3898423 h 4458883"/>
                <a:gd name="connsiteX45" fmla="*/ 2350976 w 2454359"/>
                <a:gd name="connsiteY45" fmla="*/ 3900001 h 4458883"/>
                <a:gd name="connsiteX46" fmla="*/ 2350976 w 2454359"/>
                <a:gd name="connsiteY46" fmla="*/ 3908682 h 4458883"/>
                <a:gd name="connsiteX47" fmla="*/ 2349398 w 2454359"/>
                <a:gd name="connsiteY47" fmla="*/ 3898423 h 4458883"/>
                <a:gd name="connsiteX48" fmla="*/ 2349398 w 2454359"/>
                <a:gd name="connsiteY48" fmla="*/ 3898423 h 4458883"/>
                <a:gd name="connsiteX49" fmla="*/ 2349398 w 2454359"/>
                <a:gd name="connsiteY49" fmla="*/ 3898423 h 4458883"/>
                <a:gd name="connsiteX0" fmla="*/ 2455938 w 2456611"/>
                <a:gd name="connsiteY0" fmla="*/ 3769786 h 4464268"/>
                <a:gd name="connsiteX1" fmla="*/ 2421214 w 2456611"/>
                <a:gd name="connsiteY1" fmla="*/ 3488836 h 4464268"/>
                <a:gd name="connsiteX2" fmla="*/ 2365971 w 2456611"/>
                <a:gd name="connsiteY2" fmla="*/ 3087143 h 4464268"/>
                <a:gd name="connsiteX3" fmla="*/ 2268112 w 2456611"/>
                <a:gd name="connsiteY3" fmla="*/ 2705967 h 4464268"/>
                <a:gd name="connsiteX4" fmla="*/ 1961120 w 2456611"/>
                <a:gd name="connsiteY4" fmla="*/ 1977551 h 4464268"/>
                <a:gd name="connsiteX5" fmla="*/ 1629663 w 2456611"/>
                <a:gd name="connsiteY5" fmla="*/ 1535609 h 4464268"/>
                <a:gd name="connsiteX6" fmla="*/ 1440259 w 2456611"/>
                <a:gd name="connsiteY6" fmla="*/ 1327264 h 4464268"/>
                <a:gd name="connsiteX7" fmla="*/ 1308466 w 2456611"/>
                <a:gd name="connsiteY7" fmla="*/ 1125233 h 4464268"/>
                <a:gd name="connsiteX8" fmla="*/ 1235072 w 2456611"/>
                <a:gd name="connsiteY8" fmla="*/ 1069991 h 4464268"/>
                <a:gd name="connsiteX9" fmla="*/ 1119851 w 2456611"/>
                <a:gd name="connsiteY9" fmla="*/ 876641 h 4464268"/>
                <a:gd name="connsiteX10" fmla="*/ 1283616 w 2456611"/>
                <a:gd name="connsiteY10" fmla="*/ 753441 h 4464268"/>
                <a:gd name="connsiteX11" fmla="*/ 1405535 w 2456611"/>
                <a:gd name="connsiteY11" fmla="*/ 666718 h 4464268"/>
                <a:gd name="connsiteX12" fmla="*/ 1373968 w 2456611"/>
                <a:gd name="connsiteY12" fmla="*/ 650935 h 4464268"/>
                <a:gd name="connsiteX13" fmla="*/ 1063029 w 2456611"/>
                <a:gd name="connsiteY13" fmla="*/ 484417 h 4464268"/>
                <a:gd name="connsiteX14" fmla="*/ 996738 w 2456611"/>
                <a:gd name="connsiteY14" fmla="*/ 503357 h 4464268"/>
                <a:gd name="connsiteX15" fmla="*/ 936760 w 2456611"/>
                <a:gd name="connsiteY15" fmla="*/ 494676 h 4464268"/>
                <a:gd name="connsiteX16" fmla="*/ 918609 w 2456611"/>
                <a:gd name="connsiteY16" fmla="*/ 474947 h 4464268"/>
                <a:gd name="connsiteX17" fmla="*/ 767086 w 2456611"/>
                <a:gd name="connsiteY17" fmla="*/ 271337 h 4464268"/>
                <a:gd name="connsiteX18" fmla="*/ 702373 w 2456611"/>
                <a:gd name="connsiteY18" fmla="*/ 178214 h 4464268"/>
                <a:gd name="connsiteX19" fmla="*/ 542169 w 2456611"/>
                <a:gd name="connsiteY19" fmla="*/ 14853 h 4464268"/>
                <a:gd name="connsiteX20" fmla="*/ 497186 w 2456611"/>
                <a:gd name="connsiteY20" fmla="*/ 8540 h 4464268"/>
                <a:gd name="connsiteX21" fmla="*/ 365392 w 2456611"/>
                <a:gd name="connsiteY21" fmla="*/ 42474 h 4464268"/>
                <a:gd name="connsiteX22" fmla="*/ 93124 w 2456611"/>
                <a:gd name="connsiteY22" fmla="*/ 10907 h 4464268"/>
                <a:gd name="connsiteX23" fmla="*/ 0 w 2456611"/>
                <a:gd name="connsiteY23" fmla="*/ 89036 h 4464268"/>
                <a:gd name="connsiteX24" fmla="*/ 33146 w 2456611"/>
                <a:gd name="connsiteY24" fmla="*/ 78777 h 4464268"/>
                <a:gd name="connsiteX25" fmla="*/ 496396 w 2456611"/>
                <a:gd name="connsiteY25" fmla="*/ 261867 h 4464268"/>
                <a:gd name="connsiteX26" fmla="*/ 863366 w 2456611"/>
                <a:gd name="connsiteY26" fmla="*/ 769312 h 4464268"/>
                <a:gd name="connsiteX27" fmla="*/ 983322 w 2456611"/>
                <a:gd name="connsiteY27" fmla="*/ 1072358 h 4464268"/>
                <a:gd name="connsiteX28" fmla="*/ 1190088 w 2456611"/>
                <a:gd name="connsiteY28" fmla="*/ 1369880 h 4464268"/>
                <a:gd name="connsiteX29" fmla="*/ 1448940 w 2456611"/>
                <a:gd name="connsiteY29" fmla="*/ 1707651 h 4464268"/>
                <a:gd name="connsiteX30" fmla="*/ 1680960 w 2456611"/>
                <a:gd name="connsiteY30" fmla="*/ 2068307 h 4464268"/>
                <a:gd name="connsiteX31" fmla="*/ 2121324 w 2456611"/>
                <a:gd name="connsiteY31" fmla="*/ 2926938 h 4464268"/>
                <a:gd name="connsiteX32" fmla="*/ 2324933 w 2456611"/>
                <a:gd name="connsiteY32" fmla="*/ 3711386 h 4464268"/>
                <a:gd name="connsiteX33" fmla="*/ 2335982 w 2456611"/>
                <a:gd name="connsiteY33" fmla="*/ 4092561 h 4464268"/>
                <a:gd name="connsiteX34" fmla="*/ 2301258 w 2456611"/>
                <a:gd name="connsiteY34" fmla="*/ 4281965 h 4464268"/>
                <a:gd name="connsiteX35" fmla="*/ 2233388 w 2456611"/>
                <a:gd name="connsiteY35" fmla="*/ 4464267 h 4464268"/>
                <a:gd name="connsiteX36" fmla="*/ 2323355 w 2456611"/>
                <a:gd name="connsiteY36" fmla="*/ 4308798 h 4464268"/>
                <a:gd name="connsiteX37" fmla="*/ 2394381 w 2456611"/>
                <a:gd name="connsiteY37" fmla="*/ 4134388 h 4464268"/>
                <a:gd name="connsiteX38" fmla="*/ 2455938 w 2456611"/>
                <a:gd name="connsiteY38" fmla="*/ 3769786 h 4464268"/>
                <a:gd name="connsiteX39" fmla="*/ 2351766 w 2456611"/>
                <a:gd name="connsiteY39" fmla="*/ 3954454 h 4464268"/>
                <a:gd name="connsiteX40" fmla="*/ 2351766 w 2456611"/>
                <a:gd name="connsiteY40" fmla="*/ 3954454 h 4464268"/>
                <a:gd name="connsiteX41" fmla="*/ 2351766 w 2456611"/>
                <a:gd name="connsiteY41" fmla="*/ 3954454 h 4464268"/>
                <a:gd name="connsiteX42" fmla="*/ 2351766 w 2456611"/>
                <a:gd name="connsiteY42" fmla="*/ 3954454 h 4464268"/>
                <a:gd name="connsiteX43" fmla="*/ 2349398 w 2456611"/>
                <a:gd name="connsiteY43" fmla="*/ 3898423 h 4464268"/>
                <a:gd name="connsiteX44" fmla="*/ 2349398 w 2456611"/>
                <a:gd name="connsiteY44" fmla="*/ 3898423 h 4464268"/>
                <a:gd name="connsiteX45" fmla="*/ 2350976 w 2456611"/>
                <a:gd name="connsiteY45" fmla="*/ 3900001 h 4464268"/>
                <a:gd name="connsiteX46" fmla="*/ 2350976 w 2456611"/>
                <a:gd name="connsiteY46" fmla="*/ 3908682 h 4464268"/>
                <a:gd name="connsiteX47" fmla="*/ 2349398 w 2456611"/>
                <a:gd name="connsiteY47" fmla="*/ 3898423 h 4464268"/>
                <a:gd name="connsiteX48" fmla="*/ 2349398 w 2456611"/>
                <a:gd name="connsiteY48" fmla="*/ 3898423 h 4464268"/>
                <a:gd name="connsiteX49" fmla="*/ 2349398 w 2456611"/>
                <a:gd name="connsiteY49" fmla="*/ 3898423 h 4464268"/>
                <a:gd name="connsiteX0" fmla="*/ 2455938 w 2456609"/>
                <a:gd name="connsiteY0" fmla="*/ 3769786 h 4464266"/>
                <a:gd name="connsiteX1" fmla="*/ 2421214 w 2456609"/>
                <a:gd name="connsiteY1" fmla="*/ 3488836 h 4464266"/>
                <a:gd name="connsiteX2" fmla="*/ 2365971 w 2456609"/>
                <a:gd name="connsiteY2" fmla="*/ 3087143 h 4464266"/>
                <a:gd name="connsiteX3" fmla="*/ 2268112 w 2456609"/>
                <a:gd name="connsiteY3" fmla="*/ 2705967 h 4464266"/>
                <a:gd name="connsiteX4" fmla="*/ 1961120 w 2456609"/>
                <a:gd name="connsiteY4" fmla="*/ 1977551 h 4464266"/>
                <a:gd name="connsiteX5" fmla="*/ 1629663 w 2456609"/>
                <a:gd name="connsiteY5" fmla="*/ 1535609 h 4464266"/>
                <a:gd name="connsiteX6" fmla="*/ 1440259 w 2456609"/>
                <a:gd name="connsiteY6" fmla="*/ 1327264 h 4464266"/>
                <a:gd name="connsiteX7" fmla="*/ 1308466 w 2456609"/>
                <a:gd name="connsiteY7" fmla="*/ 1125233 h 4464266"/>
                <a:gd name="connsiteX8" fmla="*/ 1235072 w 2456609"/>
                <a:gd name="connsiteY8" fmla="*/ 1069991 h 4464266"/>
                <a:gd name="connsiteX9" fmla="*/ 1141073 w 2456609"/>
                <a:gd name="connsiteY9" fmla="*/ 897862 h 4464266"/>
                <a:gd name="connsiteX10" fmla="*/ 1283616 w 2456609"/>
                <a:gd name="connsiteY10" fmla="*/ 753441 h 4464266"/>
                <a:gd name="connsiteX11" fmla="*/ 1405535 w 2456609"/>
                <a:gd name="connsiteY11" fmla="*/ 666718 h 4464266"/>
                <a:gd name="connsiteX12" fmla="*/ 1373968 w 2456609"/>
                <a:gd name="connsiteY12" fmla="*/ 650935 h 4464266"/>
                <a:gd name="connsiteX13" fmla="*/ 1063029 w 2456609"/>
                <a:gd name="connsiteY13" fmla="*/ 484417 h 4464266"/>
                <a:gd name="connsiteX14" fmla="*/ 996738 w 2456609"/>
                <a:gd name="connsiteY14" fmla="*/ 503357 h 4464266"/>
                <a:gd name="connsiteX15" fmla="*/ 936760 w 2456609"/>
                <a:gd name="connsiteY15" fmla="*/ 494676 h 4464266"/>
                <a:gd name="connsiteX16" fmla="*/ 918609 w 2456609"/>
                <a:gd name="connsiteY16" fmla="*/ 474947 h 4464266"/>
                <a:gd name="connsiteX17" fmla="*/ 767086 w 2456609"/>
                <a:gd name="connsiteY17" fmla="*/ 271337 h 4464266"/>
                <a:gd name="connsiteX18" fmla="*/ 702373 w 2456609"/>
                <a:gd name="connsiteY18" fmla="*/ 178214 h 4464266"/>
                <a:gd name="connsiteX19" fmla="*/ 542169 w 2456609"/>
                <a:gd name="connsiteY19" fmla="*/ 14853 h 4464266"/>
                <a:gd name="connsiteX20" fmla="*/ 497186 w 2456609"/>
                <a:gd name="connsiteY20" fmla="*/ 8540 h 4464266"/>
                <a:gd name="connsiteX21" fmla="*/ 365392 w 2456609"/>
                <a:gd name="connsiteY21" fmla="*/ 42474 h 4464266"/>
                <a:gd name="connsiteX22" fmla="*/ 93124 w 2456609"/>
                <a:gd name="connsiteY22" fmla="*/ 10907 h 4464266"/>
                <a:gd name="connsiteX23" fmla="*/ 0 w 2456609"/>
                <a:gd name="connsiteY23" fmla="*/ 89036 h 4464266"/>
                <a:gd name="connsiteX24" fmla="*/ 33146 w 2456609"/>
                <a:gd name="connsiteY24" fmla="*/ 78777 h 4464266"/>
                <a:gd name="connsiteX25" fmla="*/ 496396 w 2456609"/>
                <a:gd name="connsiteY25" fmla="*/ 261867 h 4464266"/>
                <a:gd name="connsiteX26" fmla="*/ 863366 w 2456609"/>
                <a:gd name="connsiteY26" fmla="*/ 769312 h 4464266"/>
                <a:gd name="connsiteX27" fmla="*/ 983322 w 2456609"/>
                <a:gd name="connsiteY27" fmla="*/ 1072358 h 4464266"/>
                <a:gd name="connsiteX28" fmla="*/ 1190088 w 2456609"/>
                <a:gd name="connsiteY28" fmla="*/ 1369880 h 4464266"/>
                <a:gd name="connsiteX29" fmla="*/ 1448940 w 2456609"/>
                <a:gd name="connsiteY29" fmla="*/ 1707651 h 4464266"/>
                <a:gd name="connsiteX30" fmla="*/ 1680960 w 2456609"/>
                <a:gd name="connsiteY30" fmla="*/ 2068307 h 4464266"/>
                <a:gd name="connsiteX31" fmla="*/ 2121324 w 2456609"/>
                <a:gd name="connsiteY31" fmla="*/ 2926938 h 4464266"/>
                <a:gd name="connsiteX32" fmla="*/ 2324933 w 2456609"/>
                <a:gd name="connsiteY32" fmla="*/ 3711386 h 4464266"/>
                <a:gd name="connsiteX33" fmla="*/ 2335982 w 2456609"/>
                <a:gd name="connsiteY33" fmla="*/ 4092561 h 4464266"/>
                <a:gd name="connsiteX34" fmla="*/ 2301258 w 2456609"/>
                <a:gd name="connsiteY34" fmla="*/ 4281965 h 4464266"/>
                <a:gd name="connsiteX35" fmla="*/ 2233388 w 2456609"/>
                <a:gd name="connsiteY35" fmla="*/ 4464267 h 4464266"/>
                <a:gd name="connsiteX36" fmla="*/ 2323355 w 2456609"/>
                <a:gd name="connsiteY36" fmla="*/ 4308798 h 4464266"/>
                <a:gd name="connsiteX37" fmla="*/ 2394381 w 2456609"/>
                <a:gd name="connsiteY37" fmla="*/ 4134388 h 4464266"/>
                <a:gd name="connsiteX38" fmla="*/ 2455938 w 2456609"/>
                <a:gd name="connsiteY38" fmla="*/ 3769786 h 4464266"/>
                <a:gd name="connsiteX39" fmla="*/ 2351766 w 2456609"/>
                <a:gd name="connsiteY39" fmla="*/ 3954454 h 4464266"/>
                <a:gd name="connsiteX40" fmla="*/ 2351766 w 2456609"/>
                <a:gd name="connsiteY40" fmla="*/ 3954454 h 4464266"/>
                <a:gd name="connsiteX41" fmla="*/ 2351766 w 2456609"/>
                <a:gd name="connsiteY41" fmla="*/ 3954454 h 4464266"/>
                <a:gd name="connsiteX42" fmla="*/ 2351766 w 2456609"/>
                <a:gd name="connsiteY42" fmla="*/ 3954454 h 4464266"/>
                <a:gd name="connsiteX43" fmla="*/ 2349398 w 2456609"/>
                <a:gd name="connsiteY43" fmla="*/ 3898423 h 4464266"/>
                <a:gd name="connsiteX44" fmla="*/ 2349398 w 2456609"/>
                <a:gd name="connsiteY44" fmla="*/ 3898423 h 4464266"/>
                <a:gd name="connsiteX45" fmla="*/ 2350976 w 2456609"/>
                <a:gd name="connsiteY45" fmla="*/ 3900001 h 4464266"/>
                <a:gd name="connsiteX46" fmla="*/ 2350976 w 2456609"/>
                <a:gd name="connsiteY46" fmla="*/ 3908682 h 4464266"/>
                <a:gd name="connsiteX47" fmla="*/ 2349398 w 2456609"/>
                <a:gd name="connsiteY47" fmla="*/ 3898423 h 4464266"/>
                <a:gd name="connsiteX48" fmla="*/ 2349398 w 2456609"/>
                <a:gd name="connsiteY48" fmla="*/ 3898423 h 4464266"/>
                <a:gd name="connsiteX49" fmla="*/ 2349398 w 2456609"/>
                <a:gd name="connsiteY49" fmla="*/ 3898423 h 4464266"/>
                <a:gd name="connsiteX0" fmla="*/ 2455938 w 2464197"/>
                <a:gd name="connsiteY0" fmla="*/ 3769786 h 4464268"/>
                <a:gd name="connsiteX1" fmla="*/ 2459413 w 2464197"/>
                <a:gd name="connsiteY1" fmla="*/ 3488836 h 4464268"/>
                <a:gd name="connsiteX2" fmla="*/ 2365971 w 2464197"/>
                <a:gd name="connsiteY2" fmla="*/ 3087143 h 4464268"/>
                <a:gd name="connsiteX3" fmla="*/ 2268112 w 2464197"/>
                <a:gd name="connsiteY3" fmla="*/ 2705967 h 4464268"/>
                <a:gd name="connsiteX4" fmla="*/ 1961120 w 2464197"/>
                <a:gd name="connsiteY4" fmla="*/ 1977551 h 4464268"/>
                <a:gd name="connsiteX5" fmla="*/ 1629663 w 2464197"/>
                <a:gd name="connsiteY5" fmla="*/ 1535609 h 4464268"/>
                <a:gd name="connsiteX6" fmla="*/ 1440259 w 2464197"/>
                <a:gd name="connsiteY6" fmla="*/ 1327264 h 4464268"/>
                <a:gd name="connsiteX7" fmla="*/ 1308466 w 2464197"/>
                <a:gd name="connsiteY7" fmla="*/ 1125233 h 4464268"/>
                <a:gd name="connsiteX8" fmla="*/ 1235072 w 2464197"/>
                <a:gd name="connsiteY8" fmla="*/ 1069991 h 4464268"/>
                <a:gd name="connsiteX9" fmla="*/ 1141073 w 2464197"/>
                <a:gd name="connsiteY9" fmla="*/ 897862 h 4464268"/>
                <a:gd name="connsiteX10" fmla="*/ 1283616 w 2464197"/>
                <a:gd name="connsiteY10" fmla="*/ 753441 h 4464268"/>
                <a:gd name="connsiteX11" fmla="*/ 1405535 w 2464197"/>
                <a:gd name="connsiteY11" fmla="*/ 666718 h 4464268"/>
                <a:gd name="connsiteX12" fmla="*/ 1373968 w 2464197"/>
                <a:gd name="connsiteY12" fmla="*/ 650935 h 4464268"/>
                <a:gd name="connsiteX13" fmla="*/ 1063029 w 2464197"/>
                <a:gd name="connsiteY13" fmla="*/ 484417 h 4464268"/>
                <a:gd name="connsiteX14" fmla="*/ 996738 w 2464197"/>
                <a:gd name="connsiteY14" fmla="*/ 503357 h 4464268"/>
                <a:gd name="connsiteX15" fmla="*/ 936760 w 2464197"/>
                <a:gd name="connsiteY15" fmla="*/ 494676 h 4464268"/>
                <a:gd name="connsiteX16" fmla="*/ 918609 w 2464197"/>
                <a:gd name="connsiteY16" fmla="*/ 474947 h 4464268"/>
                <a:gd name="connsiteX17" fmla="*/ 767086 w 2464197"/>
                <a:gd name="connsiteY17" fmla="*/ 271337 h 4464268"/>
                <a:gd name="connsiteX18" fmla="*/ 702373 w 2464197"/>
                <a:gd name="connsiteY18" fmla="*/ 178214 h 4464268"/>
                <a:gd name="connsiteX19" fmla="*/ 542169 w 2464197"/>
                <a:gd name="connsiteY19" fmla="*/ 14853 h 4464268"/>
                <a:gd name="connsiteX20" fmla="*/ 497186 w 2464197"/>
                <a:gd name="connsiteY20" fmla="*/ 8540 h 4464268"/>
                <a:gd name="connsiteX21" fmla="*/ 365392 w 2464197"/>
                <a:gd name="connsiteY21" fmla="*/ 42474 h 4464268"/>
                <a:gd name="connsiteX22" fmla="*/ 93124 w 2464197"/>
                <a:gd name="connsiteY22" fmla="*/ 10907 h 4464268"/>
                <a:gd name="connsiteX23" fmla="*/ 0 w 2464197"/>
                <a:gd name="connsiteY23" fmla="*/ 89036 h 4464268"/>
                <a:gd name="connsiteX24" fmla="*/ 33146 w 2464197"/>
                <a:gd name="connsiteY24" fmla="*/ 78777 h 4464268"/>
                <a:gd name="connsiteX25" fmla="*/ 496396 w 2464197"/>
                <a:gd name="connsiteY25" fmla="*/ 261867 h 4464268"/>
                <a:gd name="connsiteX26" fmla="*/ 863366 w 2464197"/>
                <a:gd name="connsiteY26" fmla="*/ 769312 h 4464268"/>
                <a:gd name="connsiteX27" fmla="*/ 983322 w 2464197"/>
                <a:gd name="connsiteY27" fmla="*/ 1072358 h 4464268"/>
                <a:gd name="connsiteX28" fmla="*/ 1190088 w 2464197"/>
                <a:gd name="connsiteY28" fmla="*/ 1369880 h 4464268"/>
                <a:gd name="connsiteX29" fmla="*/ 1448940 w 2464197"/>
                <a:gd name="connsiteY29" fmla="*/ 1707651 h 4464268"/>
                <a:gd name="connsiteX30" fmla="*/ 1680960 w 2464197"/>
                <a:gd name="connsiteY30" fmla="*/ 2068307 h 4464268"/>
                <a:gd name="connsiteX31" fmla="*/ 2121324 w 2464197"/>
                <a:gd name="connsiteY31" fmla="*/ 2926938 h 4464268"/>
                <a:gd name="connsiteX32" fmla="*/ 2324933 w 2464197"/>
                <a:gd name="connsiteY32" fmla="*/ 3711386 h 4464268"/>
                <a:gd name="connsiteX33" fmla="*/ 2335982 w 2464197"/>
                <a:gd name="connsiteY33" fmla="*/ 4092561 h 4464268"/>
                <a:gd name="connsiteX34" fmla="*/ 2301258 w 2464197"/>
                <a:gd name="connsiteY34" fmla="*/ 4281965 h 4464268"/>
                <a:gd name="connsiteX35" fmla="*/ 2233388 w 2464197"/>
                <a:gd name="connsiteY35" fmla="*/ 4464267 h 4464268"/>
                <a:gd name="connsiteX36" fmla="*/ 2323355 w 2464197"/>
                <a:gd name="connsiteY36" fmla="*/ 4308798 h 4464268"/>
                <a:gd name="connsiteX37" fmla="*/ 2394381 w 2464197"/>
                <a:gd name="connsiteY37" fmla="*/ 4134388 h 4464268"/>
                <a:gd name="connsiteX38" fmla="*/ 2455938 w 2464197"/>
                <a:gd name="connsiteY38" fmla="*/ 3769786 h 4464268"/>
                <a:gd name="connsiteX39" fmla="*/ 2351766 w 2464197"/>
                <a:gd name="connsiteY39" fmla="*/ 3954454 h 4464268"/>
                <a:gd name="connsiteX40" fmla="*/ 2351766 w 2464197"/>
                <a:gd name="connsiteY40" fmla="*/ 3954454 h 4464268"/>
                <a:gd name="connsiteX41" fmla="*/ 2351766 w 2464197"/>
                <a:gd name="connsiteY41" fmla="*/ 3954454 h 4464268"/>
                <a:gd name="connsiteX42" fmla="*/ 2351766 w 2464197"/>
                <a:gd name="connsiteY42" fmla="*/ 3954454 h 4464268"/>
                <a:gd name="connsiteX43" fmla="*/ 2349398 w 2464197"/>
                <a:gd name="connsiteY43" fmla="*/ 3898423 h 4464268"/>
                <a:gd name="connsiteX44" fmla="*/ 2349398 w 2464197"/>
                <a:gd name="connsiteY44" fmla="*/ 3898423 h 4464268"/>
                <a:gd name="connsiteX45" fmla="*/ 2350976 w 2464197"/>
                <a:gd name="connsiteY45" fmla="*/ 3900001 h 4464268"/>
                <a:gd name="connsiteX46" fmla="*/ 2350976 w 2464197"/>
                <a:gd name="connsiteY46" fmla="*/ 3908682 h 4464268"/>
                <a:gd name="connsiteX47" fmla="*/ 2349398 w 2464197"/>
                <a:gd name="connsiteY47" fmla="*/ 3898423 h 4464268"/>
                <a:gd name="connsiteX48" fmla="*/ 2349398 w 2464197"/>
                <a:gd name="connsiteY48" fmla="*/ 3898423 h 4464268"/>
                <a:gd name="connsiteX49" fmla="*/ 2349398 w 2464197"/>
                <a:gd name="connsiteY49" fmla="*/ 3898423 h 4464268"/>
                <a:gd name="connsiteX0" fmla="*/ 2455938 w 2464197"/>
                <a:gd name="connsiteY0" fmla="*/ 3769786 h 4464266"/>
                <a:gd name="connsiteX1" fmla="*/ 2459413 w 2464197"/>
                <a:gd name="connsiteY1" fmla="*/ 3488836 h 4464266"/>
                <a:gd name="connsiteX2" fmla="*/ 2395682 w 2464197"/>
                <a:gd name="connsiteY2" fmla="*/ 3078655 h 4464266"/>
                <a:gd name="connsiteX3" fmla="*/ 2268112 w 2464197"/>
                <a:gd name="connsiteY3" fmla="*/ 2705967 h 4464266"/>
                <a:gd name="connsiteX4" fmla="*/ 1961120 w 2464197"/>
                <a:gd name="connsiteY4" fmla="*/ 1977551 h 4464266"/>
                <a:gd name="connsiteX5" fmla="*/ 1629663 w 2464197"/>
                <a:gd name="connsiteY5" fmla="*/ 1535609 h 4464266"/>
                <a:gd name="connsiteX6" fmla="*/ 1440259 w 2464197"/>
                <a:gd name="connsiteY6" fmla="*/ 1327264 h 4464266"/>
                <a:gd name="connsiteX7" fmla="*/ 1308466 w 2464197"/>
                <a:gd name="connsiteY7" fmla="*/ 1125233 h 4464266"/>
                <a:gd name="connsiteX8" fmla="*/ 1235072 w 2464197"/>
                <a:gd name="connsiteY8" fmla="*/ 1069991 h 4464266"/>
                <a:gd name="connsiteX9" fmla="*/ 1141073 w 2464197"/>
                <a:gd name="connsiteY9" fmla="*/ 897862 h 4464266"/>
                <a:gd name="connsiteX10" fmla="*/ 1283616 w 2464197"/>
                <a:gd name="connsiteY10" fmla="*/ 753441 h 4464266"/>
                <a:gd name="connsiteX11" fmla="*/ 1405535 w 2464197"/>
                <a:gd name="connsiteY11" fmla="*/ 666718 h 4464266"/>
                <a:gd name="connsiteX12" fmla="*/ 1373968 w 2464197"/>
                <a:gd name="connsiteY12" fmla="*/ 650935 h 4464266"/>
                <a:gd name="connsiteX13" fmla="*/ 1063029 w 2464197"/>
                <a:gd name="connsiteY13" fmla="*/ 484417 h 4464266"/>
                <a:gd name="connsiteX14" fmla="*/ 996738 w 2464197"/>
                <a:gd name="connsiteY14" fmla="*/ 503357 h 4464266"/>
                <a:gd name="connsiteX15" fmla="*/ 936760 w 2464197"/>
                <a:gd name="connsiteY15" fmla="*/ 494676 h 4464266"/>
                <a:gd name="connsiteX16" fmla="*/ 918609 w 2464197"/>
                <a:gd name="connsiteY16" fmla="*/ 474947 h 4464266"/>
                <a:gd name="connsiteX17" fmla="*/ 767086 w 2464197"/>
                <a:gd name="connsiteY17" fmla="*/ 271337 h 4464266"/>
                <a:gd name="connsiteX18" fmla="*/ 702373 w 2464197"/>
                <a:gd name="connsiteY18" fmla="*/ 178214 h 4464266"/>
                <a:gd name="connsiteX19" fmla="*/ 542169 w 2464197"/>
                <a:gd name="connsiteY19" fmla="*/ 14853 h 4464266"/>
                <a:gd name="connsiteX20" fmla="*/ 497186 w 2464197"/>
                <a:gd name="connsiteY20" fmla="*/ 8540 h 4464266"/>
                <a:gd name="connsiteX21" fmla="*/ 365392 w 2464197"/>
                <a:gd name="connsiteY21" fmla="*/ 42474 h 4464266"/>
                <a:gd name="connsiteX22" fmla="*/ 93124 w 2464197"/>
                <a:gd name="connsiteY22" fmla="*/ 10907 h 4464266"/>
                <a:gd name="connsiteX23" fmla="*/ 0 w 2464197"/>
                <a:gd name="connsiteY23" fmla="*/ 89036 h 4464266"/>
                <a:gd name="connsiteX24" fmla="*/ 33146 w 2464197"/>
                <a:gd name="connsiteY24" fmla="*/ 78777 h 4464266"/>
                <a:gd name="connsiteX25" fmla="*/ 496396 w 2464197"/>
                <a:gd name="connsiteY25" fmla="*/ 261867 h 4464266"/>
                <a:gd name="connsiteX26" fmla="*/ 863366 w 2464197"/>
                <a:gd name="connsiteY26" fmla="*/ 769312 h 4464266"/>
                <a:gd name="connsiteX27" fmla="*/ 983322 w 2464197"/>
                <a:gd name="connsiteY27" fmla="*/ 1072358 h 4464266"/>
                <a:gd name="connsiteX28" fmla="*/ 1190088 w 2464197"/>
                <a:gd name="connsiteY28" fmla="*/ 1369880 h 4464266"/>
                <a:gd name="connsiteX29" fmla="*/ 1448940 w 2464197"/>
                <a:gd name="connsiteY29" fmla="*/ 1707651 h 4464266"/>
                <a:gd name="connsiteX30" fmla="*/ 1680960 w 2464197"/>
                <a:gd name="connsiteY30" fmla="*/ 2068307 h 4464266"/>
                <a:gd name="connsiteX31" fmla="*/ 2121324 w 2464197"/>
                <a:gd name="connsiteY31" fmla="*/ 2926938 h 4464266"/>
                <a:gd name="connsiteX32" fmla="*/ 2324933 w 2464197"/>
                <a:gd name="connsiteY32" fmla="*/ 3711386 h 4464266"/>
                <a:gd name="connsiteX33" fmla="*/ 2335982 w 2464197"/>
                <a:gd name="connsiteY33" fmla="*/ 4092561 h 4464266"/>
                <a:gd name="connsiteX34" fmla="*/ 2301258 w 2464197"/>
                <a:gd name="connsiteY34" fmla="*/ 4281965 h 4464266"/>
                <a:gd name="connsiteX35" fmla="*/ 2233388 w 2464197"/>
                <a:gd name="connsiteY35" fmla="*/ 4464267 h 4464266"/>
                <a:gd name="connsiteX36" fmla="*/ 2323355 w 2464197"/>
                <a:gd name="connsiteY36" fmla="*/ 4308798 h 4464266"/>
                <a:gd name="connsiteX37" fmla="*/ 2394381 w 2464197"/>
                <a:gd name="connsiteY37" fmla="*/ 4134388 h 4464266"/>
                <a:gd name="connsiteX38" fmla="*/ 2455938 w 2464197"/>
                <a:gd name="connsiteY38" fmla="*/ 3769786 h 4464266"/>
                <a:gd name="connsiteX39" fmla="*/ 2351766 w 2464197"/>
                <a:gd name="connsiteY39" fmla="*/ 3954454 h 4464266"/>
                <a:gd name="connsiteX40" fmla="*/ 2351766 w 2464197"/>
                <a:gd name="connsiteY40" fmla="*/ 3954454 h 4464266"/>
                <a:gd name="connsiteX41" fmla="*/ 2351766 w 2464197"/>
                <a:gd name="connsiteY41" fmla="*/ 3954454 h 4464266"/>
                <a:gd name="connsiteX42" fmla="*/ 2351766 w 2464197"/>
                <a:gd name="connsiteY42" fmla="*/ 3954454 h 4464266"/>
                <a:gd name="connsiteX43" fmla="*/ 2349398 w 2464197"/>
                <a:gd name="connsiteY43" fmla="*/ 3898423 h 4464266"/>
                <a:gd name="connsiteX44" fmla="*/ 2349398 w 2464197"/>
                <a:gd name="connsiteY44" fmla="*/ 3898423 h 4464266"/>
                <a:gd name="connsiteX45" fmla="*/ 2350976 w 2464197"/>
                <a:gd name="connsiteY45" fmla="*/ 3900001 h 4464266"/>
                <a:gd name="connsiteX46" fmla="*/ 2350976 w 2464197"/>
                <a:gd name="connsiteY46" fmla="*/ 3908682 h 4464266"/>
                <a:gd name="connsiteX47" fmla="*/ 2349398 w 2464197"/>
                <a:gd name="connsiteY47" fmla="*/ 3898423 h 4464266"/>
                <a:gd name="connsiteX48" fmla="*/ 2349398 w 2464197"/>
                <a:gd name="connsiteY48" fmla="*/ 3898423 h 4464266"/>
                <a:gd name="connsiteX49" fmla="*/ 2349398 w 2464197"/>
                <a:gd name="connsiteY49" fmla="*/ 3898423 h 4464266"/>
                <a:gd name="connsiteX0" fmla="*/ 2455938 w 2464197"/>
                <a:gd name="connsiteY0" fmla="*/ 3769786 h 4464268"/>
                <a:gd name="connsiteX1" fmla="*/ 2459413 w 2464197"/>
                <a:gd name="connsiteY1" fmla="*/ 3488836 h 4464268"/>
                <a:gd name="connsiteX2" fmla="*/ 2395682 w 2464197"/>
                <a:gd name="connsiteY2" fmla="*/ 3078655 h 4464268"/>
                <a:gd name="connsiteX3" fmla="*/ 2293576 w 2464197"/>
                <a:gd name="connsiteY3" fmla="*/ 2701723 h 4464268"/>
                <a:gd name="connsiteX4" fmla="*/ 1961120 w 2464197"/>
                <a:gd name="connsiteY4" fmla="*/ 1977551 h 4464268"/>
                <a:gd name="connsiteX5" fmla="*/ 1629663 w 2464197"/>
                <a:gd name="connsiteY5" fmla="*/ 1535609 h 4464268"/>
                <a:gd name="connsiteX6" fmla="*/ 1440259 w 2464197"/>
                <a:gd name="connsiteY6" fmla="*/ 1327264 h 4464268"/>
                <a:gd name="connsiteX7" fmla="*/ 1308466 w 2464197"/>
                <a:gd name="connsiteY7" fmla="*/ 1125233 h 4464268"/>
                <a:gd name="connsiteX8" fmla="*/ 1235072 w 2464197"/>
                <a:gd name="connsiteY8" fmla="*/ 1069991 h 4464268"/>
                <a:gd name="connsiteX9" fmla="*/ 1141073 w 2464197"/>
                <a:gd name="connsiteY9" fmla="*/ 897862 h 4464268"/>
                <a:gd name="connsiteX10" fmla="*/ 1283616 w 2464197"/>
                <a:gd name="connsiteY10" fmla="*/ 753441 h 4464268"/>
                <a:gd name="connsiteX11" fmla="*/ 1405535 w 2464197"/>
                <a:gd name="connsiteY11" fmla="*/ 666718 h 4464268"/>
                <a:gd name="connsiteX12" fmla="*/ 1373968 w 2464197"/>
                <a:gd name="connsiteY12" fmla="*/ 650935 h 4464268"/>
                <a:gd name="connsiteX13" fmla="*/ 1063029 w 2464197"/>
                <a:gd name="connsiteY13" fmla="*/ 484417 h 4464268"/>
                <a:gd name="connsiteX14" fmla="*/ 996738 w 2464197"/>
                <a:gd name="connsiteY14" fmla="*/ 503357 h 4464268"/>
                <a:gd name="connsiteX15" fmla="*/ 936760 w 2464197"/>
                <a:gd name="connsiteY15" fmla="*/ 494676 h 4464268"/>
                <a:gd name="connsiteX16" fmla="*/ 918609 w 2464197"/>
                <a:gd name="connsiteY16" fmla="*/ 474947 h 4464268"/>
                <a:gd name="connsiteX17" fmla="*/ 767086 w 2464197"/>
                <a:gd name="connsiteY17" fmla="*/ 271337 h 4464268"/>
                <a:gd name="connsiteX18" fmla="*/ 702373 w 2464197"/>
                <a:gd name="connsiteY18" fmla="*/ 178214 h 4464268"/>
                <a:gd name="connsiteX19" fmla="*/ 542169 w 2464197"/>
                <a:gd name="connsiteY19" fmla="*/ 14853 h 4464268"/>
                <a:gd name="connsiteX20" fmla="*/ 497186 w 2464197"/>
                <a:gd name="connsiteY20" fmla="*/ 8540 h 4464268"/>
                <a:gd name="connsiteX21" fmla="*/ 365392 w 2464197"/>
                <a:gd name="connsiteY21" fmla="*/ 42474 h 4464268"/>
                <a:gd name="connsiteX22" fmla="*/ 93124 w 2464197"/>
                <a:gd name="connsiteY22" fmla="*/ 10907 h 4464268"/>
                <a:gd name="connsiteX23" fmla="*/ 0 w 2464197"/>
                <a:gd name="connsiteY23" fmla="*/ 89036 h 4464268"/>
                <a:gd name="connsiteX24" fmla="*/ 33146 w 2464197"/>
                <a:gd name="connsiteY24" fmla="*/ 78777 h 4464268"/>
                <a:gd name="connsiteX25" fmla="*/ 496396 w 2464197"/>
                <a:gd name="connsiteY25" fmla="*/ 261867 h 4464268"/>
                <a:gd name="connsiteX26" fmla="*/ 863366 w 2464197"/>
                <a:gd name="connsiteY26" fmla="*/ 769312 h 4464268"/>
                <a:gd name="connsiteX27" fmla="*/ 983322 w 2464197"/>
                <a:gd name="connsiteY27" fmla="*/ 1072358 h 4464268"/>
                <a:gd name="connsiteX28" fmla="*/ 1190088 w 2464197"/>
                <a:gd name="connsiteY28" fmla="*/ 1369880 h 4464268"/>
                <a:gd name="connsiteX29" fmla="*/ 1448940 w 2464197"/>
                <a:gd name="connsiteY29" fmla="*/ 1707651 h 4464268"/>
                <a:gd name="connsiteX30" fmla="*/ 1680960 w 2464197"/>
                <a:gd name="connsiteY30" fmla="*/ 2068307 h 4464268"/>
                <a:gd name="connsiteX31" fmla="*/ 2121324 w 2464197"/>
                <a:gd name="connsiteY31" fmla="*/ 2926938 h 4464268"/>
                <a:gd name="connsiteX32" fmla="*/ 2324933 w 2464197"/>
                <a:gd name="connsiteY32" fmla="*/ 3711386 h 4464268"/>
                <a:gd name="connsiteX33" fmla="*/ 2335982 w 2464197"/>
                <a:gd name="connsiteY33" fmla="*/ 4092561 h 4464268"/>
                <a:gd name="connsiteX34" fmla="*/ 2301258 w 2464197"/>
                <a:gd name="connsiteY34" fmla="*/ 4281965 h 4464268"/>
                <a:gd name="connsiteX35" fmla="*/ 2233388 w 2464197"/>
                <a:gd name="connsiteY35" fmla="*/ 4464267 h 4464268"/>
                <a:gd name="connsiteX36" fmla="*/ 2323355 w 2464197"/>
                <a:gd name="connsiteY36" fmla="*/ 4308798 h 4464268"/>
                <a:gd name="connsiteX37" fmla="*/ 2394381 w 2464197"/>
                <a:gd name="connsiteY37" fmla="*/ 4134388 h 4464268"/>
                <a:gd name="connsiteX38" fmla="*/ 2455938 w 2464197"/>
                <a:gd name="connsiteY38" fmla="*/ 3769786 h 4464268"/>
                <a:gd name="connsiteX39" fmla="*/ 2351766 w 2464197"/>
                <a:gd name="connsiteY39" fmla="*/ 3954454 h 4464268"/>
                <a:gd name="connsiteX40" fmla="*/ 2351766 w 2464197"/>
                <a:gd name="connsiteY40" fmla="*/ 3954454 h 4464268"/>
                <a:gd name="connsiteX41" fmla="*/ 2351766 w 2464197"/>
                <a:gd name="connsiteY41" fmla="*/ 3954454 h 4464268"/>
                <a:gd name="connsiteX42" fmla="*/ 2351766 w 2464197"/>
                <a:gd name="connsiteY42" fmla="*/ 3954454 h 4464268"/>
                <a:gd name="connsiteX43" fmla="*/ 2349398 w 2464197"/>
                <a:gd name="connsiteY43" fmla="*/ 3898423 h 4464268"/>
                <a:gd name="connsiteX44" fmla="*/ 2349398 w 2464197"/>
                <a:gd name="connsiteY44" fmla="*/ 3898423 h 4464268"/>
                <a:gd name="connsiteX45" fmla="*/ 2350976 w 2464197"/>
                <a:gd name="connsiteY45" fmla="*/ 3900001 h 4464268"/>
                <a:gd name="connsiteX46" fmla="*/ 2350976 w 2464197"/>
                <a:gd name="connsiteY46" fmla="*/ 3908682 h 4464268"/>
                <a:gd name="connsiteX47" fmla="*/ 2349398 w 2464197"/>
                <a:gd name="connsiteY47" fmla="*/ 3898423 h 4464268"/>
                <a:gd name="connsiteX48" fmla="*/ 2349398 w 2464197"/>
                <a:gd name="connsiteY48" fmla="*/ 3898423 h 4464268"/>
                <a:gd name="connsiteX49" fmla="*/ 2349398 w 2464197"/>
                <a:gd name="connsiteY49" fmla="*/ 3898423 h 446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64197" h="4464268">
                  <a:moveTo>
                    <a:pt x="2455938" y="3769786"/>
                  </a:moveTo>
                  <a:cubicBezTo>
                    <a:pt x="2451203" y="3675873"/>
                    <a:pt x="2473618" y="3584328"/>
                    <a:pt x="2459413" y="3488836"/>
                  </a:cubicBezTo>
                  <a:cubicBezTo>
                    <a:pt x="2438894" y="3355465"/>
                    <a:pt x="2422514" y="3211237"/>
                    <a:pt x="2395682" y="3078655"/>
                  </a:cubicBezTo>
                  <a:cubicBezTo>
                    <a:pt x="2370428" y="2951596"/>
                    <a:pt x="2366003" y="2885240"/>
                    <a:pt x="2293576" y="2701723"/>
                  </a:cubicBezTo>
                  <a:cubicBezTo>
                    <a:pt x="2221149" y="2518206"/>
                    <a:pt x="2071772" y="2171903"/>
                    <a:pt x="1961120" y="1977551"/>
                  </a:cubicBezTo>
                  <a:cubicBezTo>
                    <a:pt x="1850468" y="1783199"/>
                    <a:pt x="1751987" y="1673716"/>
                    <a:pt x="1629663" y="1535609"/>
                  </a:cubicBezTo>
                  <a:cubicBezTo>
                    <a:pt x="1567318" y="1465371"/>
                    <a:pt x="1504183" y="1396712"/>
                    <a:pt x="1440259" y="1327264"/>
                  </a:cubicBezTo>
                  <a:cubicBezTo>
                    <a:pt x="1385806" y="1268076"/>
                    <a:pt x="1319514" y="1209676"/>
                    <a:pt x="1308466" y="1125233"/>
                  </a:cubicBezTo>
                  <a:cubicBezTo>
                    <a:pt x="1306887" y="1112607"/>
                    <a:pt x="1246120" y="1078672"/>
                    <a:pt x="1235072" y="1069991"/>
                  </a:cubicBezTo>
                  <a:cubicBezTo>
                    <a:pt x="1180618" y="1031321"/>
                    <a:pt x="1148176" y="964153"/>
                    <a:pt x="1141073" y="897862"/>
                  </a:cubicBezTo>
                  <a:cubicBezTo>
                    <a:pt x="1131602" y="818154"/>
                    <a:pt x="1239539" y="791965"/>
                    <a:pt x="1283616" y="753441"/>
                  </a:cubicBezTo>
                  <a:cubicBezTo>
                    <a:pt x="1327693" y="714917"/>
                    <a:pt x="1390476" y="683802"/>
                    <a:pt x="1405535" y="666718"/>
                  </a:cubicBezTo>
                  <a:cubicBezTo>
                    <a:pt x="1420594" y="649634"/>
                    <a:pt x="1385017" y="654880"/>
                    <a:pt x="1373968" y="650935"/>
                  </a:cubicBezTo>
                  <a:cubicBezTo>
                    <a:pt x="1263482" y="609108"/>
                    <a:pt x="1162467" y="549130"/>
                    <a:pt x="1063029" y="484417"/>
                  </a:cubicBezTo>
                  <a:cubicBezTo>
                    <a:pt x="1070921" y="473368"/>
                    <a:pt x="1029095" y="488363"/>
                    <a:pt x="996738" y="503357"/>
                  </a:cubicBezTo>
                  <a:cubicBezTo>
                    <a:pt x="969117" y="515984"/>
                    <a:pt x="958858" y="515195"/>
                    <a:pt x="936760" y="494676"/>
                  </a:cubicBezTo>
                  <a:cubicBezTo>
                    <a:pt x="930447" y="488363"/>
                    <a:pt x="924133" y="482049"/>
                    <a:pt x="918609" y="474947"/>
                  </a:cubicBezTo>
                  <a:lnTo>
                    <a:pt x="767086" y="271337"/>
                  </a:lnTo>
                  <a:cubicBezTo>
                    <a:pt x="759983" y="262656"/>
                    <a:pt x="733151" y="209781"/>
                    <a:pt x="702373" y="178214"/>
                  </a:cubicBezTo>
                  <a:cubicBezTo>
                    <a:pt x="657390" y="131652"/>
                    <a:pt x="600568" y="44053"/>
                    <a:pt x="542169" y="14853"/>
                  </a:cubicBezTo>
                  <a:cubicBezTo>
                    <a:pt x="517704" y="-3298"/>
                    <a:pt x="513758" y="-4087"/>
                    <a:pt x="497186" y="8540"/>
                  </a:cubicBezTo>
                  <a:cubicBezTo>
                    <a:pt x="446678" y="46420"/>
                    <a:pt x="428527" y="52734"/>
                    <a:pt x="365392" y="42474"/>
                  </a:cubicBezTo>
                  <a:cubicBezTo>
                    <a:pt x="293576" y="31426"/>
                    <a:pt x="113642" y="-5666"/>
                    <a:pt x="93124" y="10907"/>
                  </a:cubicBezTo>
                  <a:cubicBezTo>
                    <a:pt x="63135" y="34583"/>
                    <a:pt x="22097" y="59047"/>
                    <a:pt x="0" y="89036"/>
                  </a:cubicBezTo>
                  <a:cubicBezTo>
                    <a:pt x="10260" y="82723"/>
                    <a:pt x="21308" y="79566"/>
                    <a:pt x="33146" y="78777"/>
                  </a:cubicBezTo>
                  <a:cubicBezTo>
                    <a:pt x="188615" y="73252"/>
                    <a:pt x="373284" y="171111"/>
                    <a:pt x="496396" y="261867"/>
                  </a:cubicBezTo>
                  <a:cubicBezTo>
                    <a:pt x="666860" y="388136"/>
                    <a:pt x="794707" y="569649"/>
                    <a:pt x="863366" y="769312"/>
                  </a:cubicBezTo>
                  <a:cubicBezTo>
                    <a:pt x="900458" y="875852"/>
                    <a:pt x="924922" y="972921"/>
                    <a:pt x="983322" y="1072358"/>
                  </a:cubicBezTo>
                  <a:cubicBezTo>
                    <a:pt x="1044878" y="1176530"/>
                    <a:pt x="1117483" y="1273600"/>
                    <a:pt x="1190088" y="1369880"/>
                  </a:cubicBezTo>
                  <a:cubicBezTo>
                    <a:pt x="1275320" y="1483523"/>
                    <a:pt x="1370811" y="1588484"/>
                    <a:pt x="1448940" y="1707651"/>
                  </a:cubicBezTo>
                  <a:cubicBezTo>
                    <a:pt x="1527069" y="1826817"/>
                    <a:pt x="1604409" y="1947562"/>
                    <a:pt x="1680960" y="2068307"/>
                  </a:cubicBezTo>
                  <a:cubicBezTo>
                    <a:pt x="1853002" y="2338997"/>
                    <a:pt x="2007682" y="2627049"/>
                    <a:pt x="2121324" y="2926938"/>
                  </a:cubicBezTo>
                  <a:cubicBezTo>
                    <a:pt x="2217605" y="3179477"/>
                    <a:pt x="2293366" y="3442275"/>
                    <a:pt x="2324933" y="3711386"/>
                  </a:cubicBezTo>
                  <a:cubicBezTo>
                    <a:pt x="2339928" y="3837655"/>
                    <a:pt x="2347820" y="3965503"/>
                    <a:pt x="2335982" y="4092561"/>
                  </a:cubicBezTo>
                  <a:cubicBezTo>
                    <a:pt x="2329668" y="4156485"/>
                    <a:pt x="2318620" y="4220409"/>
                    <a:pt x="2301258" y="4281965"/>
                  </a:cubicBezTo>
                  <a:cubicBezTo>
                    <a:pt x="2283107" y="4344311"/>
                    <a:pt x="2253118" y="4402710"/>
                    <a:pt x="2233388" y="4464267"/>
                  </a:cubicBezTo>
                  <a:cubicBezTo>
                    <a:pt x="2249961" y="4412181"/>
                    <a:pt x="2298890" y="4359305"/>
                    <a:pt x="2323355" y="4308798"/>
                  </a:cubicBezTo>
                  <a:cubicBezTo>
                    <a:pt x="2350976" y="4252766"/>
                    <a:pt x="2374652" y="4194366"/>
                    <a:pt x="2394381" y="4134388"/>
                  </a:cubicBezTo>
                  <a:cubicBezTo>
                    <a:pt x="2432262" y="4018378"/>
                    <a:pt x="2461462" y="3892109"/>
                    <a:pt x="2455938" y="3769786"/>
                  </a:cubicBezTo>
                  <a:close/>
                  <a:moveTo>
                    <a:pt x="2351766" y="3954454"/>
                  </a:moveTo>
                  <a:lnTo>
                    <a:pt x="2351766" y="3954454"/>
                  </a:lnTo>
                  <a:lnTo>
                    <a:pt x="2351766" y="3954454"/>
                  </a:lnTo>
                  <a:lnTo>
                    <a:pt x="2351766" y="3954454"/>
                  </a:lnTo>
                  <a:close/>
                  <a:moveTo>
                    <a:pt x="2349398" y="3898423"/>
                  </a:moveTo>
                  <a:lnTo>
                    <a:pt x="2349398" y="3898423"/>
                  </a:lnTo>
                  <a:lnTo>
                    <a:pt x="2350976" y="3900001"/>
                  </a:lnTo>
                  <a:lnTo>
                    <a:pt x="2350976" y="3908682"/>
                  </a:lnTo>
                  <a:cubicBezTo>
                    <a:pt x="2350187" y="3905525"/>
                    <a:pt x="2350187" y="3902368"/>
                    <a:pt x="2349398" y="3898423"/>
                  </a:cubicBezTo>
                  <a:lnTo>
                    <a:pt x="2349398" y="3898423"/>
                  </a:lnTo>
                  <a:lnTo>
                    <a:pt x="2349398" y="3898423"/>
                  </a:lnTo>
                  <a:close/>
                </a:path>
              </a:pathLst>
            </a:custGeom>
            <a:solidFill>
              <a:srgbClr val="C00000"/>
            </a:solidFill>
            <a:ln w="78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9" name="Graphic 390">
              <a:extLst>
                <a:ext uri="{FF2B5EF4-FFF2-40B4-BE49-F238E27FC236}">
                  <a16:creationId xmlns:a16="http://schemas.microsoft.com/office/drawing/2014/main" id="{6D7F5AA3-32F9-9C5E-B50C-A77D364DAB83}"/>
                </a:ext>
              </a:extLst>
            </p:cNvPr>
            <p:cNvGrpSpPr/>
            <p:nvPr/>
          </p:nvGrpSpPr>
          <p:grpSpPr>
            <a:xfrm>
              <a:off x="5782500" y="1947963"/>
              <a:ext cx="2691114" cy="3945915"/>
              <a:chOff x="5782500" y="1947963"/>
              <a:chExt cx="2691114" cy="3945915"/>
            </a:xfrm>
            <a:solidFill>
              <a:srgbClr val="252525"/>
            </a:solidFill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797E248-640D-8DB0-5056-67734FBA6312}"/>
                  </a:ext>
                </a:extLst>
              </p:cNvPr>
              <p:cNvSpPr/>
              <p:nvPr/>
            </p:nvSpPr>
            <p:spPr>
              <a:xfrm>
                <a:off x="5782500" y="1947963"/>
                <a:ext cx="2691114" cy="3945915"/>
              </a:xfrm>
              <a:custGeom>
                <a:avLst/>
                <a:gdLst>
                  <a:gd name="connsiteX0" fmla="*/ 2691308 w 2691114"/>
                  <a:gd name="connsiteY0" fmla="*/ 3611042 h 3945914"/>
                  <a:gd name="connsiteX1" fmla="*/ 2606865 w 2691114"/>
                  <a:gd name="connsiteY1" fmla="*/ 3308785 h 3945914"/>
                  <a:gd name="connsiteX2" fmla="*/ 2281722 w 2691114"/>
                  <a:gd name="connsiteY2" fmla="*/ 2508553 h 3945914"/>
                  <a:gd name="connsiteX3" fmla="*/ 2097842 w 2691114"/>
                  <a:gd name="connsiteY3" fmla="*/ 2106859 h 3945914"/>
                  <a:gd name="connsiteX4" fmla="*/ 1899757 w 2691114"/>
                  <a:gd name="connsiteY4" fmla="*/ 1736732 h 3945914"/>
                  <a:gd name="connsiteX5" fmla="*/ 1797163 w 2691114"/>
                  <a:gd name="connsiteY5" fmla="*/ 1256120 h 3945914"/>
                  <a:gd name="connsiteX6" fmla="*/ 1714299 w 2691114"/>
                  <a:gd name="connsiteY6" fmla="*/ 1094337 h 3945914"/>
                  <a:gd name="connsiteX7" fmla="*/ 1621964 w 2691114"/>
                  <a:gd name="connsiteY7" fmla="*/ 1265590 h 3945914"/>
                  <a:gd name="connsiteX8" fmla="*/ 1526473 w 2691114"/>
                  <a:gd name="connsiteY8" fmla="*/ 1536280 h 3945914"/>
                  <a:gd name="connsiteX9" fmla="*/ 1531208 w 2691114"/>
                  <a:gd name="connsiteY9" fmla="*/ 1982958 h 3945914"/>
                  <a:gd name="connsiteX10" fmla="*/ 1494906 w 2691114"/>
                  <a:gd name="connsiteY10" fmla="*/ 1829856 h 3945914"/>
                  <a:gd name="connsiteX11" fmla="*/ 1468863 w 2691114"/>
                  <a:gd name="connsiteY11" fmla="*/ 1538647 h 3945914"/>
                  <a:gd name="connsiteX12" fmla="*/ 1535154 w 2691114"/>
                  <a:gd name="connsiteY12" fmla="*/ 1257698 h 3945914"/>
                  <a:gd name="connsiteX13" fmla="*/ 1617230 w 2691114"/>
                  <a:gd name="connsiteY13" fmla="*/ 986219 h 3945914"/>
                  <a:gd name="connsiteX14" fmla="*/ 1648007 w 2691114"/>
                  <a:gd name="connsiteY14" fmla="*/ 724211 h 3945914"/>
                  <a:gd name="connsiteX15" fmla="*/ 1523317 w 2691114"/>
                  <a:gd name="connsiteY15" fmla="*/ 388808 h 3945914"/>
                  <a:gd name="connsiteX16" fmla="*/ 1414409 w 2691114"/>
                  <a:gd name="connsiteY16" fmla="*/ 244387 h 3945914"/>
                  <a:gd name="connsiteX17" fmla="*/ 1277092 w 2691114"/>
                  <a:gd name="connsiteY17" fmla="*/ 147318 h 3945914"/>
                  <a:gd name="connsiteX18" fmla="*/ 780695 w 2691114"/>
                  <a:gd name="connsiteY18" fmla="*/ 3687 h 3945914"/>
                  <a:gd name="connsiteX19" fmla="*/ 734134 w 2691114"/>
                  <a:gd name="connsiteY19" fmla="*/ 8422 h 3945914"/>
                  <a:gd name="connsiteX20" fmla="*/ 719928 w 2691114"/>
                  <a:gd name="connsiteY20" fmla="*/ 18681 h 3945914"/>
                  <a:gd name="connsiteX21" fmla="*/ 128041 w 2691114"/>
                  <a:gd name="connsiteY21" fmla="*/ 953863 h 3945914"/>
                  <a:gd name="connsiteX22" fmla="*/ 139090 w 2691114"/>
                  <a:gd name="connsiteY22" fmla="*/ 1073029 h 3945914"/>
                  <a:gd name="connsiteX23" fmla="*/ 236948 w 2691114"/>
                  <a:gd name="connsiteY23" fmla="*/ 1153526 h 3945914"/>
                  <a:gd name="connsiteX24" fmla="*/ 441347 w 2691114"/>
                  <a:gd name="connsiteY24" fmla="*/ 1213504 h 3945914"/>
                  <a:gd name="connsiteX25" fmla="*/ 680469 w 2691114"/>
                  <a:gd name="connsiteY25" fmla="*/ 1423427 h 3945914"/>
                  <a:gd name="connsiteX26" fmla="*/ 831203 w 2691114"/>
                  <a:gd name="connsiteY26" fmla="*/ 1599415 h 3945914"/>
                  <a:gd name="connsiteX27" fmla="*/ 946424 w 2691114"/>
                  <a:gd name="connsiteY27" fmla="*/ 1795132 h 3945914"/>
                  <a:gd name="connsiteX28" fmla="*/ 1023764 w 2691114"/>
                  <a:gd name="connsiteY28" fmla="*/ 2017682 h 3945914"/>
                  <a:gd name="connsiteX29" fmla="*/ 946424 w 2691114"/>
                  <a:gd name="connsiteY29" fmla="*/ 1855899 h 3945914"/>
                  <a:gd name="connsiteX30" fmla="*/ 839095 w 2691114"/>
                  <a:gd name="connsiteY30" fmla="*/ 1680700 h 3945914"/>
                  <a:gd name="connsiteX31" fmla="*/ 612599 w 2691114"/>
                  <a:gd name="connsiteY31" fmla="*/ 1439999 h 3945914"/>
                  <a:gd name="connsiteX32" fmla="*/ 484752 w 2691114"/>
                  <a:gd name="connsiteY32" fmla="*/ 1372130 h 3945914"/>
                  <a:gd name="connsiteX33" fmla="*/ 381369 w 2691114"/>
                  <a:gd name="connsiteY33" fmla="*/ 1428162 h 3945914"/>
                  <a:gd name="connsiteX34" fmla="*/ 190386 w 2691114"/>
                  <a:gd name="connsiteY34" fmla="*/ 1568636 h 3945914"/>
                  <a:gd name="connsiteX35" fmla="*/ 145403 w 2691114"/>
                  <a:gd name="connsiteY35" fmla="*/ 1703587 h 3945914"/>
                  <a:gd name="connsiteX36" fmla="*/ 58593 w 2691114"/>
                  <a:gd name="connsiteY36" fmla="*/ 1911142 h 3945914"/>
                  <a:gd name="connsiteX37" fmla="*/ 39652 w 2691114"/>
                  <a:gd name="connsiteY37" fmla="*/ 1919823 h 3945914"/>
                  <a:gd name="connsiteX38" fmla="*/ 9664 w 2691114"/>
                  <a:gd name="connsiteY38" fmla="*/ 1842483 h 3945914"/>
                  <a:gd name="connsiteX39" fmla="*/ 193 w 2691114"/>
                  <a:gd name="connsiteY39" fmla="*/ 1881942 h 3945914"/>
                  <a:gd name="connsiteX40" fmla="*/ 35706 w 2691114"/>
                  <a:gd name="connsiteY40" fmla="*/ 2048460 h 3945914"/>
                  <a:gd name="connsiteX41" fmla="*/ 138300 w 2691114"/>
                  <a:gd name="connsiteY41" fmla="*/ 2334933 h 3945914"/>
                  <a:gd name="connsiteX42" fmla="*/ 378212 w 2691114"/>
                  <a:gd name="connsiteY42" fmla="*/ 2626141 h 3945914"/>
                  <a:gd name="connsiteX43" fmla="*/ 1019029 w 2691114"/>
                  <a:gd name="connsiteY43" fmla="*/ 3180148 h 3945914"/>
                  <a:gd name="connsiteX44" fmla="*/ 1722980 w 2691114"/>
                  <a:gd name="connsiteY44" fmla="*/ 3643399 h 3945914"/>
                  <a:gd name="connsiteX45" fmla="*/ 2137301 w 2691114"/>
                  <a:gd name="connsiteY45" fmla="*/ 3869105 h 3945914"/>
                  <a:gd name="connsiteX46" fmla="*/ 2586346 w 2691114"/>
                  <a:gd name="connsiteY46" fmla="*/ 3915667 h 3945914"/>
                  <a:gd name="connsiteX47" fmla="*/ 2691308 w 2691114"/>
                  <a:gd name="connsiteY47" fmla="*/ 3611042 h 3945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691114" h="3945914">
                    <a:moveTo>
                      <a:pt x="2691308" y="3611042"/>
                    </a:moveTo>
                    <a:cubicBezTo>
                      <a:pt x="2680259" y="3505291"/>
                      <a:pt x="2647113" y="3405855"/>
                      <a:pt x="2606865" y="3308785"/>
                    </a:cubicBezTo>
                    <a:cubicBezTo>
                      <a:pt x="2495590" y="3042830"/>
                      <a:pt x="2394575" y="2773719"/>
                      <a:pt x="2281722" y="2508553"/>
                    </a:cubicBezTo>
                    <a:cubicBezTo>
                      <a:pt x="2224111" y="2372814"/>
                      <a:pt x="2164133" y="2238653"/>
                      <a:pt x="2097842" y="2106859"/>
                    </a:cubicBezTo>
                    <a:cubicBezTo>
                      <a:pt x="2035497" y="1982168"/>
                      <a:pt x="1955789" y="1866158"/>
                      <a:pt x="1899757" y="1736732"/>
                    </a:cubicBezTo>
                    <a:cubicBezTo>
                      <a:pt x="1830309" y="1576528"/>
                      <a:pt x="1814525" y="1426584"/>
                      <a:pt x="1797163" y="1256120"/>
                    </a:cubicBezTo>
                    <a:cubicBezTo>
                      <a:pt x="1794006" y="1227709"/>
                      <a:pt x="1771120" y="1040673"/>
                      <a:pt x="1714299" y="1094337"/>
                    </a:cubicBezTo>
                    <a:cubicBezTo>
                      <a:pt x="1666159" y="1140110"/>
                      <a:pt x="1647218" y="1205612"/>
                      <a:pt x="1621964" y="1265590"/>
                    </a:cubicBezTo>
                    <a:cubicBezTo>
                      <a:pt x="1576192" y="1333460"/>
                      <a:pt x="1528841" y="1454205"/>
                      <a:pt x="1526473" y="1536280"/>
                    </a:cubicBezTo>
                    <a:cubicBezTo>
                      <a:pt x="1524106" y="1617566"/>
                      <a:pt x="1550149" y="1916666"/>
                      <a:pt x="1531208" y="1982958"/>
                    </a:cubicBezTo>
                    <a:cubicBezTo>
                      <a:pt x="1491749" y="1956914"/>
                      <a:pt x="1502009" y="1872472"/>
                      <a:pt x="1494906" y="1829856"/>
                    </a:cubicBezTo>
                    <a:cubicBezTo>
                      <a:pt x="1494906" y="1731208"/>
                      <a:pt x="1461760" y="1639663"/>
                      <a:pt x="1468863" y="1538647"/>
                    </a:cubicBezTo>
                    <a:cubicBezTo>
                      <a:pt x="1475966" y="1442367"/>
                      <a:pt x="1498063" y="1346876"/>
                      <a:pt x="1535154" y="1257698"/>
                    </a:cubicBezTo>
                    <a:cubicBezTo>
                      <a:pt x="1571457" y="1169310"/>
                      <a:pt x="1576192" y="1073819"/>
                      <a:pt x="1617230" y="986219"/>
                    </a:cubicBezTo>
                    <a:cubicBezTo>
                      <a:pt x="1655899" y="903355"/>
                      <a:pt x="1659845" y="814967"/>
                      <a:pt x="1648007" y="724211"/>
                    </a:cubicBezTo>
                    <a:cubicBezTo>
                      <a:pt x="1633013" y="605044"/>
                      <a:pt x="1586451" y="490612"/>
                      <a:pt x="1523317" y="388808"/>
                    </a:cubicBezTo>
                    <a:cubicBezTo>
                      <a:pt x="1491749" y="337511"/>
                      <a:pt x="1455447" y="289371"/>
                      <a:pt x="1414409" y="244387"/>
                    </a:cubicBezTo>
                    <a:cubicBezTo>
                      <a:pt x="1374161" y="200193"/>
                      <a:pt x="1327599" y="178096"/>
                      <a:pt x="1277092" y="147318"/>
                    </a:cubicBezTo>
                    <a:cubicBezTo>
                      <a:pt x="1120833" y="53405"/>
                      <a:pt x="944845" y="62875"/>
                      <a:pt x="780695" y="3687"/>
                    </a:cubicBezTo>
                    <a:cubicBezTo>
                      <a:pt x="764123" y="-1838"/>
                      <a:pt x="749128" y="-1838"/>
                      <a:pt x="734134" y="8422"/>
                    </a:cubicBezTo>
                    <a:cubicBezTo>
                      <a:pt x="728609" y="11578"/>
                      <a:pt x="724663" y="14735"/>
                      <a:pt x="719928" y="18681"/>
                    </a:cubicBezTo>
                    <a:cubicBezTo>
                      <a:pt x="433455" y="245176"/>
                      <a:pt x="152506" y="549012"/>
                      <a:pt x="128041" y="953863"/>
                    </a:cubicBezTo>
                    <a:cubicBezTo>
                      <a:pt x="125674" y="995690"/>
                      <a:pt x="124095" y="1034359"/>
                      <a:pt x="139090" y="1073029"/>
                    </a:cubicBezTo>
                    <a:cubicBezTo>
                      <a:pt x="161187" y="1128272"/>
                      <a:pt x="187230" y="1129061"/>
                      <a:pt x="236948" y="1153526"/>
                    </a:cubicBezTo>
                    <a:cubicBezTo>
                      <a:pt x="300872" y="1185093"/>
                      <a:pt x="375844" y="1185093"/>
                      <a:pt x="441347" y="1213504"/>
                    </a:cubicBezTo>
                    <a:cubicBezTo>
                      <a:pt x="549465" y="1260066"/>
                      <a:pt x="599972" y="1345298"/>
                      <a:pt x="680469" y="1423427"/>
                    </a:cubicBezTo>
                    <a:cubicBezTo>
                      <a:pt x="735712" y="1477091"/>
                      <a:pt x="787009" y="1536280"/>
                      <a:pt x="831203" y="1599415"/>
                    </a:cubicBezTo>
                    <a:cubicBezTo>
                      <a:pt x="875397" y="1660971"/>
                      <a:pt x="914067" y="1726473"/>
                      <a:pt x="946424" y="1795132"/>
                    </a:cubicBezTo>
                    <a:cubicBezTo>
                      <a:pt x="974834" y="1855110"/>
                      <a:pt x="1028499" y="1950601"/>
                      <a:pt x="1023764" y="2017682"/>
                    </a:cubicBezTo>
                    <a:cubicBezTo>
                      <a:pt x="979569" y="1984536"/>
                      <a:pt x="970888" y="1904039"/>
                      <a:pt x="946424" y="1855899"/>
                    </a:cubicBezTo>
                    <a:cubicBezTo>
                      <a:pt x="914857" y="1795132"/>
                      <a:pt x="879343" y="1736732"/>
                      <a:pt x="839095" y="1680700"/>
                    </a:cubicBezTo>
                    <a:cubicBezTo>
                      <a:pt x="774382" y="1591523"/>
                      <a:pt x="697831" y="1510237"/>
                      <a:pt x="612599" y="1439999"/>
                    </a:cubicBezTo>
                    <a:cubicBezTo>
                      <a:pt x="574719" y="1409221"/>
                      <a:pt x="534470" y="1377654"/>
                      <a:pt x="484752" y="1372130"/>
                    </a:cubicBezTo>
                    <a:cubicBezTo>
                      <a:pt x="436612" y="1366606"/>
                      <a:pt x="412147" y="1396594"/>
                      <a:pt x="381369" y="1428162"/>
                    </a:cubicBezTo>
                    <a:cubicBezTo>
                      <a:pt x="326126" y="1484194"/>
                      <a:pt x="266148" y="1543383"/>
                      <a:pt x="190386" y="1568636"/>
                    </a:cubicBezTo>
                    <a:cubicBezTo>
                      <a:pt x="116203" y="1593101"/>
                      <a:pt x="141457" y="1638084"/>
                      <a:pt x="145403" y="1703587"/>
                    </a:cubicBezTo>
                    <a:cubicBezTo>
                      <a:pt x="150927" y="1780927"/>
                      <a:pt x="117782" y="1860634"/>
                      <a:pt x="58593" y="1911142"/>
                    </a:cubicBezTo>
                    <a:cubicBezTo>
                      <a:pt x="53069" y="1915877"/>
                      <a:pt x="46755" y="1920612"/>
                      <a:pt x="39652" y="1919823"/>
                    </a:cubicBezTo>
                    <a:cubicBezTo>
                      <a:pt x="15188" y="1917455"/>
                      <a:pt x="41231" y="1832224"/>
                      <a:pt x="9664" y="1842483"/>
                    </a:cubicBezTo>
                    <a:cubicBezTo>
                      <a:pt x="-2174" y="1846429"/>
                      <a:pt x="193" y="1873261"/>
                      <a:pt x="193" y="1881942"/>
                    </a:cubicBezTo>
                    <a:cubicBezTo>
                      <a:pt x="-2174" y="1935607"/>
                      <a:pt x="20712" y="1997163"/>
                      <a:pt x="35706" y="2048460"/>
                    </a:cubicBezTo>
                    <a:cubicBezTo>
                      <a:pt x="63328" y="2142372"/>
                      <a:pt x="90949" y="2248123"/>
                      <a:pt x="138300" y="2334933"/>
                    </a:cubicBezTo>
                    <a:cubicBezTo>
                      <a:pt x="201435" y="2451732"/>
                      <a:pt x="288245" y="2532229"/>
                      <a:pt x="378212" y="2626141"/>
                    </a:cubicBezTo>
                    <a:cubicBezTo>
                      <a:pt x="574719" y="2832119"/>
                      <a:pt x="786220" y="3014420"/>
                      <a:pt x="1019029" y="3180148"/>
                    </a:cubicBezTo>
                    <a:cubicBezTo>
                      <a:pt x="1247892" y="3342720"/>
                      <a:pt x="1487014" y="3491086"/>
                      <a:pt x="1722980" y="3643399"/>
                    </a:cubicBezTo>
                    <a:cubicBezTo>
                      <a:pt x="1854773" y="3728630"/>
                      <a:pt x="1991302" y="3809916"/>
                      <a:pt x="2137301" y="3869105"/>
                    </a:cubicBezTo>
                    <a:cubicBezTo>
                      <a:pt x="2261992" y="3919613"/>
                      <a:pt x="2460866" y="4000898"/>
                      <a:pt x="2586346" y="3915667"/>
                    </a:cubicBezTo>
                    <a:cubicBezTo>
                      <a:pt x="2685783" y="3847797"/>
                      <a:pt x="2702356" y="3721528"/>
                      <a:pt x="2691308" y="3611042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78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ABAB350-D459-1DB7-E83B-FC5D4B5F27C4}"/>
                  </a:ext>
                </a:extLst>
              </p:cNvPr>
              <p:cNvSpPr/>
              <p:nvPr/>
            </p:nvSpPr>
            <p:spPr>
              <a:xfrm>
                <a:off x="5790302" y="3151454"/>
                <a:ext cx="284106" cy="631346"/>
              </a:xfrm>
              <a:custGeom>
                <a:avLst/>
                <a:gdLst>
                  <a:gd name="connsiteX0" fmla="*/ 11333 w 284105"/>
                  <a:gd name="connsiteY0" fmla="*/ 637414 h 631346"/>
                  <a:gd name="connsiteX1" fmla="*/ 64208 w 284105"/>
                  <a:gd name="connsiteY1" fmla="*/ 508777 h 631346"/>
                  <a:gd name="connsiteX2" fmla="*/ 57105 w 284105"/>
                  <a:gd name="connsiteY2" fmla="*/ 441696 h 631346"/>
                  <a:gd name="connsiteX3" fmla="*/ 78413 w 284105"/>
                  <a:gd name="connsiteY3" fmla="*/ 398291 h 631346"/>
                  <a:gd name="connsiteX4" fmla="*/ 89462 w 284105"/>
                  <a:gd name="connsiteY4" fmla="*/ 385665 h 631346"/>
                  <a:gd name="connsiteX5" fmla="*/ 75256 w 284105"/>
                  <a:gd name="connsiteY5" fmla="*/ 373038 h 631346"/>
                  <a:gd name="connsiteX6" fmla="*/ 177850 w 284105"/>
                  <a:gd name="connsiteY6" fmla="*/ 311481 h 631346"/>
                  <a:gd name="connsiteX7" fmla="*/ 285179 w 284105"/>
                  <a:gd name="connsiteY7" fmla="*/ 135494 h 631346"/>
                  <a:gd name="connsiteX8" fmla="*/ 199947 w 284105"/>
                  <a:gd name="connsiteY8" fmla="*/ 67624 h 631346"/>
                  <a:gd name="connsiteX9" fmla="*/ 79991 w 284105"/>
                  <a:gd name="connsiteY9" fmla="*/ 1332 h 631346"/>
                  <a:gd name="connsiteX10" fmla="*/ 54738 w 284105"/>
                  <a:gd name="connsiteY10" fmla="*/ 27375 h 631346"/>
                  <a:gd name="connsiteX11" fmla="*/ 11333 w 284105"/>
                  <a:gd name="connsiteY11" fmla="*/ 308325 h 631346"/>
                  <a:gd name="connsiteX12" fmla="*/ 1073 w 284105"/>
                  <a:gd name="connsiteY12" fmla="*/ 594009 h 631346"/>
                  <a:gd name="connsiteX13" fmla="*/ 11333 w 284105"/>
                  <a:gd name="connsiteY13" fmla="*/ 637414 h 631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4105" h="631346">
                    <a:moveTo>
                      <a:pt x="11333" y="637414"/>
                    </a:moveTo>
                    <a:cubicBezTo>
                      <a:pt x="54738" y="605057"/>
                      <a:pt x="64997" y="559285"/>
                      <a:pt x="64208" y="508777"/>
                    </a:cubicBezTo>
                    <a:cubicBezTo>
                      <a:pt x="68943" y="485891"/>
                      <a:pt x="62629" y="463794"/>
                      <a:pt x="57105" y="441696"/>
                    </a:cubicBezTo>
                    <a:cubicBezTo>
                      <a:pt x="53159" y="423545"/>
                      <a:pt x="60262" y="406972"/>
                      <a:pt x="78413" y="398291"/>
                    </a:cubicBezTo>
                    <a:cubicBezTo>
                      <a:pt x="83937" y="395924"/>
                      <a:pt x="88672" y="392767"/>
                      <a:pt x="89462" y="385665"/>
                    </a:cubicBezTo>
                    <a:cubicBezTo>
                      <a:pt x="84726" y="381719"/>
                      <a:pt x="76835" y="380140"/>
                      <a:pt x="75256" y="373038"/>
                    </a:cubicBezTo>
                    <a:cubicBezTo>
                      <a:pt x="107613" y="349362"/>
                      <a:pt x="143915" y="332000"/>
                      <a:pt x="177850" y="311481"/>
                    </a:cubicBezTo>
                    <a:cubicBezTo>
                      <a:pt x="244142" y="272022"/>
                      <a:pt x="285179" y="215990"/>
                      <a:pt x="285179" y="135494"/>
                    </a:cubicBezTo>
                    <a:cubicBezTo>
                      <a:pt x="267028" y="99980"/>
                      <a:pt x="234671" y="82618"/>
                      <a:pt x="199947" y="67624"/>
                    </a:cubicBezTo>
                    <a:cubicBezTo>
                      <a:pt x="157331" y="49473"/>
                      <a:pt x="117083" y="28954"/>
                      <a:pt x="79991" y="1332"/>
                    </a:cubicBezTo>
                    <a:cubicBezTo>
                      <a:pt x="56316" y="-4981"/>
                      <a:pt x="57105" y="12381"/>
                      <a:pt x="54738" y="27375"/>
                    </a:cubicBezTo>
                    <a:cubicBezTo>
                      <a:pt x="38954" y="120499"/>
                      <a:pt x="23170" y="214412"/>
                      <a:pt x="11333" y="308325"/>
                    </a:cubicBezTo>
                    <a:cubicBezTo>
                      <a:pt x="-505" y="403816"/>
                      <a:pt x="-1294" y="498518"/>
                      <a:pt x="1073" y="594009"/>
                    </a:cubicBezTo>
                    <a:cubicBezTo>
                      <a:pt x="2651" y="608214"/>
                      <a:pt x="5019" y="623209"/>
                      <a:pt x="11333" y="637414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78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02BB1E3-77E9-E598-9EC5-B508978BE369}"/>
                </a:ext>
              </a:extLst>
            </p:cNvPr>
            <p:cNvSpPr/>
            <p:nvPr/>
          </p:nvSpPr>
          <p:spPr>
            <a:xfrm>
              <a:off x="3978897" y="136986"/>
              <a:ext cx="2343874" cy="1586258"/>
            </a:xfrm>
            <a:custGeom>
              <a:avLst/>
              <a:gdLst>
                <a:gd name="connsiteX0" fmla="*/ 2344387 w 2343873"/>
                <a:gd name="connsiteY0" fmla="*/ 1261446 h 1586257"/>
                <a:gd name="connsiteX1" fmla="*/ 2126573 w 2343873"/>
                <a:gd name="connsiteY1" fmla="*/ 744531 h 1586257"/>
                <a:gd name="connsiteX2" fmla="*/ 1357908 w 2343873"/>
                <a:gd name="connsiteY2" fmla="*/ 282070 h 1586257"/>
                <a:gd name="connsiteX3" fmla="*/ 724984 w 2343873"/>
                <a:gd name="connsiteY3" fmla="*/ 32688 h 1586257"/>
                <a:gd name="connsiteX4" fmla="*/ 630282 w 2343873"/>
                <a:gd name="connsiteY4" fmla="*/ 53207 h 1586257"/>
                <a:gd name="connsiteX5" fmla="*/ 634228 w 2343873"/>
                <a:gd name="connsiteY5" fmla="*/ 7435 h 1586257"/>
                <a:gd name="connsiteX6" fmla="*/ 198598 w 2343873"/>
                <a:gd name="connsiteY6" fmla="*/ 387821 h 1586257"/>
                <a:gd name="connsiteX7" fmla="*/ 514 w 2343873"/>
                <a:gd name="connsiteY7" fmla="*/ 1474526 h 1586257"/>
                <a:gd name="connsiteX8" fmla="*/ 3670 w 2343873"/>
                <a:gd name="connsiteY8" fmla="*/ 1571595 h 1586257"/>
                <a:gd name="connsiteX9" fmla="*/ 986203 w 2343873"/>
                <a:gd name="connsiteY9" fmla="*/ 1457953 h 1586257"/>
                <a:gd name="connsiteX10" fmla="*/ 1060386 w 2343873"/>
                <a:gd name="connsiteY10" fmla="*/ 1536871 h 1586257"/>
                <a:gd name="connsiteX11" fmla="*/ 1089586 w 2343873"/>
                <a:gd name="connsiteY11" fmla="*/ 1571595 h 1586257"/>
                <a:gd name="connsiteX12" fmla="*/ 1118786 w 2343873"/>
                <a:gd name="connsiteY12" fmla="*/ 1592903 h 1586257"/>
                <a:gd name="connsiteX13" fmla="*/ 1130624 w 2343873"/>
                <a:gd name="connsiteY13" fmla="*/ 1547920 h 1586257"/>
                <a:gd name="connsiteX14" fmla="*/ 1155088 w 2343873"/>
                <a:gd name="connsiteY14" fmla="*/ 1440591 h 1586257"/>
                <a:gd name="connsiteX15" fmla="*/ 1155088 w 2343873"/>
                <a:gd name="connsiteY15" fmla="*/ 1388505 h 1586257"/>
                <a:gd name="connsiteX16" fmla="*/ 1181921 w 2343873"/>
                <a:gd name="connsiteY16" fmla="*/ 1324581 h 1586257"/>
                <a:gd name="connsiteX17" fmla="*/ 1249001 w 2343873"/>
                <a:gd name="connsiteY17" fmla="*/ 1367986 h 1586257"/>
                <a:gd name="connsiteX18" fmla="*/ 1300298 w 2343873"/>
                <a:gd name="connsiteY18" fmla="*/ 1447694 h 1586257"/>
                <a:gd name="connsiteX19" fmla="*/ 2344387 w 2343873"/>
                <a:gd name="connsiteY19" fmla="*/ 1261446 h 1586257"/>
                <a:gd name="connsiteX20" fmla="*/ 208858 w 2343873"/>
                <a:gd name="connsiteY20" fmla="*/ 356253 h 1586257"/>
                <a:gd name="connsiteX21" fmla="*/ 199388 w 2343873"/>
                <a:gd name="connsiteY21" fmla="*/ 383086 h 1586257"/>
                <a:gd name="connsiteX22" fmla="*/ 199388 w 2343873"/>
                <a:gd name="connsiteY22" fmla="*/ 382297 h 1586257"/>
                <a:gd name="connsiteX23" fmla="*/ 208858 w 2343873"/>
                <a:gd name="connsiteY23" fmla="*/ 356253 h 1586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43873" h="1586257">
                  <a:moveTo>
                    <a:pt x="2344387" y="1261446"/>
                  </a:moveTo>
                  <a:cubicBezTo>
                    <a:pt x="2353068" y="1257500"/>
                    <a:pt x="2264680" y="917363"/>
                    <a:pt x="2126573" y="744531"/>
                  </a:cubicBezTo>
                  <a:cubicBezTo>
                    <a:pt x="1959266" y="534609"/>
                    <a:pt x="1514956" y="357043"/>
                    <a:pt x="1357908" y="282070"/>
                  </a:cubicBezTo>
                  <a:cubicBezTo>
                    <a:pt x="1144829" y="179476"/>
                    <a:pt x="949112" y="99769"/>
                    <a:pt x="724984" y="32688"/>
                  </a:cubicBezTo>
                  <a:cubicBezTo>
                    <a:pt x="687892" y="21640"/>
                    <a:pt x="656325" y="26375"/>
                    <a:pt x="630282" y="53207"/>
                  </a:cubicBezTo>
                  <a:cubicBezTo>
                    <a:pt x="633438" y="38213"/>
                    <a:pt x="635017" y="22429"/>
                    <a:pt x="634228" y="7435"/>
                  </a:cubicBezTo>
                  <a:cubicBezTo>
                    <a:pt x="438510" y="-47808"/>
                    <a:pt x="232533" y="217357"/>
                    <a:pt x="198598" y="387821"/>
                  </a:cubicBezTo>
                  <a:cubicBezTo>
                    <a:pt x="159929" y="749267"/>
                    <a:pt x="-10535" y="1118604"/>
                    <a:pt x="514" y="1474526"/>
                  </a:cubicBezTo>
                  <a:cubicBezTo>
                    <a:pt x="1303" y="1487942"/>
                    <a:pt x="-276" y="1578698"/>
                    <a:pt x="3670" y="1571595"/>
                  </a:cubicBezTo>
                  <a:cubicBezTo>
                    <a:pt x="205701" y="1223566"/>
                    <a:pt x="701308" y="1263814"/>
                    <a:pt x="986203" y="1457953"/>
                  </a:cubicBezTo>
                  <a:cubicBezTo>
                    <a:pt x="1016981" y="1478472"/>
                    <a:pt x="1039868" y="1506882"/>
                    <a:pt x="1060386" y="1536871"/>
                  </a:cubicBezTo>
                  <a:cubicBezTo>
                    <a:pt x="1069067" y="1549498"/>
                    <a:pt x="1080116" y="1560547"/>
                    <a:pt x="1089586" y="1571595"/>
                  </a:cubicBezTo>
                  <a:cubicBezTo>
                    <a:pt x="1095110" y="1577909"/>
                    <a:pt x="1107737" y="1595271"/>
                    <a:pt x="1118786" y="1592903"/>
                  </a:cubicBezTo>
                  <a:cubicBezTo>
                    <a:pt x="1129834" y="1590536"/>
                    <a:pt x="1129834" y="1556601"/>
                    <a:pt x="1130624" y="1547920"/>
                  </a:cubicBezTo>
                  <a:cubicBezTo>
                    <a:pt x="1135359" y="1498201"/>
                    <a:pt x="1145618" y="1488731"/>
                    <a:pt x="1155088" y="1440591"/>
                  </a:cubicBezTo>
                  <a:cubicBezTo>
                    <a:pt x="1156667" y="1431910"/>
                    <a:pt x="1147986" y="1412969"/>
                    <a:pt x="1155088" y="1388505"/>
                  </a:cubicBezTo>
                  <a:cubicBezTo>
                    <a:pt x="1168504" y="1344311"/>
                    <a:pt x="1159824" y="1324581"/>
                    <a:pt x="1181921" y="1324581"/>
                  </a:cubicBezTo>
                  <a:cubicBezTo>
                    <a:pt x="1200072" y="1324581"/>
                    <a:pt x="1229272" y="1332473"/>
                    <a:pt x="1249001" y="1367986"/>
                  </a:cubicBezTo>
                  <a:cubicBezTo>
                    <a:pt x="1262417" y="1386137"/>
                    <a:pt x="1279779" y="1441380"/>
                    <a:pt x="1300298" y="1447694"/>
                  </a:cubicBezTo>
                  <a:cubicBezTo>
                    <a:pt x="1579669" y="1530558"/>
                    <a:pt x="2076854" y="1380613"/>
                    <a:pt x="2344387" y="1261446"/>
                  </a:cubicBezTo>
                  <a:close/>
                  <a:moveTo>
                    <a:pt x="208858" y="356253"/>
                  </a:moveTo>
                  <a:cubicBezTo>
                    <a:pt x="204123" y="364934"/>
                    <a:pt x="201755" y="373615"/>
                    <a:pt x="199388" y="383086"/>
                  </a:cubicBezTo>
                  <a:cubicBezTo>
                    <a:pt x="199388" y="383086"/>
                    <a:pt x="199388" y="382297"/>
                    <a:pt x="199388" y="382297"/>
                  </a:cubicBezTo>
                  <a:cubicBezTo>
                    <a:pt x="197809" y="371248"/>
                    <a:pt x="202544" y="364145"/>
                    <a:pt x="208858" y="356253"/>
                  </a:cubicBezTo>
                  <a:close/>
                </a:path>
              </a:pathLst>
            </a:custGeom>
            <a:solidFill>
              <a:srgbClr val="262626"/>
            </a:solidFill>
            <a:ln w="78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1" name="Graphic 390">
              <a:extLst>
                <a:ext uri="{FF2B5EF4-FFF2-40B4-BE49-F238E27FC236}">
                  <a16:creationId xmlns:a16="http://schemas.microsoft.com/office/drawing/2014/main" id="{3A5D5667-0BF2-B891-6285-B0EE09021F9F}"/>
                </a:ext>
              </a:extLst>
            </p:cNvPr>
            <p:cNvGrpSpPr/>
            <p:nvPr/>
          </p:nvGrpSpPr>
          <p:grpSpPr>
            <a:xfrm>
              <a:off x="3204507" y="2447184"/>
              <a:ext cx="4474668" cy="4166886"/>
              <a:chOff x="3204507" y="2447184"/>
              <a:chExt cx="4474668" cy="4166886"/>
            </a:xfrm>
            <a:solidFill>
              <a:srgbClr val="FEFEFE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01AE42FF-FC4C-ECF5-A537-DDEFB68407C9}"/>
                  </a:ext>
                </a:extLst>
              </p:cNvPr>
              <p:cNvSpPr/>
              <p:nvPr/>
            </p:nvSpPr>
            <p:spPr>
              <a:xfrm>
                <a:off x="3204507" y="3174195"/>
                <a:ext cx="4474668" cy="3432946"/>
              </a:xfrm>
              <a:custGeom>
                <a:avLst/>
                <a:gdLst>
                  <a:gd name="connsiteX0" fmla="*/ 4471438 w 4474667"/>
                  <a:gd name="connsiteY0" fmla="*/ 3182674 h 3432945"/>
                  <a:gd name="connsiteX1" fmla="*/ 4129721 w 4474667"/>
                  <a:gd name="connsiteY1" fmla="*/ 2930925 h 3432945"/>
                  <a:gd name="connsiteX2" fmla="*/ 3464440 w 4474667"/>
                  <a:gd name="connsiteY2" fmla="*/ 2481091 h 3432945"/>
                  <a:gd name="connsiteX3" fmla="*/ 2986195 w 4474667"/>
                  <a:gd name="connsiteY3" fmla="*/ 2103861 h 3432945"/>
                  <a:gd name="connsiteX4" fmla="*/ 2594760 w 4474667"/>
                  <a:gd name="connsiteY4" fmla="*/ 1425953 h 3432945"/>
                  <a:gd name="connsiteX5" fmla="*/ 2504004 w 4474667"/>
                  <a:gd name="connsiteY5" fmla="*/ 594154 h 3432945"/>
                  <a:gd name="connsiteX6" fmla="*/ 2509529 w 4474667"/>
                  <a:gd name="connsiteY6" fmla="*/ 346351 h 3432945"/>
                  <a:gd name="connsiteX7" fmla="*/ 2481907 w 4474667"/>
                  <a:gd name="connsiteY7" fmla="*/ 119066 h 3432945"/>
                  <a:gd name="connsiteX8" fmla="*/ 2270406 w 4474667"/>
                  <a:gd name="connsiteY8" fmla="*/ 98547 h 3432945"/>
                  <a:gd name="connsiteX9" fmla="*/ 2087316 w 4474667"/>
                  <a:gd name="connsiteY9" fmla="*/ 3845 h 3432945"/>
                  <a:gd name="connsiteX10" fmla="*/ 1857663 w 4474667"/>
                  <a:gd name="connsiteY10" fmla="*/ 70926 h 3432945"/>
                  <a:gd name="connsiteX11" fmla="*/ 1740075 w 4474667"/>
                  <a:gd name="connsiteY11" fmla="*/ 62245 h 3432945"/>
                  <a:gd name="connsiteX12" fmla="*/ 1601968 w 4474667"/>
                  <a:gd name="connsiteY12" fmla="*/ 83553 h 3432945"/>
                  <a:gd name="connsiteX13" fmla="*/ 1598811 w 4474667"/>
                  <a:gd name="connsiteY13" fmla="*/ 416588 h 3432945"/>
                  <a:gd name="connsiteX14" fmla="*/ 1623276 w 4474667"/>
                  <a:gd name="connsiteY14" fmla="*/ 701483 h 3432945"/>
                  <a:gd name="connsiteX15" fmla="*/ 1694302 w 4474667"/>
                  <a:gd name="connsiteY15" fmla="*/ 1046356 h 3432945"/>
                  <a:gd name="connsiteX16" fmla="*/ 1728237 w 4474667"/>
                  <a:gd name="connsiteY16" fmla="*/ 1298106 h 3432945"/>
                  <a:gd name="connsiteX17" fmla="*/ 1949998 w 4474667"/>
                  <a:gd name="connsiteY17" fmla="*/ 1884468 h 3432945"/>
                  <a:gd name="connsiteX18" fmla="*/ 2237260 w 4474667"/>
                  <a:gd name="connsiteY18" fmla="*/ 2238022 h 3432945"/>
                  <a:gd name="connsiteX19" fmla="*/ 2144137 w 4474667"/>
                  <a:gd name="connsiteY19" fmla="*/ 2181991 h 3432945"/>
                  <a:gd name="connsiteX20" fmla="*/ 2046278 w 4474667"/>
                  <a:gd name="connsiteY20" fmla="*/ 2087289 h 3432945"/>
                  <a:gd name="connsiteX21" fmla="*/ 1870290 w 4474667"/>
                  <a:gd name="connsiteY21" fmla="*/ 1872631 h 3432945"/>
                  <a:gd name="connsiteX22" fmla="*/ 1581449 w 4474667"/>
                  <a:gd name="connsiteY22" fmla="*/ 1273641 h 3432945"/>
                  <a:gd name="connsiteX23" fmla="*/ 1519893 w 4474667"/>
                  <a:gd name="connsiteY23" fmla="*/ 935870 h 3432945"/>
                  <a:gd name="connsiteX24" fmla="*/ 1438607 w 4474667"/>
                  <a:gd name="connsiteY24" fmla="*/ 725159 h 3432945"/>
                  <a:gd name="connsiteX25" fmla="*/ 1146609 w 4474667"/>
                  <a:gd name="connsiteY25" fmla="*/ 468674 h 3432945"/>
                  <a:gd name="connsiteX26" fmla="*/ 594181 w 4474667"/>
                  <a:gd name="connsiteY26" fmla="*/ 212979 h 3432945"/>
                  <a:gd name="connsiteX27" fmla="*/ 22813 w 4474667"/>
                  <a:gd name="connsiteY27" fmla="*/ 771720 h 3432945"/>
                  <a:gd name="connsiteX28" fmla="*/ 28337 w 4474667"/>
                  <a:gd name="connsiteY28" fmla="*/ 1408591 h 3432945"/>
                  <a:gd name="connsiteX29" fmla="*/ 207481 w 4474667"/>
                  <a:gd name="connsiteY29" fmla="*/ 1929452 h 3432945"/>
                  <a:gd name="connsiteX30" fmla="*/ 429242 w 4474667"/>
                  <a:gd name="connsiteY30" fmla="*/ 2249071 h 3432945"/>
                  <a:gd name="connsiteX31" fmla="*/ 602073 w 4474667"/>
                  <a:gd name="connsiteY31" fmla="*/ 2418745 h 3432945"/>
                  <a:gd name="connsiteX32" fmla="*/ 805682 w 4474667"/>
                  <a:gd name="connsiteY32" fmla="*/ 2403751 h 3432945"/>
                  <a:gd name="connsiteX33" fmla="*/ 1042437 w 4474667"/>
                  <a:gd name="connsiteY33" fmla="*/ 2341406 h 3432945"/>
                  <a:gd name="connsiteX34" fmla="*/ 1458337 w 4474667"/>
                  <a:gd name="connsiteY34" fmla="*/ 2283795 h 3432945"/>
                  <a:gd name="connsiteX35" fmla="*/ 1814258 w 4474667"/>
                  <a:gd name="connsiteY35" fmla="*/ 2334303 h 3432945"/>
                  <a:gd name="connsiteX36" fmla="*/ 2046278 w 4474667"/>
                  <a:gd name="connsiteY36" fmla="*/ 2444788 h 3432945"/>
                  <a:gd name="connsiteX37" fmla="*/ 1769275 w 4474667"/>
                  <a:gd name="connsiteY37" fmla="*/ 2385600 h 3432945"/>
                  <a:gd name="connsiteX38" fmla="*/ 1119777 w 4474667"/>
                  <a:gd name="connsiteY38" fmla="*/ 2480302 h 3432945"/>
                  <a:gd name="connsiteX39" fmla="*/ 1359689 w 4474667"/>
                  <a:gd name="connsiteY39" fmla="*/ 2816493 h 3432945"/>
                  <a:gd name="connsiteX40" fmla="*/ 1635114 w 4474667"/>
                  <a:gd name="connsiteY40" fmla="*/ 2973541 h 3432945"/>
                  <a:gd name="connsiteX41" fmla="*/ 2477961 w 4474667"/>
                  <a:gd name="connsiteY41" fmla="*/ 3305787 h 3432945"/>
                  <a:gd name="connsiteX42" fmla="*/ 3429716 w 4474667"/>
                  <a:gd name="connsiteY42" fmla="*/ 3436002 h 3432945"/>
                  <a:gd name="connsiteX43" fmla="*/ 4355428 w 4474667"/>
                  <a:gd name="connsiteY43" fmla="*/ 3297895 h 3432945"/>
                  <a:gd name="connsiteX44" fmla="*/ 4473805 w 4474667"/>
                  <a:gd name="connsiteY44" fmla="*/ 3230814 h 3432945"/>
                  <a:gd name="connsiteX45" fmla="*/ 4471438 w 4474667"/>
                  <a:gd name="connsiteY45" fmla="*/ 3182674 h 3432945"/>
                  <a:gd name="connsiteX46" fmla="*/ 1623276 w 4474667"/>
                  <a:gd name="connsiteY46" fmla="*/ 2177255 h 3432945"/>
                  <a:gd name="connsiteX47" fmla="*/ 1622487 w 4474667"/>
                  <a:gd name="connsiteY47" fmla="*/ 2175677 h 3432945"/>
                  <a:gd name="connsiteX48" fmla="*/ 1623276 w 4474667"/>
                  <a:gd name="connsiteY48" fmla="*/ 2175677 h 3432945"/>
                  <a:gd name="connsiteX49" fmla="*/ 1623276 w 4474667"/>
                  <a:gd name="connsiteY49" fmla="*/ 2175677 h 3432945"/>
                  <a:gd name="connsiteX50" fmla="*/ 1623276 w 4474667"/>
                  <a:gd name="connsiteY50" fmla="*/ 2177255 h 3432945"/>
                  <a:gd name="connsiteX51" fmla="*/ 1760594 w 4474667"/>
                  <a:gd name="connsiteY51" fmla="*/ 1968122 h 3432945"/>
                  <a:gd name="connsiteX52" fmla="*/ 1760594 w 4474667"/>
                  <a:gd name="connsiteY52" fmla="*/ 1968122 h 3432945"/>
                  <a:gd name="connsiteX53" fmla="*/ 1760594 w 4474667"/>
                  <a:gd name="connsiteY53" fmla="*/ 1968122 h 3432945"/>
                  <a:gd name="connsiteX54" fmla="*/ 1760594 w 4474667"/>
                  <a:gd name="connsiteY54" fmla="*/ 1968122 h 3432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474667" h="3432945">
                    <a:moveTo>
                      <a:pt x="4471438" y="3182674"/>
                    </a:moveTo>
                    <a:cubicBezTo>
                      <a:pt x="4406725" y="3069032"/>
                      <a:pt x="4239418" y="2994060"/>
                      <a:pt x="4129721" y="2930925"/>
                    </a:cubicBezTo>
                    <a:cubicBezTo>
                      <a:pt x="3897701" y="2796764"/>
                      <a:pt x="3678309" y="2642084"/>
                      <a:pt x="3464440" y="2481091"/>
                    </a:cubicBezTo>
                    <a:cubicBezTo>
                      <a:pt x="3304236" y="2360346"/>
                      <a:pt x="3128248" y="2245914"/>
                      <a:pt x="2986195" y="2103861"/>
                    </a:cubicBezTo>
                    <a:cubicBezTo>
                      <a:pt x="2799159" y="1916825"/>
                      <a:pt x="2670522" y="1677702"/>
                      <a:pt x="2594760" y="1425953"/>
                    </a:cubicBezTo>
                    <a:cubicBezTo>
                      <a:pt x="2511896" y="1152107"/>
                      <a:pt x="2505583" y="877471"/>
                      <a:pt x="2504004" y="594154"/>
                    </a:cubicBezTo>
                    <a:cubicBezTo>
                      <a:pt x="2504004" y="511290"/>
                      <a:pt x="2506372" y="429215"/>
                      <a:pt x="2509529" y="346351"/>
                    </a:cubicBezTo>
                    <a:cubicBezTo>
                      <a:pt x="2510318" y="314783"/>
                      <a:pt x="2560825" y="100915"/>
                      <a:pt x="2481907" y="119066"/>
                    </a:cubicBezTo>
                    <a:cubicBezTo>
                      <a:pt x="2409302" y="135639"/>
                      <a:pt x="2337486" y="132482"/>
                      <a:pt x="2270406" y="98547"/>
                    </a:cubicBezTo>
                    <a:cubicBezTo>
                      <a:pt x="2217531" y="72504"/>
                      <a:pt x="2148083" y="-19830"/>
                      <a:pt x="2087316" y="3845"/>
                    </a:cubicBezTo>
                    <a:cubicBezTo>
                      <a:pt x="2013132" y="32256"/>
                      <a:pt x="1937371" y="62245"/>
                      <a:pt x="1857663" y="70926"/>
                    </a:cubicBezTo>
                    <a:cubicBezTo>
                      <a:pt x="1818993" y="75661"/>
                      <a:pt x="1777167" y="75661"/>
                      <a:pt x="1740075" y="62245"/>
                    </a:cubicBezTo>
                    <a:cubicBezTo>
                      <a:pt x="1677729" y="40148"/>
                      <a:pt x="1618541" y="-11938"/>
                      <a:pt x="1601968" y="83553"/>
                    </a:cubicBezTo>
                    <a:cubicBezTo>
                      <a:pt x="1582238" y="195617"/>
                      <a:pt x="1598811" y="304524"/>
                      <a:pt x="1598811" y="416588"/>
                    </a:cubicBezTo>
                    <a:cubicBezTo>
                      <a:pt x="1598811" y="512079"/>
                      <a:pt x="1605914" y="607570"/>
                      <a:pt x="1623276" y="701483"/>
                    </a:cubicBezTo>
                    <a:cubicBezTo>
                      <a:pt x="1644584" y="817493"/>
                      <a:pt x="1676940" y="929557"/>
                      <a:pt x="1694302" y="1046356"/>
                    </a:cubicBezTo>
                    <a:cubicBezTo>
                      <a:pt x="1710086" y="1130010"/>
                      <a:pt x="1715610" y="1214452"/>
                      <a:pt x="1728237" y="1298106"/>
                    </a:cubicBezTo>
                    <a:cubicBezTo>
                      <a:pt x="1759805" y="1509606"/>
                      <a:pt x="1840301" y="1701378"/>
                      <a:pt x="1949998" y="1884468"/>
                    </a:cubicBezTo>
                    <a:cubicBezTo>
                      <a:pt x="2027338" y="2013105"/>
                      <a:pt x="2139402" y="2123591"/>
                      <a:pt x="2237260" y="2238022"/>
                    </a:cubicBezTo>
                    <a:cubicBezTo>
                      <a:pt x="2212796" y="2209612"/>
                      <a:pt x="2174126" y="2202509"/>
                      <a:pt x="2144137" y="2181991"/>
                    </a:cubicBezTo>
                    <a:cubicBezTo>
                      <a:pt x="2107834" y="2156737"/>
                      <a:pt x="2076267" y="2118856"/>
                      <a:pt x="2046278" y="2087289"/>
                    </a:cubicBezTo>
                    <a:cubicBezTo>
                      <a:pt x="1982354" y="2020208"/>
                      <a:pt x="1923955" y="1948392"/>
                      <a:pt x="1870290" y="1872631"/>
                    </a:cubicBezTo>
                    <a:cubicBezTo>
                      <a:pt x="1747178" y="1698221"/>
                      <a:pt x="1630379" y="1482774"/>
                      <a:pt x="1581449" y="1273641"/>
                    </a:cubicBezTo>
                    <a:cubicBezTo>
                      <a:pt x="1555406" y="1161577"/>
                      <a:pt x="1552249" y="1046356"/>
                      <a:pt x="1519893" y="935870"/>
                    </a:cubicBezTo>
                    <a:cubicBezTo>
                      <a:pt x="1498585" y="864055"/>
                      <a:pt x="1474120" y="791450"/>
                      <a:pt x="1438607" y="725159"/>
                    </a:cubicBezTo>
                    <a:cubicBezTo>
                      <a:pt x="1375472" y="608359"/>
                      <a:pt x="1257095" y="534965"/>
                      <a:pt x="1146609" y="468674"/>
                    </a:cubicBezTo>
                    <a:cubicBezTo>
                      <a:pt x="973778" y="365291"/>
                      <a:pt x="785163" y="277692"/>
                      <a:pt x="594181" y="212979"/>
                    </a:cubicBezTo>
                    <a:cubicBezTo>
                      <a:pt x="254832" y="97758"/>
                      <a:pt x="65429" y="497874"/>
                      <a:pt x="22813" y="771720"/>
                    </a:cubicBezTo>
                    <a:cubicBezTo>
                      <a:pt x="-10333" y="982432"/>
                      <a:pt x="-6387" y="1198668"/>
                      <a:pt x="28337" y="1408591"/>
                    </a:cubicBezTo>
                    <a:cubicBezTo>
                      <a:pt x="58326" y="1590892"/>
                      <a:pt x="120671" y="1766880"/>
                      <a:pt x="207481" y="1929452"/>
                    </a:cubicBezTo>
                    <a:cubicBezTo>
                      <a:pt x="268249" y="2043883"/>
                      <a:pt x="343221" y="2151212"/>
                      <a:pt x="429242" y="2249071"/>
                    </a:cubicBezTo>
                    <a:cubicBezTo>
                      <a:pt x="481328" y="2309049"/>
                      <a:pt x="531047" y="2379286"/>
                      <a:pt x="602073" y="2418745"/>
                    </a:cubicBezTo>
                    <a:cubicBezTo>
                      <a:pt x="671521" y="2457415"/>
                      <a:pt x="737812" y="2432162"/>
                      <a:pt x="805682" y="2403751"/>
                    </a:cubicBezTo>
                    <a:cubicBezTo>
                      <a:pt x="879076" y="2372973"/>
                      <a:pt x="963519" y="2358767"/>
                      <a:pt x="1042437" y="2341406"/>
                    </a:cubicBezTo>
                    <a:cubicBezTo>
                      <a:pt x="1178966" y="2311416"/>
                      <a:pt x="1318651" y="2292476"/>
                      <a:pt x="1458337" y="2283795"/>
                    </a:cubicBezTo>
                    <a:cubicBezTo>
                      <a:pt x="1578292" y="2276692"/>
                      <a:pt x="1696670" y="2305892"/>
                      <a:pt x="1814258" y="2334303"/>
                    </a:cubicBezTo>
                    <a:cubicBezTo>
                      <a:pt x="1855296" y="2343773"/>
                      <a:pt x="2057326" y="2390335"/>
                      <a:pt x="2046278" y="2444788"/>
                    </a:cubicBezTo>
                    <a:cubicBezTo>
                      <a:pt x="1953154" y="2458205"/>
                      <a:pt x="1857663" y="2409275"/>
                      <a:pt x="1769275" y="2385600"/>
                    </a:cubicBezTo>
                    <a:cubicBezTo>
                      <a:pt x="1572768" y="2332724"/>
                      <a:pt x="1267354" y="2301157"/>
                      <a:pt x="1119777" y="2480302"/>
                    </a:cubicBezTo>
                    <a:cubicBezTo>
                      <a:pt x="1004556" y="2586841"/>
                      <a:pt x="1290241" y="2767564"/>
                      <a:pt x="1359689" y="2816493"/>
                    </a:cubicBezTo>
                    <a:cubicBezTo>
                      <a:pt x="1447288" y="2877261"/>
                      <a:pt x="1539622" y="2926190"/>
                      <a:pt x="1635114" y="2973541"/>
                    </a:cubicBezTo>
                    <a:cubicBezTo>
                      <a:pt x="1902647" y="3104545"/>
                      <a:pt x="2185174" y="3242652"/>
                      <a:pt x="2477961" y="3305787"/>
                    </a:cubicBezTo>
                    <a:cubicBezTo>
                      <a:pt x="2791267" y="3373657"/>
                      <a:pt x="3109308" y="3417062"/>
                      <a:pt x="3429716" y="3436002"/>
                    </a:cubicBezTo>
                    <a:cubicBezTo>
                      <a:pt x="3739865" y="3454154"/>
                      <a:pt x="4067376" y="3419429"/>
                      <a:pt x="4355428" y="3297895"/>
                    </a:cubicBezTo>
                    <a:cubicBezTo>
                      <a:pt x="4393308" y="3282111"/>
                      <a:pt x="4442238" y="3260804"/>
                      <a:pt x="4473805" y="3230814"/>
                    </a:cubicBezTo>
                    <a:cubicBezTo>
                      <a:pt x="4483275" y="3218188"/>
                      <a:pt x="4482486" y="3201615"/>
                      <a:pt x="4471438" y="3182674"/>
                    </a:cubicBezTo>
                    <a:close/>
                    <a:moveTo>
                      <a:pt x="1623276" y="2177255"/>
                    </a:moveTo>
                    <a:cubicBezTo>
                      <a:pt x="1623276" y="2176466"/>
                      <a:pt x="1623276" y="2176466"/>
                      <a:pt x="1622487" y="2175677"/>
                    </a:cubicBezTo>
                    <a:cubicBezTo>
                      <a:pt x="1622487" y="2175677"/>
                      <a:pt x="1622487" y="2175677"/>
                      <a:pt x="1623276" y="2175677"/>
                    </a:cubicBezTo>
                    <a:cubicBezTo>
                      <a:pt x="1623276" y="2175677"/>
                      <a:pt x="1623276" y="2175677"/>
                      <a:pt x="1623276" y="2175677"/>
                    </a:cubicBezTo>
                    <a:cubicBezTo>
                      <a:pt x="1623276" y="2176466"/>
                      <a:pt x="1623276" y="2177255"/>
                      <a:pt x="1623276" y="2177255"/>
                    </a:cubicBezTo>
                    <a:close/>
                    <a:moveTo>
                      <a:pt x="1760594" y="1968122"/>
                    </a:moveTo>
                    <a:cubicBezTo>
                      <a:pt x="1760594" y="1967333"/>
                      <a:pt x="1760594" y="1967333"/>
                      <a:pt x="1760594" y="1968122"/>
                    </a:cubicBezTo>
                    <a:cubicBezTo>
                      <a:pt x="1760594" y="1967333"/>
                      <a:pt x="1760594" y="1968122"/>
                      <a:pt x="1760594" y="1968122"/>
                    </a:cubicBezTo>
                    <a:cubicBezTo>
                      <a:pt x="1760594" y="1968122"/>
                      <a:pt x="1760594" y="1968122"/>
                      <a:pt x="1760594" y="1968122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78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9E57C6F3-626D-9151-F3E3-134516E6AF84}"/>
                  </a:ext>
                </a:extLst>
              </p:cNvPr>
              <p:cNvSpPr/>
              <p:nvPr/>
            </p:nvSpPr>
            <p:spPr>
              <a:xfrm>
                <a:off x="3624278" y="3363914"/>
                <a:ext cx="55243" cy="7892"/>
              </a:xfrm>
              <a:custGeom>
                <a:avLst/>
                <a:gdLst>
                  <a:gd name="connsiteX0" fmla="*/ 0 w 55242"/>
                  <a:gd name="connsiteY0" fmla="*/ 4319 h 0"/>
                  <a:gd name="connsiteX1" fmla="*/ 60767 w 55242"/>
                  <a:gd name="connsiteY1" fmla="*/ 4319 h 0"/>
                  <a:gd name="connsiteX2" fmla="*/ 0 w 55242"/>
                  <a:gd name="connsiteY2" fmla="*/ 431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242">
                    <a:moveTo>
                      <a:pt x="0" y="4319"/>
                    </a:moveTo>
                    <a:cubicBezTo>
                      <a:pt x="20519" y="4319"/>
                      <a:pt x="41037" y="4319"/>
                      <a:pt x="60767" y="4319"/>
                    </a:cubicBezTo>
                    <a:cubicBezTo>
                      <a:pt x="41037" y="1162"/>
                      <a:pt x="20519" y="-3573"/>
                      <a:pt x="0" y="4319"/>
                    </a:cubicBezTo>
                    <a:close/>
                  </a:path>
                </a:pathLst>
              </a:custGeom>
              <a:solidFill>
                <a:srgbClr val="FEFEFE"/>
              </a:solidFill>
              <a:ln w="78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200E8F2-B4B5-D460-E148-0A4F8A39F5A3}"/>
                  </a:ext>
                </a:extLst>
              </p:cNvPr>
              <p:cNvSpPr/>
              <p:nvPr/>
            </p:nvSpPr>
            <p:spPr>
              <a:xfrm>
                <a:off x="4896302" y="2447184"/>
                <a:ext cx="970695" cy="733940"/>
              </a:xfrm>
              <a:custGeom>
                <a:avLst/>
                <a:gdLst>
                  <a:gd name="connsiteX0" fmla="*/ 23815 w 970695"/>
                  <a:gd name="connsiteY0" fmla="*/ 612479 h 733940"/>
                  <a:gd name="connsiteX1" fmla="*/ 366320 w 970695"/>
                  <a:gd name="connsiteY1" fmla="*/ 648781 h 733940"/>
                  <a:gd name="connsiteX2" fmla="*/ 419196 w 970695"/>
                  <a:gd name="connsiteY2" fmla="*/ 667722 h 733940"/>
                  <a:gd name="connsiteX3" fmla="*/ 434190 w 970695"/>
                  <a:gd name="connsiteY3" fmla="*/ 673246 h 733940"/>
                  <a:gd name="connsiteX4" fmla="*/ 552568 w 970695"/>
                  <a:gd name="connsiteY4" fmla="*/ 704813 h 733940"/>
                  <a:gd name="connsiteX5" fmla="*/ 815366 w 970695"/>
                  <a:gd name="connsiteY5" fmla="*/ 697710 h 733940"/>
                  <a:gd name="connsiteX6" fmla="*/ 824836 w 970695"/>
                  <a:gd name="connsiteY6" fmla="*/ 689819 h 733940"/>
                  <a:gd name="connsiteX7" fmla="*/ 937689 w 970695"/>
                  <a:gd name="connsiteY7" fmla="*/ 518566 h 733940"/>
                  <a:gd name="connsiteX8" fmla="*/ 960575 w 970695"/>
                  <a:gd name="connsiteY8" fmla="*/ 288914 h 733940"/>
                  <a:gd name="connsiteX9" fmla="*/ 262937 w 970695"/>
                  <a:gd name="connsiteY9" fmla="*/ 41110 h 733940"/>
                  <a:gd name="connsiteX10" fmla="*/ 31707 w 970695"/>
                  <a:gd name="connsiteY10" fmla="*/ 394664 h 733940"/>
                  <a:gd name="connsiteX11" fmla="*/ 23815 w 970695"/>
                  <a:gd name="connsiteY11" fmla="*/ 612479 h 733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70695" h="733940">
                    <a:moveTo>
                      <a:pt x="23815" y="612479"/>
                    </a:moveTo>
                    <a:cubicBezTo>
                      <a:pt x="105890" y="704813"/>
                      <a:pt x="262148" y="689029"/>
                      <a:pt x="366320" y="648781"/>
                    </a:cubicBezTo>
                    <a:cubicBezTo>
                      <a:pt x="397099" y="636943"/>
                      <a:pt x="402623" y="638522"/>
                      <a:pt x="419196" y="667722"/>
                    </a:cubicBezTo>
                    <a:cubicBezTo>
                      <a:pt x="423142" y="674824"/>
                      <a:pt x="425509" y="677981"/>
                      <a:pt x="434190" y="673246"/>
                    </a:cubicBezTo>
                    <a:cubicBezTo>
                      <a:pt x="487855" y="644046"/>
                      <a:pt x="506795" y="681138"/>
                      <a:pt x="552568" y="704813"/>
                    </a:cubicBezTo>
                    <a:cubicBezTo>
                      <a:pt x="640956" y="751375"/>
                      <a:pt x="728555" y="739537"/>
                      <a:pt x="815366" y="697710"/>
                    </a:cubicBezTo>
                    <a:cubicBezTo>
                      <a:pt x="818522" y="695343"/>
                      <a:pt x="821679" y="692186"/>
                      <a:pt x="824836" y="689819"/>
                    </a:cubicBezTo>
                    <a:cubicBezTo>
                      <a:pt x="890338" y="664565"/>
                      <a:pt x="919538" y="580122"/>
                      <a:pt x="937689" y="518566"/>
                    </a:cubicBezTo>
                    <a:cubicBezTo>
                      <a:pt x="955051" y="460166"/>
                      <a:pt x="994510" y="342578"/>
                      <a:pt x="960575" y="288914"/>
                    </a:cubicBezTo>
                    <a:cubicBezTo>
                      <a:pt x="822468" y="71888"/>
                      <a:pt x="509163" y="-75689"/>
                      <a:pt x="262937" y="41110"/>
                    </a:cubicBezTo>
                    <a:cubicBezTo>
                      <a:pt x="108258" y="114504"/>
                      <a:pt x="105890" y="263660"/>
                      <a:pt x="31707" y="394664"/>
                    </a:cubicBezTo>
                    <a:cubicBezTo>
                      <a:pt x="3296" y="444383"/>
                      <a:pt x="-18801" y="564339"/>
                      <a:pt x="23815" y="612479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78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FC1FB8E-F372-77F2-F2A5-C4164395B7D3}"/>
                </a:ext>
              </a:extLst>
            </p:cNvPr>
            <p:cNvSpPr/>
            <p:nvPr/>
          </p:nvSpPr>
          <p:spPr>
            <a:xfrm>
              <a:off x="4890917" y="1225097"/>
              <a:ext cx="2233388" cy="1523123"/>
            </a:xfrm>
            <a:custGeom>
              <a:avLst/>
              <a:gdLst>
                <a:gd name="connsiteX0" fmla="*/ 2161573 w 2233387"/>
                <a:gd name="connsiteY0" fmla="*/ 432187 h 1523123"/>
                <a:gd name="connsiteX1" fmla="*/ 2238123 w 2233387"/>
                <a:gd name="connsiteY1" fmla="*/ 384047 h 1523123"/>
                <a:gd name="connsiteX2" fmla="*/ 1894828 w 2233387"/>
                <a:gd name="connsiteY2" fmla="*/ 2872 h 1523123"/>
                <a:gd name="connsiteX3" fmla="*/ 1885358 w 2233387"/>
                <a:gd name="connsiteY3" fmla="*/ 1293 h 1523123"/>
                <a:gd name="connsiteX4" fmla="*/ 982533 w 2233387"/>
                <a:gd name="connsiteY4" fmla="*/ 319334 h 1523123"/>
                <a:gd name="connsiteX5" fmla="*/ 377230 w 2233387"/>
                <a:gd name="connsiteY5" fmla="*/ 346166 h 1523123"/>
                <a:gd name="connsiteX6" fmla="*/ 363024 w 2233387"/>
                <a:gd name="connsiteY6" fmla="*/ 344588 h 1523123"/>
                <a:gd name="connsiteX7" fmla="*/ 245436 w 2233387"/>
                <a:gd name="connsiteY7" fmla="*/ 354058 h 1523123"/>
                <a:gd name="connsiteX8" fmla="*/ 194928 w 2233387"/>
                <a:gd name="connsiteY8" fmla="*/ 794422 h 1523123"/>
                <a:gd name="connsiteX9" fmla="*/ 0 w 2233387"/>
                <a:gd name="connsiteY9" fmla="*/ 1357899 h 1523123"/>
                <a:gd name="connsiteX10" fmla="*/ 535855 w 2233387"/>
                <a:gd name="connsiteY10" fmla="*/ 1114041 h 1523123"/>
                <a:gd name="connsiteX11" fmla="*/ 1040143 w 2233387"/>
                <a:gd name="connsiteY11" fmla="*/ 1525995 h 1523123"/>
                <a:gd name="connsiteX12" fmla="*/ 1234282 w 2233387"/>
                <a:gd name="connsiteY12" fmla="*/ 1158235 h 1523123"/>
                <a:gd name="connsiteX13" fmla="*/ 1512864 w 2233387"/>
                <a:gd name="connsiteY13" fmla="*/ 829935 h 1523123"/>
                <a:gd name="connsiteX14" fmla="*/ 2161573 w 2233387"/>
                <a:gd name="connsiteY14" fmla="*/ 432187 h 1523123"/>
                <a:gd name="connsiteX15" fmla="*/ 2152102 w 2233387"/>
                <a:gd name="connsiteY15" fmla="*/ 406144 h 1523123"/>
                <a:gd name="connsiteX16" fmla="*/ 2147367 w 2233387"/>
                <a:gd name="connsiteY16" fmla="*/ 404566 h 1523123"/>
                <a:gd name="connsiteX17" fmla="*/ 2152102 w 2233387"/>
                <a:gd name="connsiteY17" fmla="*/ 406144 h 1523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33387" h="1523123">
                  <a:moveTo>
                    <a:pt x="2161573" y="432187"/>
                  </a:moveTo>
                  <a:cubicBezTo>
                    <a:pt x="2187615" y="419560"/>
                    <a:pt x="2212080" y="395885"/>
                    <a:pt x="2238123" y="384047"/>
                  </a:cubicBezTo>
                  <a:cubicBezTo>
                    <a:pt x="2166307" y="240416"/>
                    <a:pt x="1985584" y="129141"/>
                    <a:pt x="1894828" y="2872"/>
                  </a:cubicBezTo>
                  <a:cubicBezTo>
                    <a:pt x="1891672" y="-1074"/>
                    <a:pt x="1888515" y="-285"/>
                    <a:pt x="1885358" y="1293"/>
                  </a:cubicBezTo>
                  <a:cubicBezTo>
                    <a:pt x="1736992" y="66795"/>
                    <a:pt x="1167202" y="273561"/>
                    <a:pt x="982533" y="319334"/>
                  </a:cubicBezTo>
                  <a:cubicBezTo>
                    <a:pt x="853896" y="350901"/>
                    <a:pt x="419056" y="409301"/>
                    <a:pt x="377230" y="346166"/>
                  </a:cubicBezTo>
                  <a:cubicBezTo>
                    <a:pt x="375651" y="343799"/>
                    <a:pt x="364603" y="342220"/>
                    <a:pt x="363024" y="344588"/>
                  </a:cubicBezTo>
                  <a:cubicBezTo>
                    <a:pt x="348030" y="354058"/>
                    <a:pt x="261220" y="350112"/>
                    <a:pt x="245436" y="354058"/>
                  </a:cubicBezTo>
                  <a:cubicBezTo>
                    <a:pt x="183090" y="602651"/>
                    <a:pt x="180723" y="695774"/>
                    <a:pt x="194928" y="794422"/>
                  </a:cubicBezTo>
                  <a:cubicBezTo>
                    <a:pt x="223339" y="996453"/>
                    <a:pt x="76551" y="1114041"/>
                    <a:pt x="0" y="1357899"/>
                  </a:cubicBezTo>
                  <a:cubicBezTo>
                    <a:pt x="202031" y="1132193"/>
                    <a:pt x="445888" y="1106149"/>
                    <a:pt x="535855" y="1114041"/>
                  </a:cubicBezTo>
                  <a:cubicBezTo>
                    <a:pt x="752091" y="1132982"/>
                    <a:pt x="988057" y="1301867"/>
                    <a:pt x="1040143" y="1525995"/>
                  </a:cubicBezTo>
                  <a:cubicBezTo>
                    <a:pt x="1085916" y="1346850"/>
                    <a:pt x="1190088" y="1222159"/>
                    <a:pt x="1234282" y="1158235"/>
                  </a:cubicBezTo>
                  <a:cubicBezTo>
                    <a:pt x="1315568" y="1039069"/>
                    <a:pt x="1408692" y="929372"/>
                    <a:pt x="1512864" y="829935"/>
                  </a:cubicBezTo>
                  <a:cubicBezTo>
                    <a:pt x="1699111" y="652369"/>
                    <a:pt x="1929552" y="541094"/>
                    <a:pt x="2161573" y="432187"/>
                  </a:cubicBezTo>
                  <a:close/>
                  <a:moveTo>
                    <a:pt x="2152102" y="406144"/>
                  </a:moveTo>
                  <a:cubicBezTo>
                    <a:pt x="2150524" y="406144"/>
                    <a:pt x="2148946" y="405355"/>
                    <a:pt x="2147367" y="404566"/>
                  </a:cubicBezTo>
                  <a:cubicBezTo>
                    <a:pt x="2148946" y="404566"/>
                    <a:pt x="2150524" y="405355"/>
                    <a:pt x="2152102" y="406144"/>
                  </a:cubicBezTo>
                  <a:close/>
                </a:path>
              </a:pathLst>
            </a:custGeom>
            <a:solidFill>
              <a:srgbClr val="FD2906"/>
            </a:solidFill>
            <a:ln w="78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2AE66F-6269-FD5F-ADA4-CD90110642DA}"/>
                </a:ext>
              </a:extLst>
            </p:cNvPr>
            <p:cNvSpPr/>
            <p:nvPr/>
          </p:nvSpPr>
          <p:spPr>
            <a:xfrm>
              <a:off x="4093930" y="1553679"/>
              <a:ext cx="986479" cy="1720419"/>
            </a:xfrm>
            <a:custGeom>
              <a:avLst/>
              <a:gdLst>
                <a:gd name="connsiteX0" fmla="*/ 994283 w 986478"/>
                <a:gd name="connsiteY0" fmla="*/ 509245 h 1720418"/>
                <a:gd name="connsiteX1" fmla="*/ 878273 w 986478"/>
                <a:gd name="connsiteY1" fmla="*/ 147010 h 1720418"/>
                <a:gd name="connsiteX2" fmla="*/ 744112 w 986478"/>
                <a:gd name="connsiteY2" fmla="*/ 73616 h 1720418"/>
                <a:gd name="connsiteX3" fmla="*/ 398450 w 986478"/>
                <a:gd name="connsiteY3" fmla="*/ 222 h 1720418"/>
                <a:gd name="connsiteX4" fmla="*/ 102506 w 986478"/>
                <a:gd name="connsiteY4" fmla="*/ 124913 h 1720418"/>
                <a:gd name="connsiteX5" fmla="*/ 10172 w 986478"/>
                <a:gd name="connsiteY5" fmla="*/ 255918 h 1720418"/>
                <a:gd name="connsiteX6" fmla="*/ 1491 w 986478"/>
                <a:gd name="connsiteY6" fmla="*/ 441376 h 1720418"/>
                <a:gd name="connsiteX7" fmla="*/ 35425 w 986478"/>
                <a:gd name="connsiteY7" fmla="*/ 700228 h 1720418"/>
                <a:gd name="connsiteX8" fmla="*/ 105663 w 986478"/>
                <a:gd name="connsiteY8" fmla="*/ 951188 h 1720418"/>
                <a:gd name="connsiteX9" fmla="*/ 217727 w 986478"/>
                <a:gd name="connsiteY9" fmla="*/ 1258969 h 1720418"/>
                <a:gd name="connsiteX10" fmla="*/ 381877 w 986478"/>
                <a:gd name="connsiteY10" fmla="*/ 1554123 h 1720418"/>
                <a:gd name="connsiteX11" fmla="*/ 474211 w 986478"/>
                <a:gd name="connsiteY11" fmla="*/ 1663031 h 1720418"/>
                <a:gd name="connsiteX12" fmla="*/ 531032 w 986478"/>
                <a:gd name="connsiteY12" fmla="*/ 1708803 h 1720418"/>
                <a:gd name="connsiteX13" fmla="*/ 577594 w 986478"/>
                <a:gd name="connsiteY13" fmla="*/ 1701701 h 1720418"/>
                <a:gd name="connsiteX14" fmla="*/ 841970 w 986478"/>
                <a:gd name="connsiteY14" fmla="*/ 913307 h 1720418"/>
                <a:gd name="connsiteX15" fmla="*/ 920889 w 986478"/>
                <a:gd name="connsiteY15" fmla="*/ 752314 h 1720418"/>
                <a:gd name="connsiteX16" fmla="*/ 963505 w 986478"/>
                <a:gd name="connsiteY16" fmla="*/ 668660 h 1720418"/>
                <a:gd name="connsiteX17" fmla="*/ 994283 w 986478"/>
                <a:gd name="connsiteY17" fmla="*/ 509245 h 1720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86478" h="1720418">
                  <a:moveTo>
                    <a:pt x="994283" y="509245"/>
                  </a:moveTo>
                  <a:cubicBezTo>
                    <a:pt x="995861" y="371927"/>
                    <a:pt x="954824" y="205410"/>
                    <a:pt x="878273" y="147010"/>
                  </a:cubicBezTo>
                  <a:cubicBezTo>
                    <a:pt x="837235" y="115443"/>
                    <a:pt x="791463" y="93346"/>
                    <a:pt x="744112" y="73616"/>
                  </a:cubicBezTo>
                  <a:cubicBezTo>
                    <a:pt x="633626" y="27844"/>
                    <a:pt x="519984" y="-2935"/>
                    <a:pt x="398450" y="222"/>
                  </a:cubicBezTo>
                  <a:cubicBezTo>
                    <a:pt x="288753" y="2590"/>
                    <a:pt x="182213" y="49941"/>
                    <a:pt x="102506" y="124913"/>
                  </a:cubicBezTo>
                  <a:cubicBezTo>
                    <a:pt x="64625" y="160426"/>
                    <a:pt x="22798" y="203042"/>
                    <a:pt x="10172" y="255918"/>
                  </a:cubicBezTo>
                  <a:cubicBezTo>
                    <a:pt x="-3245" y="314317"/>
                    <a:pt x="-88" y="382187"/>
                    <a:pt x="1491" y="441376"/>
                  </a:cubicBezTo>
                  <a:cubicBezTo>
                    <a:pt x="3858" y="528186"/>
                    <a:pt x="15696" y="614996"/>
                    <a:pt x="35425" y="700228"/>
                  </a:cubicBezTo>
                  <a:cubicBezTo>
                    <a:pt x="55155" y="785459"/>
                    <a:pt x="85144" y="865956"/>
                    <a:pt x="105663" y="951188"/>
                  </a:cubicBezTo>
                  <a:cubicBezTo>
                    <a:pt x="130916" y="1057727"/>
                    <a:pt x="164851" y="1162689"/>
                    <a:pt x="217727" y="1258969"/>
                  </a:cubicBezTo>
                  <a:cubicBezTo>
                    <a:pt x="271391" y="1356828"/>
                    <a:pt x="317953" y="1461000"/>
                    <a:pt x="381877" y="1554123"/>
                  </a:cubicBezTo>
                  <a:cubicBezTo>
                    <a:pt x="408709" y="1593583"/>
                    <a:pt x="439487" y="1630674"/>
                    <a:pt x="474211" y="1663031"/>
                  </a:cubicBezTo>
                  <a:cubicBezTo>
                    <a:pt x="492362" y="1679604"/>
                    <a:pt x="511303" y="1694598"/>
                    <a:pt x="531032" y="1708803"/>
                  </a:cubicBezTo>
                  <a:cubicBezTo>
                    <a:pt x="553129" y="1723798"/>
                    <a:pt x="568913" y="1734847"/>
                    <a:pt x="577594" y="1701701"/>
                  </a:cubicBezTo>
                  <a:cubicBezTo>
                    <a:pt x="644675" y="1431800"/>
                    <a:pt x="744901" y="1161110"/>
                    <a:pt x="841970" y="913307"/>
                  </a:cubicBezTo>
                  <a:cubicBezTo>
                    <a:pt x="864068" y="858064"/>
                    <a:pt x="894057" y="805978"/>
                    <a:pt x="920889" y="752314"/>
                  </a:cubicBezTo>
                  <a:cubicBezTo>
                    <a:pt x="935094" y="723903"/>
                    <a:pt x="949299" y="696282"/>
                    <a:pt x="963505" y="668660"/>
                  </a:cubicBezTo>
                  <a:cubicBezTo>
                    <a:pt x="983234" y="630779"/>
                    <a:pt x="993494" y="573169"/>
                    <a:pt x="994283" y="5092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78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C281487-0DA0-47DC-B925-148AB212AB85}"/>
                </a:ext>
              </a:extLst>
            </p:cNvPr>
            <p:cNvSpPr/>
            <p:nvPr/>
          </p:nvSpPr>
          <p:spPr>
            <a:xfrm>
              <a:off x="7702521" y="2814976"/>
              <a:ext cx="323565" cy="189404"/>
            </a:xfrm>
            <a:custGeom>
              <a:avLst/>
              <a:gdLst>
                <a:gd name="connsiteX0" fmla="*/ 317506 w 323565"/>
                <a:gd name="connsiteY0" fmla="*/ 165768 h 189403"/>
                <a:gd name="connsiteX1" fmla="*/ 304090 w 323565"/>
                <a:gd name="connsiteY1" fmla="*/ 126309 h 189403"/>
                <a:gd name="connsiteX2" fmla="*/ 196762 w 323565"/>
                <a:gd name="connsiteY2" fmla="*/ 33185 h 189403"/>
                <a:gd name="connsiteX3" fmla="*/ 50763 w 323565"/>
                <a:gd name="connsiteY3" fmla="*/ 828 h 189403"/>
                <a:gd name="connsiteX4" fmla="*/ 27876 w 323565"/>
                <a:gd name="connsiteY4" fmla="*/ 3985 h 189403"/>
                <a:gd name="connsiteX5" fmla="*/ 27087 w 323565"/>
                <a:gd name="connsiteY5" fmla="*/ 3985 h 189403"/>
                <a:gd name="connsiteX6" fmla="*/ 1044 w 323565"/>
                <a:gd name="connsiteY6" fmla="*/ 71066 h 189403"/>
                <a:gd name="connsiteX7" fmla="*/ 35768 w 323565"/>
                <a:gd name="connsiteY7" fmla="*/ 120784 h 189403"/>
                <a:gd name="connsiteX8" fmla="*/ 89433 w 323565"/>
                <a:gd name="connsiteY8" fmla="*/ 142092 h 189403"/>
                <a:gd name="connsiteX9" fmla="*/ 328555 w 323565"/>
                <a:gd name="connsiteY9" fmla="*/ 191811 h 189403"/>
                <a:gd name="connsiteX10" fmla="*/ 317506 w 323565"/>
                <a:gd name="connsiteY10" fmla="*/ 165768 h 18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565" h="189403">
                  <a:moveTo>
                    <a:pt x="317506" y="165768"/>
                  </a:moveTo>
                  <a:cubicBezTo>
                    <a:pt x="311982" y="149195"/>
                    <a:pt x="305669" y="130254"/>
                    <a:pt x="304090" y="126309"/>
                  </a:cubicBezTo>
                  <a:cubicBezTo>
                    <a:pt x="282783" y="86849"/>
                    <a:pt x="244113" y="40287"/>
                    <a:pt x="196762" y="33185"/>
                  </a:cubicBezTo>
                  <a:cubicBezTo>
                    <a:pt x="147043" y="25293"/>
                    <a:pt x="100481" y="6353"/>
                    <a:pt x="50763" y="828"/>
                  </a:cubicBezTo>
                  <a:cubicBezTo>
                    <a:pt x="42082" y="39"/>
                    <a:pt x="34979" y="-1539"/>
                    <a:pt x="27876" y="3985"/>
                  </a:cubicBezTo>
                  <a:cubicBezTo>
                    <a:pt x="27876" y="3985"/>
                    <a:pt x="27087" y="3985"/>
                    <a:pt x="27087" y="3985"/>
                  </a:cubicBezTo>
                  <a:cubicBezTo>
                    <a:pt x="8147" y="22136"/>
                    <a:pt x="-3691" y="43444"/>
                    <a:pt x="1044" y="71066"/>
                  </a:cubicBezTo>
                  <a:cubicBezTo>
                    <a:pt x="-1323" y="75012"/>
                    <a:pt x="27876" y="116049"/>
                    <a:pt x="35768" y="120784"/>
                  </a:cubicBezTo>
                  <a:cubicBezTo>
                    <a:pt x="53130" y="129465"/>
                    <a:pt x="69703" y="138935"/>
                    <a:pt x="89433" y="142092"/>
                  </a:cubicBezTo>
                  <a:cubicBezTo>
                    <a:pt x="169929" y="154719"/>
                    <a:pt x="248847" y="175238"/>
                    <a:pt x="328555" y="191811"/>
                  </a:cubicBezTo>
                  <a:cubicBezTo>
                    <a:pt x="326977" y="191021"/>
                    <a:pt x="322242" y="179184"/>
                    <a:pt x="317506" y="165768"/>
                  </a:cubicBezTo>
                  <a:close/>
                </a:path>
              </a:pathLst>
            </a:custGeom>
            <a:solidFill>
              <a:schemeClr val="accent1"/>
            </a:solidFill>
            <a:ln w="78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419E33-4037-A5E6-48B2-CD10681A3250}"/>
                </a:ext>
              </a:extLst>
            </p:cNvPr>
            <p:cNvSpPr/>
            <p:nvPr/>
          </p:nvSpPr>
          <p:spPr>
            <a:xfrm>
              <a:off x="7712246" y="2826268"/>
              <a:ext cx="94702" cy="102594"/>
            </a:xfrm>
            <a:custGeom>
              <a:avLst/>
              <a:gdLst>
                <a:gd name="connsiteX0" fmla="*/ 0 w 94701"/>
                <a:gd name="connsiteY0" fmla="*/ 51093 h 102593"/>
                <a:gd name="connsiteX1" fmla="*/ 70237 w 94701"/>
                <a:gd name="connsiteY1" fmla="*/ 12423 h 102593"/>
                <a:gd name="connsiteX2" fmla="*/ 78918 w 94701"/>
                <a:gd name="connsiteY2" fmla="*/ 21104 h 102593"/>
                <a:gd name="connsiteX3" fmla="*/ 94702 w 94701"/>
                <a:gd name="connsiteY3" fmla="*/ 62141 h 102593"/>
                <a:gd name="connsiteX4" fmla="*/ 80497 w 94701"/>
                <a:gd name="connsiteY4" fmla="*/ 103179 h 102593"/>
                <a:gd name="connsiteX5" fmla="*/ 26832 w 94701"/>
                <a:gd name="connsiteY5" fmla="*/ 93709 h 102593"/>
                <a:gd name="connsiteX6" fmla="*/ 0 w 94701"/>
                <a:gd name="connsiteY6" fmla="*/ 51093 h 102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701" h="102593">
                  <a:moveTo>
                    <a:pt x="0" y="51093"/>
                  </a:moveTo>
                  <a:cubicBezTo>
                    <a:pt x="4735" y="-993"/>
                    <a:pt x="26832" y="-12042"/>
                    <a:pt x="70237" y="12423"/>
                  </a:cubicBezTo>
                  <a:cubicBezTo>
                    <a:pt x="73394" y="15580"/>
                    <a:pt x="76551" y="17947"/>
                    <a:pt x="78918" y="21104"/>
                  </a:cubicBezTo>
                  <a:cubicBezTo>
                    <a:pt x="86021" y="34520"/>
                    <a:pt x="91546" y="47936"/>
                    <a:pt x="94702" y="62141"/>
                  </a:cubicBezTo>
                  <a:cubicBezTo>
                    <a:pt x="97859" y="78714"/>
                    <a:pt x="100226" y="94498"/>
                    <a:pt x="80497" y="103179"/>
                  </a:cubicBezTo>
                  <a:cubicBezTo>
                    <a:pt x="59978" y="112649"/>
                    <a:pt x="37881" y="109492"/>
                    <a:pt x="26832" y="93709"/>
                  </a:cubicBezTo>
                  <a:cubicBezTo>
                    <a:pt x="17362" y="80293"/>
                    <a:pt x="9470" y="65298"/>
                    <a:pt x="0" y="5109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78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E0254B2-2C43-9C46-36BE-168CE99A8FCD}"/>
                </a:ext>
              </a:extLst>
            </p:cNvPr>
            <p:cNvSpPr/>
            <p:nvPr/>
          </p:nvSpPr>
          <p:spPr>
            <a:xfrm>
              <a:off x="7745546" y="2853054"/>
              <a:ext cx="31567" cy="63135"/>
            </a:xfrm>
            <a:custGeom>
              <a:avLst/>
              <a:gdLst>
                <a:gd name="connsiteX0" fmla="*/ 15630 w 31567"/>
                <a:gd name="connsiteY0" fmla="*/ 60609 h 63134"/>
                <a:gd name="connsiteX1" fmla="*/ 3003 w 31567"/>
                <a:gd name="connsiteY1" fmla="*/ 46404 h 63134"/>
                <a:gd name="connsiteX2" fmla="*/ 635 w 31567"/>
                <a:gd name="connsiteY2" fmla="*/ 14047 h 63134"/>
                <a:gd name="connsiteX3" fmla="*/ 23522 w 31567"/>
                <a:gd name="connsiteY3" fmla="*/ 4577 h 63134"/>
                <a:gd name="connsiteX4" fmla="*/ 28257 w 31567"/>
                <a:gd name="connsiteY4" fmla="*/ 62188 h 63134"/>
                <a:gd name="connsiteX5" fmla="*/ 15630 w 31567"/>
                <a:gd name="connsiteY5" fmla="*/ 60609 h 6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567" h="63134">
                  <a:moveTo>
                    <a:pt x="15630" y="60609"/>
                  </a:moveTo>
                  <a:cubicBezTo>
                    <a:pt x="10105" y="57452"/>
                    <a:pt x="5371" y="52718"/>
                    <a:pt x="3003" y="46404"/>
                  </a:cubicBezTo>
                  <a:cubicBezTo>
                    <a:pt x="635" y="35355"/>
                    <a:pt x="-943" y="24307"/>
                    <a:pt x="635" y="14047"/>
                  </a:cubicBezTo>
                  <a:cubicBezTo>
                    <a:pt x="2214" y="-158"/>
                    <a:pt x="11684" y="-4104"/>
                    <a:pt x="23522" y="4577"/>
                  </a:cubicBezTo>
                  <a:cubicBezTo>
                    <a:pt x="40884" y="17204"/>
                    <a:pt x="44040" y="47982"/>
                    <a:pt x="28257" y="62188"/>
                  </a:cubicBezTo>
                  <a:cubicBezTo>
                    <a:pt x="24311" y="65344"/>
                    <a:pt x="19576" y="62188"/>
                    <a:pt x="15630" y="60609"/>
                  </a:cubicBezTo>
                  <a:close/>
                </a:path>
              </a:pathLst>
            </a:custGeom>
            <a:solidFill>
              <a:srgbClr val="393939"/>
            </a:solidFill>
            <a:ln w="78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oogle Shape;13;p2">
            <a:extLst>
              <a:ext uri="{FF2B5EF4-FFF2-40B4-BE49-F238E27FC236}">
                <a16:creationId xmlns:a16="http://schemas.microsoft.com/office/drawing/2014/main" id="{DC58F46F-9FD0-9353-CA0C-DFAD2AF55D8F}"/>
              </a:ext>
            </a:extLst>
          </p:cNvPr>
          <p:cNvGrpSpPr/>
          <p:nvPr/>
        </p:nvGrpSpPr>
        <p:grpSpPr>
          <a:xfrm rot="10800000" flipH="1">
            <a:off x="194820" y="190722"/>
            <a:ext cx="1332602" cy="1353322"/>
            <a:chOff x="0" y="3329129"/>
            <a:chExt cx="1786600" cy="1814379"/>
          </a:xfrm>
          <a:solidFill>
            <a:srgbClr val="FD2906"/>
          </a:solidFill>
        </p:grpSpPr>
        <p:sp>
          <p:nvSpPr>
            <p:cNvPr id="47" name="Google Shape;14;p2">
              <a:extLst>
                <a:ext uri="{FF2B5EF4-FFF2-40B4-BE49-F238E27FC236}">
                  <a16:creationId xmlns:a16="http://schemas.microsoft.com/office/drawing/2014/main" id="{E11F5066-7B0F-CB20-B14D-2B203A7A7663}"/>
                </a:ext>
              </a:extLst>
            </p:cNvPr>
            <p:cNvSpPr/>
            <p:nvPr/>
          </p:nvSpPr>
          <p:spPr>
            <a:xfrm>
              <a:off x="0" y="3329129"/>
              <a:ext cx="1786600" cy="181437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142"/>
                <a:gd name="f4" fmla="val 16393"/>
                <a:gd name="f5" fmla="val 1"/>
                <a:gd name="f6" fmla="val 15355"/>
                <a:gd name="f7" fmla="val 12743"/>
                <a:gd name="f8" fmla="val 12209"/>
                <a:gd name="f9" fmla="val 14159"/>
                <a:gd name="f10" fmla="val 8402"/>
                <a:gd name="f11" fmla="val 11673"/>
                <a:gd name="f12" fmla="val 4595"/>
                <a:gd name="f13" fmla="val 9188"/>
                <a:gd name="f14" fmla="val 7363"/>
                <a:gd name="f15" fmla="val 5789"/>
                <a:gd name="f16" fmla="val 5004"/>
                <a:gd name="f17" fmla="val 2360"/>
                <a:gd name="f18" fmla="val 3556"/>
                <a:gd name="f19" fmla="val 283"/>
                <a:gd name="f20" fmla="*/ f0 1 16142"/>
                <a:gd name="f21" fmla="*/ f1 1 16393"/>
                <a:gd name="f22" fmla="val f2"/>
                <a:gd name="f23" fmla="val f3"/>
                <a:gd name="f24" fmla="val f4"/>
                <a:gd name="f25" fmla="+- f24 0 f22"/>
                <a:gd name="f26" fmla="+- f23 0 f22"/>
                <a:gd name="f27" fmla="*/ f26 1 16142"/>
                <a:gd name="f28" fmla="*/ f25 1 16393"/>
                <a:gd name="f29" fmla="*/ f22 1 f27"/>
                <a:gd name="f30" fmla="*/ f23 1 f27"/>
                <a:gd name="f31" fmla="*/ f22 1 f28"/>
                <a:gd name="f32" fmla="*/ f24 1 f28"/>
                <a:gd name="f33" fmla="*/ f29 f20 1"/>
                <a:gd name="f34" fmla="*/ f30 f20 1"/>
                <a:gd name="f35" fmla="*/ f32 f21 1"/>
                <a:gd name="f36" fmla="*/ f3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3" t="f36" r="f34" b="f35"/>
              <a:pathLst>
                <a:path w="16142" h="16393">
                  <a:moveTo>
                    <a:pt x="f5" y="f2"/>
                  </a:moveTo>
                  <a:lnTo>
                    <a:pt x="f5" y="f4"/>
                  </a:lnTo>
                  <a:lnTo>
                    <a:pt x="f3" y="f4"/>
                  </a:lnTo>
                  <a:cubicBezTo>
                    <a:pt x="f6" y="f7"/>
                    <a:pt x="f8" y="f9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5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8" name="Google Shape;15;p2">
              <a:extLst>
                <a:ext uri="{FF2B5EF4-FFF2-40B4-BE49-F238E27FC236}">
                  <a16:creationId xmlns:a16="http://schemas.microsoft.com/office/drawing/2014/main" id="{81D66A17-32F2-D9BD-D2D6-45E96D27006B}"/>
                </a:ext>
              </a:extLst>
            </p:cNvPr>
            <p:cNvSpPr/>
            <p:nvPr/>
          </p:nvSpPr>
          <p:spPr>
            <a:xfrm>
              <a:off x="741779" y="4217121"/>
              <a:ext cx="362257" cy="31698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73"/>
                <a:gd name="f4" fmla="val 2864"/>
                <a:gd name="f5" fmla="val 1574"/>
                <a:gd name="f6" fmla="val 1"/>
                <a:gd name="f7" fmla="val 252"/>
                <a:gd name="f8" fmla="val 1699"/>
                <a:gd name="f9" fmla="val 1291"/>
                <a:gd name="f10" fmla="val 2612"/>
                <a:gd name="f11" fmla="val 1826"/>
                <a:gd name="f12" fmla="val 2077"/>
                <a:gd name="f13" fmla="val 2738"/>
                <a:gd name="f14" fmla="val 2203"/>
                <a:gd name="f15" fmla="val 3021"/>
                <a:gd name="f16" fmla="val 1416"/>
                <a:gd name="f17" fmla="val 630"/>
                <a:gd name="f18" fmla="val 2360"/>
                <a:gd name="f19" fmla="*/ f0 1 3273"/>
                <a:gd name="f20" fmla="*/ f1 1 2864"/>
                <a:gd name="f21" fmla="val f2"/>
                <a:gd name="f22" fmla="val f3"/>
                <a:gd name="f23" fmla="val f4"/>
                <a:gd name="f24" fmla="+- f23 0 f21"/>
                <a:gd name="f25" fmla="+- f22 0 f21"/>
                <a:gd name="f26" fmla="*/ f25 1 3273"/>
                <a:gd name="f27" fmla="*/ f24 1 2864"/>
                <a:gd name="f28" fmla="*/ f21 1 f26"/>
                <a:gd name="f29" fmla="*/ f22 1 f26"/>
                <a:gd name="f30" fmla="*/ f21 1 f27"/>
                <a:gd name="f31" fmla="*/ f23 1 f27"/>
                <a:gd name="f32" fmla="*/ f28 f19 1"/>
                <a:gd name="f33" fmla="*/ f29 f19 1"/>
                <a:gd name="f34" fmla="*/ f31 f20 1"/>
                <a:gd name="f35" fmla="*/ f30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2" t="f35" r="f33" b="f34"/>
              <a:pathLst>
                <a:path w="3273" h="2864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5" y="f4"/>
                    <a:pt x="f11" y="f4"/>
                    <a:pt x="f12" y="f4"/>
                  </a:cubicBezTo>
                  <a:cubicBezTo>
                    <a:pt x="f13" y="f4"/>
                    <a:pt x="f3" y="f14"/>
                    <a:pt x="f15" y="f16"/>
                  </a:cubicBezTo>
                  <a:cubicBezTo>
                    <a:pt x="f13" y="f17"/>
                    <a:pt x="f18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21" tIns="91421" rIns="91421" bIns="91421" anchor="ctr" anchorCtr="0" compatLnSpc="1">
              <a:noAutofit/>
            </a:bodyPr>
            <a:lstStyle/>
            <a:p>
              <a:pPr marL="0" marR="0" lvl="0" indent="0" algn="l" defTabSz="121917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867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E043366-E33C-A9FE-FAD2-D77D18F998B8}"/>
              </a:ext>
            </a:extLst>
          </p:cNvPr>
          <p:cNvSpPr txBox="1"/>
          <p:nvPr/>
        </p:nvSpPr>
        <p:spPr>
          <a:xfrm>
            <a:off x="7029522" y="1802392"/>
            <a:ext cx="425790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E9DD6F-37EA-4752-1482-47F24424AF65}"/>
              </a:ext>
            </a:extLst>
          </p:cNvPr>
          <p:cNvSpPr txBox="1"/>
          <p:nvPr/>
        </p:nvSpPr>
        <p:spPr>
          <a:xfrm>
            <a:off x="6864151" y="3819187"/>
            <a:ext cx="4520553" cy="2065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31462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220A18B-AF4E-0243-DAC4-C9AC28631FF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981AF72-7396-D31C-B912-98CA9E0B551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1646" y="2301240"/>
            <a:ext cx="2088198" cy="2088198"/>
          </a:xfr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65DAAF5-69E3-C340-FCCA-68DB8F55DB7A}"/>
              </a:ext>
            </a:extLst>
          </p:cNvPr>
          <p:cNvSpPr/>
          <p:nvPr/>
        </p:nvSpPr>
        <p:spPr>
          <a:xfrm>
            <a:off x="8442644" y="3345339"/>
            <a:ext cx="883920" cy="883920"/>
          </a:xfrm>
          <a:prstGeom prst="ellipse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A8003F2-A2C5-CC80-5200-726C64FBA324}"/>
              </a:ext>
            </a:extLst>
          </p:cNvPr>
          <p:cNvSpPr/>
          <p:nvPr/>
        </p:nvSpPr>
        <p:spPr>
          <a:xfrm>
            <a:off x="4800284" y="3325110"/>
            <a:ext cx="883920" cy="883920"/>
          </a:xfrm>
          <a:prstGeom prst="ellipse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B4DD51-97C4-8E5D-16B1-B608B2A85BCD}"/>
              </a:ext>
            </a:extLst>
          </p:cNvPr>
          <p:cNvSpPr txBox="1"/>
          <p:nvPr/>
        </p:nvSpPr>
        <p:spPr>
          <a:xfrm>
            <a:off x="165371" y="341284"/>
            <a:ext cx="1173155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</a:t>
            </a:r>
            <a:r>
              <a:rPr lang="fa-IR" altLang="en-US" sz="3200" b="1" dirty="0">
                <a:solidFill>
                  <a:srgbClr val="26262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را وارد نمایید</a:t>
            </a:r>
            <a:endParaRPr lang="fa-IR" altLang="en-US" b="1" dirty="0">
              <a:solidFill>
                <a:srgbClr val="262626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Forma libre: forma 42">
            <a:extLst>
              <a:ext uri="{FF2B5EF4-FFF2-40B4-BE49-F238E27FC236}">
                <a16:creationId xmlns:a16="http://schemas.microsoft.com/office/drawing/2014/main" id="{9989C01B-CB22-CC15-9A65-1B04F8BF195F}"/>
              </a:ext>
            </a:extLst>
          </p:cNvPr>
          <p:cNvSpPr/>
          <p:nvPr/>
        </p:nvSpPr>
        <p:spPr>
          <a:xfrm>
            <a:off x="5022456" y="3512768"/>
            <a:ext cx="439576" cy="549062"/>
          </a:xfrm>
          <a:custGeom>
            <a:avLst/>
            <a:gdLst>
              <a:gd name="connsiteX0" fmla="*/ 304492 w 816910"/>
              <a:gd name="connsiteY0" fmla="*/ 841421 h 1020381"/>
              <a:gd name="connsiteX1" fmla="*/ 301721 w 816910"/>
              <a:gd name="connsiteY1" fmla="*/ 912763 h 1020381"/>
              <a:gd name="connsiteX2" fmla="*/ 195934 w 816910"/>
              <a:gd name="connsiteY2" fmla="*/ 1020255 h 1020381"/>
              <a:gd name="connsiteX3" fmla="*/ 57303 w 816910"/>
              <a:gd name="connsiteY3" fmla="*/ 934197 h 1020381"/>
              <a:gd name="connsiteX4" fmla="*/ 49838 w 816910"/>
              <a:gd name="connsiteY4" fmla="*/ 882584 h 1020381"/>
              <a:gd name="connsiteX5" fmla="*/ 49838 w 816910"/>
              <a:gd name="connsiteY5" fmla="*/ 90466 h 1020381"/>
              <a:gd name="connsiteX6" fmla="*/ 15820 w 816910"/>
              <a:gd name="connsiteY6" fmla="*/ 47810 h 1020381"/>
              <a:gd name="connsiteX7" fmla="*/ -1349 w 816910"/>
              <a:gd name="connsiteY7" fmla="*/ 27015 h 1020381"/>
              <a:gd name="connsiteX8" fmla="*/ 13154 w 816910"/>
              <a:gd name="connsiteY8" fmla="*/ 4408 h 1020381"/>
              <a:gd name="connsiteX9" fmla="*/ 43973 w 816910"/>
              <a:gd name="connsiteY9" fmla="*/ 569 h 1020381"/>
              <a:gd name="connsiteX10" fmla="*/ 309292 w 816910"/>
              <a:gd name="connsiteY10" fmla="*/ 569 h 1020381"/>
              <a:gd name="connsiteX11" fmla="*/ 334565 w 816910"/>
              <a:gd name="connsiteY11" fmla="*/ 2808 h 1020381"/>
              <a:gd name="connsiteX12" fmla="*/ 354934 w 816910"/>
              <a:gd name="connsiteY12" fmla="*/ 27442 h 1020381"/>
              <a:gd name="connsiteX13" fmla="*/ 333713 w 816910"/>
              <a:gd name="connsiteY13" fmla="*/ 48855 h 1020381"/>
              <a:gd name="connsiteX14" fmla="*/ 331686 w 816910"/>
              <a:gd name="connsiteY14" fmla="*/ 48770 h 1020381"/>
              <a:gd name="connsiteX15" fmla="*/ 303960 w 816910"/>
              <a:gd name="connsiteY15" fmla="*/ 78736 h 1020381"/>
              <a:gd name="connsiteX16" fmla="*/ 303960 w 816910"/>
              <a:gd name="connsiteY16" fmla="*/ 381165 h 1020381"/>
              <a:gd name="connsiteX17" fmla="*/ 308012 w 816910"/>
              <a:gd name="connsiteY17" fmla="*/ 393322 h 1020381"/>
              <a:gd name="connsiteX18" fmla="*/ 393324 w 816910"/>
              <a:gd name="connsiteY18" fmla="*/ 338189 h 1020381"/>
              <a:gd name="connsiteX19" fmla="*/ 408786 w 816910"/>
              <a:gd name="connsiteY19" fmla="*/ 308437 h 1020381"/>
              <a:gd name="connsiteX20" fmla="*/ 408786 w 816910"/>
              <a:gd name="connsiteY20" fmla="*/ 64552 h 1020381"/>
              <a:gd name="connsiteX21" fmla="*/ 393217 w 816910"/>
              <a:gd name="connsiteY21" fmla="*/ 43864 h 1020381"/>
              <a:gd name="connsiteX22" fmla="*/ 368796 w 816910"/>
              <a:gd name="connsiteY22" fmla="*/ 19337 h 1020381"/>
              <a:gd name="connsiteX23" fmla="*/ 399083 w 816910"/>
              <a:gd name="connsiteY23" fmla="*/ 889 h 1020381"/>
              <a:gd name="connsiteX24" fmla="*/ 576636 w 816910"/>
              <a:gd name="connsiteY24" fmla="*/ 889 h 1020381"/>
              <a:gd name="connsiteX25" fmla="*/ 625371 w 816910"/>
              <a:gd name="connsiteY25" fmla="*/ 1742 h 1020381"/>
              <a:gd name="connsiteX26" fmla="*/ 650857 w 816910"/>
              <a:gd name="connsiteY26" fmla="*/ 23070 h 1020381"/>
              <a:gd name="connsiteX27" fmla="*/ 627397 w 816910"/>
              <a:gd name="connsiteY27" fmla="*/ 43864 h 1020381"/>
              <a:gd name="connsiteX28" fmla="*/ 609055 w 816910"/>
              <a:gd name="connsiteY28" fmla="*/ 60895 h 1020381"/>
              <a:gd name="connsiteX29" fmla="*/ 609269 w 816910"/>
              <a:gd name="connsiteY29" fmla="*/ 64446 h 1020381"/>
              <a:gd name="connsiteX30" fmla="*/ 609269 w 816910"/>
              <a:gd name="connsiteY30" fmla="*/ 302465 h 1020381"/>
              <a:gd name="connsiteX31" fmla="*/ 636142 w 816910"/>
              <a:gd name="connsiteY31" fmla="*/ 344268 h 1020381"/>
              <a:gd name="connsiteX32" fmla="*/ 787783 w 816910"/>
              <a:gd name="connsiteY32" fmla="*/ 499855 h 1020381"/>
              <a:gd name="connsiteX33" fmla="*/ 814870 w 816910"/>
              <a:gd name="connsiteY33" fmla="*/ 635500 h 1020381"/>
              <a:gd name="connsiteX34" fmla="*/ 616199 w 816910"/>
              <a:gd name="connsiteY34" fmla="*/ 903272 h 1020381"/>
              <a:gd name="connsiteX35" fmla="*/ 469039 w 816910"/>
              <a:gd name="connsiteY35" fmla="*/ 920121 h 1020381"/>
              <a:gd name="connsiteX36" fmla="*/ 314624 w 816910"/>
              <a:gd name="connsiteY36" fmla="*/ 847926 h 1020381"/>
              <a:gd name="connsiteX37" fmla="*/ 304492 w 816910"/>
              <a:gd name="connsiteY37" fmla="*/ 841421 h 1020381"/>
              <a:gd name="connsiteX38" fmla="*/ 588368 w 816910"/>
              <a:gd name="connsiteY38" fmla="*/ 643605 h 1020381"/>
              <a:gd name="connsiteX39" fmla="*/ 740542 w 816910"/>
              <a:gd name="connsiteY39" fmla="*/ 643605 h 1020381"/>
              <a:gd name="connsiteX40" fmla="*/ 760162 w 816910"/>
              <a:gd name="connsiteY40" fmla="*/ 624729 h 1020381"/>
              <a:gd name="connsiteX41" fmla="*/ 753552 w 816910"/>
              <a:gd name="connsiteY41" fmla="*/ 567037 h 1020381"/>
              <a:gd name="connsiteX42" fmla="*/ 627290 w 816910"/>
              <a:gd name="connsiteY42" fmla="*/ 400893 h 1020381"/>
              <a:gd name="connsiteX43" fmla="*/ 554561 w 816910"/>
              <a:gd name="connsiteY43" fmla="*/ 281031 h 1020381"/>
              <a:gd name="connsiteX44" fmla="*/ 554561 w 816910"/>
              <a:gd name="connsiteY44" fmla="*/ 74150 h 1020381"/>
              <a:gd name="connsiteX45" fmla="*/ 536006 w 816910"/>
              <a:gd name="connsiteY45" fmla="*/ 55382 h 1020381"/>
              <a:gd name="connsiteX46" fmla="*/ 498896 w 816910"/>
              <a:gd name="connsiteY46" fmla="*/ 55382 h 1020381"/>
              <a:gd name="connsiteX47" fmla="*/ 464665 w 816910"/>
              <a:gd name="connsiteY47" fmla="*/ 88760 h 1020381"/>
              <a:gd name="connsiteX48" fmla="*/ 464665 w 816910"/>
              <a:gd name="connsiteY48" fmla="*/ 295533 h 1020381"/>
              <a:gd name="connsiteX49" fmla="*/ 404735 w 816910"/>
              <a:gd name="connsiteY49" fmla="*/ 393855 h 1020381"/>
              <a:gd name="connsiteX50" fmla="*/ 271754 w 816910"/>
              <a:gd name="connsiteY50" fmla="*/ 548482 h 1020381"/>
              <a:gd name="connsiteX51" fmla="*/ 285725 w 816910"/>
              <a:gd name="connsiteY51" fmla="*/ 566824 h 1020381"/>
              <a:gd name="connsiteX52" fmla="*/ 394495 w 816910"/>
              <a:gd name="connsiteY52" fmla="*/ 559359 h 1020381"/>
              <a:gd name="connsiteX53" fmla="*/ 420624 w 816910"/>
              <a:gd name="connsiteY53" fmla="*/ 584527 h 1020381"/>
              <a:gd name="connsiteX54" fmla="*/ 417318 w 816910"/>
              <a:gd name="connsiteY54" fmla="*/ 617478 h 1020381"/>
              <a:gd name="connsiteX55" fmla="*/ 441632 w 816910"/>
              <a:gd name="connsiteY55" fmla="*/ 643178 h 1020381"/>
              <a:gd name="connsiteX56" fmla="*/ 105290 w 816910"/>
              <a:gd name="connsiteY56" fmla="*/ 346401 h 1020381"/>
              <a:gd name="connsiteX57" fmla="*/ 105290 w 816910"/>
              <a:gd name="connsiteY57" fmla="*/ 346401 h 1020381"/>
              <a:gd name="connsiteX58" fmla="*/ 105290 w 816910"/>
              <a:gd name="connsiteY58" fmla="*/ 621424 h 1020381"/>
              <a:gd name="connsiteX59" fmla="*/ 127578 w 816910"/>
              <a:gd name="connsiteY59" fmla="*/ 643925 h 1020381"/>
              <a:gd name="connsiteX60" fmla="*/ 187936 w 816910"/>
              <a:gd name="connsiteY60" fmla="*/ 643925 h 1020381"/>
              <a:gd name="connsiteX61" fmla="*/ 209264 w 816910"/>
              <a:gd name="connsiteY61" fmla="*/ 621317 h 1020381"/>
              <a:gd name="connsiteX62" fmla="*/ 243495 w 816910"/>
              <a:gd name="connsiteY62" fmla="*/ 477354 h 1020381"/>
              <a:gd name="connsiteX63" fmla="*/ 248720 w 816910"/>
              <a:gd name="connsiteY63" fmla="*/ 454853 h 1020381"/>
              <a:gd name="connsiteX64" fmla="*/ 248720 w 816910"/>
              <a:gd name="connsiteY64" fmla="*/ 74470 h 1020381"/>
              <a:gd name="connsiteX65" fmla="*/ 230912 w 816910"/>
              <a:gd name="connsiteY65" fmla="*/ 55701 h 1020381"/>
              <a:gd name="connsiteX66" fmla="*/ 119686 w 816910"/>
              <a:gd name="connsiteY66" fmla="*/ 55701 h 1020381"/>
              <a:gd name="connsiteX67" fmla="*/ 104543 w 816910"/>
              <a:gd name="connsiteY67" fmla="*/ 71484 h 1020381"/>
              <a:gd name="connsiteX68" fmla="*/ 105290 w 816910"/>
              <a:gd name="connsiteY68" fmla="*/ 346401 h 1020381"/>
              <a:gd name="connsiteX69" fmla="*/ 472129 w 816910"/>
              <a:gd name="connsiteY69" fmla="*/ 864562 h 1020381"/>
              <a:gd name="connsiteX70" fmla="*/ 378180 w 816910"/>
              <a:gd name="connsiteY70" fmla="*/ 733609 h 1020381"/>
              <a:gd name="connsiteX71" fmla="*/ 361545 w 816910"/>
              <a:gd name="connsiteY71" fmla="*/ 722113 h 1020381"/>
              <a:gd name="connsiteX72" fmla="*/ 361118 w 816910"/>
              <a:gd name="connsiteY72" fmla="*/ 722198 h 1020381"/>
              <a:gd name="connsiteX73" fmla="*/ 304919 w 816910"/>
              <a:gd name="connsiteY73" fmla="*/ 726357 h 1020381"/>
              <a:gd name="connsiteX74" fmla="*/ 295428 w 816910"/>
              <a:gd name="connsiteY74" fmla="*/ 744592 h 1020381"/>
              <a:gd name="connsiteX75" fmla="*/ 364105 w 816910"/>
              <a:gd name="connsiteY75" fmla="*/ 820520 h 1020381"/>
              <a:gd name="connsiteX76" fmla="*/ 472129 w 816910"/>
              <a:gd name="connsiteY76" fmla="*/ 864562 h 10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16910" h="1020381">
                <a:moveTo>
                  <a:pt x="304492" y="841421"/>
                </a:moveTo>
                <a:cubicBezTo>
                  <a:pt x="303107" y="867441"/>
                  <a:pt x="304492" y="890155"/>
                  <a:pt x="301721" y="912763"/>
                </a:cubicBezTo>
                <a:cubicBezTo>
                  <a:pt x="294362" y="966083"/>
                  <a:pt x="246801" y="1015563"/>
                  <a:pt x="195934" y="1020255"/>
                </a:cubicBezTo>
                <a:cubicBezTo>
                  <a:pt x="130244" y="1026334"/>
                  <a:pt x="75751" y="991996"/>
                  <a:pt x="57303" y="934197"/>
                </a:cubicBezTo>
                <a:cubicBezTo>
                  <a:pt x="52077" y="917487"/>
                  <a:pt x="49625" y="900073"/>
                  <a:pt x="49838" y="882584"/>
                </a:cubicBezTo>
                <a:cubicBezTo>
                  <a:pt x="49838" y="618545"/>
                  <a:pt x="49838" y="354505"/>
                  <a:pt x="49838" y="90466"/>
                </a:cubicBezTo>
                <a:cubicBezTo>
                  <a:pt x="49838" y="56661"/>
                  <a:pt x="49838" y="56661"/>
                  <a:pt x="15820" y="47810"/>
                </a:cubicBezTo>
                <a:cubicBezTo>
                  <a:pt x="5902" y="45837"/>
                  <a:pt x="-1242" y="37146"/>
                  <a:pt x="-1349" y="27015"/>
                </a:cubicBezTo>
                <a:cubicBezTo>
                  <a:pt x="-3056" y="16874"/>
                  <a:pt x="3236" y="7116"/>
                  <a:pt x="13154" y="4408"/>
                </a:cubicBezTo>
                <a:cubicBezTo>
                  <a:pt x="23179" y="1795"/>
                  <a:pt x="33629" y="505"/>
                  <a:pt x="43973" y="569"/>
                </a:cubicBezTo>
                <a:cubicBezTo>
                  <a:pt x="132377" y="569"/>
                  <a:pt x="220781" y="569"/>
                  <a:pt x="309292" y="569"/>
                </a:cubicBezTo>
                <a:cubicBezTo>
                  <a:pt x="317717" y="622"/>
                  <a:pt x="326247" y="1369"/>
                  <a:pt x="334565" y="2808"/>
                </a:cubicBezTo>
                <a:cubicBezTo>
                  <a:pt x="346936" y="4045"/>
                  <a:pt x="356000" y="15029"/>
                  <a:pt x="354934" y="27442"/>
                </a:cubicBezTo>
                <a:cubicBezTo>
                  <a:pt x="354934" y="39225"/>
                  <a:pt x="345443" y="48813"/>
                  <a:pt x="333713" y="48855"/>
                </a:cubicBezTo>
                <a:cubicBezTo>
                  <a:pt x="333072" y="48855"/>
                  <a:pt x="332326" y="48834"/>
                  <a:pt x="331686" y="48770"/>
                </a:cubicBezTo>
                <a:cubicBezTo>
                  <a:pt x="312171" y="48770"/>
                  <a:pt x="303960" y="59967"/>
                  <a:pt x="303960" y="78736"/>
                </a:cubicBezTo>
                <a:lnTo>
                  <a:pt x="303960" y="381165"/>
                </a:lnTo>
                <a:cubicBezTo>
                  <a:pt x="303000" y="385655"/>
                  <a:pt x="304492" y="390325"/>
                  <a:pt x="308012" y="393322"/>
                </a:cubicBezTo>
                <a:cubicBezTo>
                  <a:pt x="335099" y="372922"/>
                  <a:pt x="363571" y="354494"/>
                  <a:pt x="393324" y="338189"/>
                </a:cubicBezTo>
                <a:cubicBezTo>
                  <a:pt x="403561" y="331898"/>
                  <a:pt x="409533" y="320455"/>
                  <a:pt x="408786" y="308437"/>
                </a:cubicBezTo>
                <a:cubicBezTo>
                  <a:pt x="408786" y="227178"/>
                  <a:pt x="408786" y="145812"/>
                  <a:pt x="408786" y="64552"/>
                </a:cubicBezTo>
                <a:cubicBezTo>
                  <a:pt x="408786" y="53888"/>
                  <a:pt x="405800" y="45144"/>
                  <a:pt x="393217" y="43864"/>
                </a:cubicBezTo>
                <a:cubicBezTo>
                  <a:pt x="378180" y="42371"/>
                  <a:pt x="367196" y="33947"/>
                  <a:pt x="368796" y="19337"/>
                </a:cubicBezTo>
                <a:cubicBezTo>
                  <a:pt x="370396" y="4728"/>
                  <a:pt x="385326" y="889"/>
                  <a:pt x="399083" y="889"/>
                </a:cubicBezTo>
                <a:cubicBezTo>
                  <a:pt x="458268" y="889"/>
                  <a:pt x="517451" y="889"/>
                  <a:pt x="576636" y="889"/>
                </a:cubicBezTo>
                <a:cubicBezTo>
                  <a:pt x="592846" y="889"/>
                  <a:pt x="608628" y="889"/>
                  <a:pt x="625371" y="1742"/>
                </a:cubicBezTo>
                <a:cubicBezTo>
                  <a:pt x="638488" y="2488"/>
                  <a:pt x="650644" y="7287"/>
                  <a:pt x="650857" y="23070"/>
                </a:cubicBezTo>
                <a:cubicBezTo>
                  <a:pt x="651071" y="38852"/>
                  <a:pt x="640193" y="42905"/>
                  <a:pt x="627397" y="43864"/>
                </a:cubicBezTo>
                <a:cubicBezTo>
                  <a:pt x="617587" y="43502"/>
                  <a:pt x="609375" y="51116"/>
                  <a:pt x="609055" y="60895"/>
                </a:cubicBezTo>
                <a:cubicBezTo>
                  <a:pt x="608948" y="62078"/>
                  <a:pt x="609055" y="63273"/>
                  <a:pt x="609269" y="64446"/>
                </a:cubicBezTo>
                <a:cubicBezTo>
                  <a:pt x="609269" y="143786"/>
                  <a:pt x="609269" y="223125"/>
                  <a:pt x="609269" y="302465"/>
                </a:cubicBezTo>
                <a:cubicBezTo>
                  <a:pt x="609055" y="320519"/>
                  <a:pt x="619612" y="336942"/>
                  <a:pt x="636142" y="344268"/>
                </a:cubicBezTo>
                <a:cubicBezTo>
                  <a:pt x="704070" y="375801"/>
                  <a:pt x="758030" y="431168"/>
                  <a:pt x="787783" y="499855"/>
                </a:cubicBezTo>
                <a:cubicBezTo>
                  <a:pt x="808044" y="542073"/>
                  <a:pt x="817429" y="588728"/>
                  <a:pt x="814870" y="635500"/>
                </a:cubicBezTo>
                <a:cubicBezTo>
                  <a:pt x="804206" y="750244"/>
                  <a:pt x="740222" y="855604"/>
                  <a:pt x="616199" y="903272"/>
                </a:cubicBezTo>
                <a:cubicBezTo>
                  <a:pt x="569492" y="921720"/>
                  <a:pt x="518732" y="927532"/>
                  <a:pt x="469039" y="920121"/>
                </a:cubicBezTo>
                <a:cubicBezTo>
                  <a:pt x="411345" y="912709"/>
                  <a:pt x="357280" y="887468"/>
                  <a:pt x="314624" y="847926"/>
                </a:cubicBezTo>
                <a:cubicBezTo>
                  <a:pt x="311424" y="845548"/>
                  <a:pt x="308012" y="843373"/>
                  <a:pt x="304492" y="841421"/>
                </a:cubicBezTo>
                <a:close/>
                <a:moveTo>
                  <a:pt x="588368" y="643605"/>
                </a:moveTo>
                <a:cubicBezTo>
                  <a:pt x="639128" y="643605"/>
                  <a:pt x="689782" y="643605"/>
                  <a:pt x="740542" y="643605"/>
                </a:cubicBezTo>
                <a:cubicBezTo>
                  <a:pt x="754617" y="643605"/>
                  <a:pt x="760696" y="639446"/>
                  <a:pt x="760162" y="624729"/>
                </a:cubicBezTo>
                <a:cubicBezTo>
                  <a:pt x="759842" y="605332"/>
                  <a:pt x="757603" y="586009"/>
                  <a:pt x="753552" y="567037"/>
                </a:cubicBezTo>
                <a:cubicBezTo>
                  <a:pt x="736382" y="492390"/>
                  <a:pt x="695221" y="434591"/>
                  <a:pt x="627290" y="400893"/>
                </a:cubicBezTo>
                <a:cubicBezTo>
                  <a:pt x="575251" y="374980"/>
                  <a:pt x="554882" y="335097"/>
                  <a:pt x="554561" y="281031"/>
                </a:cubicBezTo>
                <a:cubicBezTo>
                  <a:pt x="554561" y="212035"/>
                  <a:pt x="554561" y="143039"/>
                  <a:pt x="554561" y="74150"/>
                </a:cubicBezTo>
                <a:cubicBezTo>
                  <a:pt x="554561" y="59327"/>
                  <a:pt x="550510" y="54208"/>
                  <a:pt x="536006" y="55382"/>
                </a:cubicBezTo>
                <a:cubicBezTo>
                  <a:pt x="523744" y="56448"/>
                  <a:pt x="511268" y="55382"/>
                  <a:pt x="498896" y="55382"/>
                </a:cubicBezTo>
                <a:cubicBezTo>
                  <a:pt x="464665" y="55382"/>
                  <a:pt x="464665" y="55382"/>
                  <a:pt x="464665" y="88760"/>
                </a:cubicBezTo>
                <a:cubicBezTo>
                  <a:pt x="464665" y="157649"/>
                  <a:pt x="464024" y="226644"/>
                  <a:pt x="464665" y="295533"/>
                </a:cubicBezTo>
                <a:cubicBezTo>
                  <a:pt x="467544" y="337688"/>
                  <a:pt x="443551" y="377070"/>
                  <a:pt x="404735" y="393855"/>
                </a:cubicBezTo>
                <a:cubicBezTo>
                  <a:pt x="340643" y="424354"/>
                  <a:pt x="292336" y="480500"/>
                  <a:pt x="271754" y="548482"/>
                </a:cubicBezTo>
                <a:cubicBezTo>
                  <a:pt x="267275" y="562132"/>
                  <a:pt x="270582" y="566931"/>
                  <a:pt x="285725" y="566824"/>
                </a:cubicBezTo>
                <a:cubicBezTo>
                  <a:pt x="322088" y="566312"/>
                  <a:pt x="358452" y="563817"/>
                  <a:pt x="394495" y="559359"/>
                </a:cubicBezTo>
                <a:cubicBezTo>
                  <a:pt x="417638" y="556480"/>
                  <a:pt x="422223" y="560639"/>
                  <a:pt x="420624" y="584527"/>
                </a:cubicBezTo>
                <a:cubicBezTo>
                  <a:pt x="419770" y="595190"/>
                  <a:pt x="417638" y="606494"/>
                  <a:pt x="417318" y="617478"/>
                </a:cubicBezTo>
                <a:cubicBezTo>
                  <a:pt x="416570" y="641792"/>
                  <a:pt x="418065" y="643178"/>
                  <a:pt x="441632" y="643178"/>
                </a:cubicBezTo>
                <a:close/>
                <a:moveTo>
                  <a:pt x="105290" y="346401"/>
                </a:moveTo>
                <a:lnTo>
                  <a:pt x="105290" y="346401"/>
                </a:lnTo>
                <a:cubicBezTo>
                  <a:pt x="105290" y="438110"/>
                  <a:pt x="105290" y="529820"/>
                  <a:pt x="105290" y="621424"/>
                </a:cubicBezTo>
                <a:cubicBezTo>
                  <a:pt x="105290" y="638273"/>
                  <a:pt x="110302" y="644991"/>
                  <a:pt x="127578" y="643925"/>
                </a:cubicBezTo>
                <a:cubicBezTo>
                  <a:pt x="147626" y="642698"/>
                  <a:pt x="167888" y="642698"/>
                  <a:pt x="187936" y="643925"/>
                </a:cubicBezTo>
                <a:cubicBezTo>
                  <a:pt x="205745" y="645098"/>
                  <a:pt x="210544" y="637846"/>
                  <a:pt x="209264" y="621317"/>
                </a:cubicBezTo>
                <a:cubicBezTo>
                  <a:pt x="207237" y="571101"/>
                  <a:pt x="219075" y="521289"/>
                  <a:pt x="243495" y="477354"/>
                </a:cubicBezTo>
                <a:cubicBezTo>
                  <a:pt x="247015" y="470380"/>
                  <a:pt x="248827" y="462659"/>
                  <a:pt x="248720" y="454853"/>
                </a:cubicBezTo>
                <a:cubicBezTo>
                  <a:pt x="248720" y="328091"/>
                  <a:pt x="248720" y="201296"/>
                  <a:pt x="248720" y="74470"/>
                </a:cubicBezTo>
                <a:cubicBezTo>
                  <a:pt x="248720" y="61566"/>
                  <a:pt x="244774" y="55488"/>
                  <a:pt x="230912" y="55701"/>
                </a:cubicBezTo>
                <a:cubicBezTo>
                  <a:pt x="193802" y="56234"/>
                  <a:pt x="156797" y="56234"/>
                  <a:pt x="119686" y="55701"/>
                </a:cubicBezTo>
                <a:cubicBezTo>
                  <a:pt x="107850" y="55701"/>
                  <a:pt x="104438" y="59327"/>
                  <a:pt x="104543" y="71484"/>
                </a:cubicBezTo>
                <a:cubicBezTo>
                  <a:pt x="105504" y="163087"/>
                  <a:pt x="105290" y="254797"/>
                  <a:pt x="105290" y="346401"/>
                </a:cubicBezTo>
                <a:close/>
                <a:moveTo>
                  <a:pt x="472129" y="864562"/>
                </a:moveTo>
                <a:cubicBezTo>
                  <a:pt x="427875" y="831855"/>
                  <a:pt x="394922" y="786043"/>
                  <a:pt x="378180" y="733609"/>
                </a:cubicBezTo>
                <a:cubicBezTo>
                  <a:pt x="376794" y="725845"/>
                  <a:pt x="369330" y="720695"/>
                  <a:pt x="361545" y="722113"/>
                </a:cubicBezTo>
                <a:cubicBezTo>
                  <a:pt x="361439" y="722134"/>
                  <a:pt x="361225" y="722166"/>
                  <a:pt x="361118" y="722198"/>
                </a:cubicBezTo>
                <a:cubicBezTo>
                  <a:pt x="342350" y="723904"/>
                  <a:pt x="323688" y="725504"/>
                  <a:pt x="304919" y="726357"/>
                </a:cubicBezTo>
                <a:cubicBezTo>
                  <a:pt x="290310" y="726997"/>
                  <a:pt x="288284" y="732542"/>
                  <a:pt x="295428" y="744592"/>
                </a:cubicBezTo>
                <a:cubicBezTo>
                  <a:pt x="313344" y="773961"/>
                  <a:pt x="336698" y="799704"/>
                  <a:pt x="364105" y="820520"/>
                </a:cubicBezTo>
                <a:cubicBezTo>
                  <a:pt x="395670" y="844407"/>
                  <a:pt x="432887" y="859603"/>
                  <a:pt x="472129" y="864562"/>
                </a:cubicBezTo>
                <a:close/>
              </a:path>
            </a:pathLst>
          </a:custGeom>
          <a:solidFill>
            <a:schemeClr val="bg1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86EE754-1F8D-03C2-15D3-D2297E03588E}"/>
              </a:ext>
            </a:extLst>
          </p:cNvPr>
          <p:cNvGrpSpPr/>
          <p:nvPr/>
        </p:nvGrpSpPr>
        <p:grpSpPr>
          <a:xfrm>
            <a:off x="8761164" y="3512768"/>
            <a:ext cx="246879" cy="571863"/>
            <a:chOff x="5715908" y="5003997"/>
            <a:chExt cx="551198" cy="1276779"/>
          </a:xfrm>
          <a:solidFill>
            <a:schemeClr val="bg1"/>
          </a:solidFill>
        </p:grpSpPr>
        <p:sp>
          <p:nvSpPr>
            <p:cNvPr id="6" name="Forma libre: forma 48">
              <a:extLst>
                <a:ext uri="{FF2B5EF4-FFF2-40B4-BE49-F238E27FC236}">
                  <a16:creationId xmlns:a16="http://schemas.microsoft.com/office/drawing/2014/main" id="{58B98F2A-8D32-6010-76C6-2B1670A32A19}"/>
                </a:ext>
              </a:extLst>
            </p:cNvPr>
            <p:cNvSpPr/>
            <p:nvPr/>
          </p:nvSpPr>
          <p:spPr>
            <a:xfrm>
              <a:off x="5715908" y="5003997"/>
              <a:ext cx="551198" cy="1051697"/>
            </a:xfrm>
            <a:custGeom>
              <a:avLst/>
              <a:gdLst>
                <a:gd name="connsiteX0" fmla="*/ 229006 w 458802"/>
                <a:gd name="connsiteY0" fmla="*/ 875876 h 875403"/>
                <a:gd name="connsiteX1" fmla="*/ 147107 w 458802"/>
                <a:gd name="connsiteY1" fmla="*/ 875876 h 875403"/>
                <a:gd name="connsiteX2" fmla="*/ -908 w 458802"/>
                <a:gd name="connsiteY2" fmla="*/ 735154 h 875403"/>
                <a:gd name="connsiteX3" fmla="*/ -908 w 458802"/>
                <a:gd name="connsiteY3" fmla="*/ 731912 h 875403"/>
                <a:gd name="connsiteX4" fmla="*/ -908 w 458802"/>
                <a:gd name="connsiteY4" fmla="*/ 277095 h 875403"/>
                <a:gd name="connsiteX5" fmla="*/ 127593 w 458802"/>
                <a:gd name="connsiteY5" fmla="*/ 133452 h 875403"/>
                <a:gd name="connsiteX6" fmla="*/ 143482 w 458802"/>
                <a:gd name="connsiteY6" fmla="*/ 120335 h 875403"/>
                <a:gd name="connsiteX7" fmla="*/ 182406 w 458802"/>
                <a:gd name="connsiteY7" fmla="*/ 87170 h 875403"/>
                <a:gd name="connsiteX8" fmla="*/ 201707 w 458802"/>
                <a:gd name="connsiteY8" fmla="*/ 65309 h 875403"/>
                <a:gd name="connsiteX9" fmla="*/ 201707 w 458802"/>
                <a:gd name="connsiteY9" fmla="*/ 18494 h 875403"/>
                <a:gd name="connsiteX10" fmla="*/ 214718 w 458802"/>
                <a:gd name="connsiteY10" fmla="*/ 750 h 875403"/>
                <a:gd name="connsiteX11" fmla="*/ 219730 w 458802"/>
                <a:gd name="connsiteY11" fmla="*/ 792 h 875403"/>
                <a:gd name="connsiteX12" fmla="*/ 239245 w 458802"/>
                <a:gd name="connsiteY12" fmla="*/ 792 h 875403"/>
                <a:gd name="connsiteX13" fmla="*/ 257053 w 458802"/>
                <a:gd name="connsiteY13" fmla="*/ 18388 h 875403"/>
                <a:gd name="connsiteX14" fmla="*/ 257053 w 458802"/>
                <a:gd name="connsiteY14" fmla="*/ 69041 h 875403"/>
                <a:gd name="connsiteX15" fmla="*/ 274114 w 458802"/>
                <a:gd name="connsiteY15" fmla="*/ 87063 h 875403"/>
                <a:gd name="connsiteX16" fmla="*/ 314851 w 458802"/>
                <a:gd name="connsiteY16" fmla="*/ 120548 h 875403"/>
                <a:gd name="connsiteX17" fmla="*/ 331061 w 458802"/>
                <a:gd name="connsiteY17" fmla="*/ 133665 h 875403"/>
                <a:gd name="connsiteX18" fmla="*/ 454763 w 458802"/>
                <a:gd name="connsiteY18" fmla="*/ 244677 h 875403"/>
                <a:gd name="connsiteX19" fmla="*/ 457109 w 458802"/>
                <a:gd name="connsiteY19" fmla="*/ 269737 h 875403"/>
                <a:gd name="connsiteX20" fmla="*/ 457109 w 458802"/>
                <a:gd name="connsiteY20" fmla="*/ 738204 h 875403"/>
                <a:gd name="connsiteX21" fmla="*/ 318478 w 458802"/>
                <a:gd name="connsiteY21" fmla="*/ 875876 h 875403"/>
                <a:gd name="connsiteX22" fmla="*/ 229006 w 458802"/>
                <a:gd name="connsiteY22" fmla="*/ 875876 h 875403"/>
                <a:gd name="connsiteX23" fmla="*/ 150734 w 458802"/>
                <a:gd name="connsiteY23" fmla="*/ 818717 h 875403"/>
                <a:gd name="connsiteX24" fmla="*/ 142202 w 458802"/>
                <a:gd name="connsiteY24" fmla="*/ 810719 h 875403"/>
                <a:gd name="connsiteX25" fmla="*/ 91762 w 458802"/>
                <a:gd name="connsiteY25" fmla="*/ 704080 h 875403"/>
                <a:gd name="connsiteX26" fmla="*/ 91762 w 458802"/>
                <a:gd name="connsiteY26" fmla="*/ 579205 h 875403"/>
                <a:gd name="connsiteX27" fmla="*/ 120341 w 458802"/>
                <a:gd name="connsiteY27" fmla="*/ 550838 h 875403"/>
                <a:gd name="connsiteX28" fmla="*/ 383740 w 458802"/>
                <a:gd name="connsiteY28" fmla="*/ 550838 h 875403"/>
                <a:gd name="connsiteX29" fmla="*/ 407627 w 458802"/>
                <a:gd name="connsiteY29" fmla="*/ 531857 h 875403"/>
                <a:gd name="connsiteX30" fmla="*/ 382995 w 458802"/>
                <a:gd name="connsiteY30" fmla="*/ 511382 h 875403"/>
                <a:gd name="connsiteX31" fmla="*/ 324450 w 458802"/>
                <a:gd name="connsiteY31" fmla="*/ 511382 h 875403"/>
                <a:gd name="connsiteX32" fmla="*/ 265905 w 458802"/>
                <a:gd name="connsiteY32" fmla="*/ 510742 h 875403"/>
                <a:gd name="connsiteX33" fmla="*/ 232419 w 458802"/>
                <a:gd name="connsiteY33" fmla="*/ 479603 h 875403"/>
                <a:gd name="connsiteX34" fmla="*/ 268251 w 458802"/>
                <a:gd name="connsiteY34" fmla="*/ 455716 h 875403"/>
                <a:gd name="connsiteX35" fmla="*/ 389285 w 458802"/>
                <a:gd name="connsiteY35" fmla="*/ 455716 h 875403"/>
                <a:gd name="connsiteX36" fmla="*/ 406776 w 458802"/>
                <a:gd name="connsiteY36" fmla="*/ 448038 h 875403"/>
                <a:gd name="connsiteX37" fmla="*/ 373610 w 458802"/>
                <a:gd name="connsiteY37" fmla="*/ 402610 h 875403"/>
                <a:gd name="connsiteX38" fmla="*/ 262385 w 458802"/>
                <a:gd name="connsiteY38" fmla="*/ 401543 h 875403"/>
                <a:gd name="connsiteX39" fmla="*/ 232526 w 458802"/>
                <a:gd name="connsiteY39" fmla="*/ 373390 h 875403"/>
                <a:gd name="connsiteX40" fmla="*/ 264518 w 458802"/>
                <a:gd name="connsiteY40" fmla="*/ 350250 h 875403"/>
                <a:gd name="connsiteX41" fmla="*/ 383633 w 458802"/>
                <a:gd name="connsiteY41" fmla="*/ 350250 h 875403"/>
                <a:gd name="connsiteX42" fmla="*/ 406989 w 458802"/>
                <a:gd name="connsiteY42" fmla="*/ 321884 h 875403"/>
                <a:gd name="connsiteX43" fmla="*/ 383209 w 458802"/>
                <a:gd name="connsiteY43" fmla="*/ 296290 h 875403"/>
                <a:gd name="connsiteX44" fmla="*/ 262279 w 458802"/>
                <a:gd name="connsiteY44" fmla="*/ 295757 h 875403"/>
                <a:gd name="connsiteX45" fmla="*/ 232099 w 458802"/>
                <a:gd name="connsiteY45" fmla="*/ 267924 h 875403"/>
                <a:gd name="connsiteX46" fmla="*/ 264091 w 458802"/>
                <a:gd name="connsiteY46" fmla="*/ 244677 h 875403"/>
                <a:gd name="connsiteX47" fmla="*/ 383102 w 458802"/>
                <a:gd name="connsiteY47" fmla="*/ 244677 h 875403"/>
                <a:gd name="connsiteX48" fmla="*/ 391631 w 458802"/>
                <a:gd name="connsiteY48" fmla="*/ 230067 h 875403"/>
                <a:gd name="connsiteX49" fmla="*/ 319332 w 458802"/>
                <a:gd name="connsiteY49" fmla="*/ 187411 h 875403"/>
                <a:gd name="connsiteX50" fmla="*/ 138043 w 458802"/>
                <a:gd name="connsiteY50" fmla="*/ 187411 h 875403"/>
                <a:gd name="connsiteX51" fmla="*/ 53584 w 458802"/>
                <a:gd name="connsiteY51" fmla="*/ 270803 h 875403"/>
                <a:gd name="connsiteX52" fmla="*/ 53584 w 458802"/>
                <a:gd name="connsiteY52" fmla="*/ 271443 h 875403"/>
                <a:gd name="connsiteX53" fmla="*/ 53584 w 458802"/>
                <a:gd name="connsiteY53" fmla="*/ 363153 h 875403"/>
                <a:gd name="connsiteX54" fmla="*/ 53584 w 458802"/>
                <a:gd name="connsiteY54" fmla="*/ 729993 h 875403"/>
                <a:gd name="connsiteX55" fmla="*/ 150734 w 458802"/>
                <a:gd name="connsiteY55" fmla="*/ 818717 h 87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58802" h="875403">
                  <a:moveTo>
                    <a:pt x="229006" y="875876"/>
                  </a:moveTo>
                  <a:cubicBezTo>
                    <a:pt x="201707" y="875876"/>
                    <a:pt x="174408" y="875876"/>
                    <a:pt x="147107" y="875876"/>
                  </a:cubicBezTo>
                  <a:cubicBezTo>
                    <a:pt x="67341" y="877880"/>
                    <a:pt x="1119" y="814878"/>
                    <a:pt x="-908" y="735154"/>
                  </a:cubicBezTo>
                  <a:cubicBezTo>
                    <a:pt x="-908" y="734077"/>
                    <a:pt x="-908" y="732989"/>
                    <a:pt x="-908" y="731912"/>
                  </a:cubicBezTo>
                  <a:cubicBezTo>
                    <a:pt x="-1868" y="580271"/>
                    <a:pt x="-1868" y="428662"/>
                    <a:pt x="-908" y="277095"/>
                  </a:cubicBezTo>
                  <a:cubicBezTo>
                    <a:pt x="-374" y="202447"/>
                    <a:pt x="52412" y="144755"/>
                    <a:pt x="127593" y="133452"/>
                  </a:cubicBezTo>
                  <a:cubicBezTo>
                    <a:pt x="136230" y="132172"/>
                    <a:pt x="141455" y="130253"/>
                    <a:pt x="143482" y="120335"/>
                  </a:cubicBezTo>
                  <a:cubicBezTo>
                    <a:pt x="148280" y="97514"/>
                    <a:pt x="159158" y="87810"/>
                    <a:pt x="182406" y="87170"/>
                  </a:cubicBezTo>
                  <a:cubicBezTo>
                    <a:pt x="198615" y="87170"/>
                    <a:pt x="202347" y="79385"/>
                    <a:pt x="201707" y="65309"/>
                  </a:cubicBezTo>
                  <a:cubicBezTo>
                    <a:pt x="201068" y="51233"/>
                    <a:pt x="201707" y="34064"/>
                    <a:pt x="201707" y="18494"/>
                  </a:cubicBezTo>
                  <a:cubicBezTo>
                    <a:pt x="200427" y="9995"/>
                    <a:pt x="206293" y="2051"/>
                    <a:pt x="214718" y="750"/>
                  </a:cubicBezTo>
                  <a:cubicBezTo>
                    <a:pt x="216423" y="494"/>
                    <a:pt x="218128" y="504"/>
                    <a:pt x="219730" y="792"/>
                  </a:cubicBezTo>
                  <a:cubicBezTo>
                    <a:pt x="226233" y="792"/>
                    <a:pt x="232739" y="792"/>
                    <a:pt x="239245" y="792"/>
                  </a:cubicBezTo>
                  <a:cubicBezTo>
                    <a:pt x="251401" y="792"/>
                    <a:pt x="257160" y="6017"/>
                    <a:pt x="257053" y="18388"/>
                  </a:cubicBezTo>
                  <a:cubicBezTo>
                    <a:pt x="257053" y="35237"/>
                    <a:pt x="257053" y="52192"/>
                    <a:pt x="257053" y="69041"/>
                  </a:cubicBezTo>
                  <a:cubicBezTo>
                    <a:pt x="257053" y="81198"/>
                    <a:pt x="261531" y="86744"/>
                    <a:pt x="274114" y="87063"/>
                  </a:cubicBezTo>
                  <a:cubicBezTo>
                    <a:pt x="295976" y="87597"/>
                    <a:pt x="311651" y="96981"/>
                    <a:pt x="314851" y="120548"/>
                  </a:cubicBezTo>
                  <a:cubicBezTo>
                    <a:pt x="316132" y="130573"/>
                    <a:pt x="322529" y="132065"/>
                    <a:pt x="331061" y="133665"/>
                  </a:cubicBezTo>
                  <a:cubicBezTo>
                    <a:pt x="395044" y="145502"/>
                    <a:pt x="437700" y="180800"/>
                    <a:pt x="454763" y="244677"/>
                  </a:cubicBezTo>
                  <a:cubicBezTo>
                    <a:pt x="456575" y="252898"/>
                    <a:pt x="457429" y="261312"/>
                    <a:pt x="457109" y="269737"/>
                  </a:cubicBezTo>
                  <a:cubicBezTo>
                    <a:pt x="457109" y="426145"/>
                    <a:pt x="457109" y="582297"/>
                    <a:pt x="457109" y="738204"/>
                  </a:cubicBezTo>
                  <a:cubicBezTo>
                    <a:pt x="455721" y="814003"/>
                    <a:pt x="394297" y="874969"/>
                    <a:pt x="318478" y="875876"/>
                  </a:cubicBezTo>
                  <a:cubicBezTo>
                    <a:pt x="288938" y="876089"/>
                    <a:pt x="258972" y="875876"/>
                    <a:pt x="229006" y="875876"/>
                  </a:cubicBezTo>
                  <a:close/>
                  <a:moveTo>
                    <a:pt x="150734" y="818717"/>
                  </a:moveTo>
                  <a:cubicBezTo>
                    <a:pt x="146787" y="814985"/>
                    <a:pt x="144655" y="812532"/>
                    <a:pt x="142202" y="810719"/>
                  </a:cubicBezTo>
                  <a:cubicBezTo>
                    <a:pt x="107972" y="786405"/>
                    <a:pt x="88776" y="745989"/>
                    <a:pt x="91762" y="704080"/>
                  </a:cubicBezTo>
                  <a:cubicBezTo>
                    <a:pt x="92935" y="662490"/>
                    <a:pt x="91762" y="620794"/>
                    <a:pt x="91762" y="579205"/>
                  </a:cubicBezTo>
                  <a:cubicBezTo>
                    <a:pt x="91762" y="551479"/>
                    <a:pt x="92508" y="550838"/>
                    <a:pt x="120341" y="550838"/>
                  </a:cubicBezTo>
                  <a:cubicBezTo>
                    <a:pt x="208105" y="550838"/>
                    <a:pt x="295869" y="550838"/>
                    <a:pt x="383740" y="550838"/>
                  </a:cubicBezTo>
                  <a:cubicBezTo>
                    <a:pt x="397283" y="550838"/>
                    <a:pt x="407413" y="550838"/>
                    <a:pt x="407627" y="531857"/>
                  </a:cubicBezTo>
                  <a:cubicBezTo>
                    <a:pt x="407840" y="512875"/>
                    <a:pt x="397710" y="510529"/>
                    <a:pt x="382995" y="511382"/>
                  </a:cubicBezTo>
                  <a:cubicBezTo>
                    <a:pt x="363479" y="511382"/>
                    <a:pt x="343964" y="511382"/>
                    <a:pt x="324450" y="511382"/>
                  </a:cubicBezTo>
                  <a:cubicBezTo>
                    <a:pt x="304934" y="511382"/>
                    <a:pt x="285312" y="512129"/>
                    <a:pt x="265905" y="510742"/>
                  </a:cubicBezTo>
                  <a:cubicBezTo>
                    <a:pt x="244577" y="509143"/>
                    <a:pt x="231458" y="495386"/>
                    <a:pt x="232419" y="479603"/>
                  </a:cubicBezTo>
                  <a:cubicBezTo>
                    <a:pt x="233380" y="463821"/>
                    <a:pt x="244364" y="455823"/>
                    <a:pt x="268251" y="455716"/>
                  </a:cubicBezTo>
                  <a:cubicBezTo>
                    <a:pt x="308561" y="455716"/>
                    <a:pt x="348869" y="455716"/>
                    <a:pt x="389285" y="455716"/>
                  </a:cubicBezTo>
                  <a:cubicBezTo>
                    <a:pt x="395791" y="455716"/>
                    <a:pt x="403683" y="458169"/>
                    <a:pt x="406776" y="448038"/>
                  </a:cubicBezTo>
                  <a:cubicBezTo>
                    <a:pt x="415945" y="417006"/>
                    <a:pt x="405922" y="402929"/>
                    <a:pt x="373610" y="402610"/>
                  </a:cubicBezTo>
                  <a:cubicBezTo>
                    <a:pt x="336499" y="402610"/>
                    <a:pt x="298962" y="402610"/>
                    <a:pt x="262385" y="401543"/>
                  </a:cubicBezTo>
                  <a:cubicBezTo>
                    <a:pt x="241057" y="400797"/>
                    <a:pt x="230394" y="389173"/>
                    <a:pt x="232526" y="373390"/>
                  </a:cubicBezTo>
                  <a:cubicBezTo>
                    <a:pt x="234978" y="354515"/>
                    <a:pt x="248095" y="350143"/>
                    <a:pt x="264518" y="350250"/>
                  </a:cubicBezTo>
                  <a:cubicBezTo>
                    <a:pt x="304187" y="350250"/>
                    <a:pt x="343964" y="350250"/>
                    <a:pt x="383633" y="350250"/>
                  </a:cubicBezTo>
                  <a:cubicBezTo>
                    <a:pt x="406882" y="350250"/>
                    <a:pt x="406242" y="350250"/>
                    <a:pt x="406989" y="321884"/>
                  </a:cubicBezTo>
                  <a:cubicBezTo>
                    <a:pt x="406989" y="304501"/>
                    <a:pt x="403683" y="295544"/>
                    <a:pt x="383209" y="296290"/>
                  </a:cubicBezTo>
                  <a:cubicBezTo>
                    <a:pt x="342899" y="297676"/>
                    <a:pt x="302482" y="297143"/>
                    <a:pt x="262279" y="295757"/>
                  </a:cubicBezTo>
                  <a:cubicBezTo>
                    <a:pt x="240951" y="295117"/>
                    <a:pt x="230287" y="283707"/>
                    <a:pt x="232099" y="267924"/>
                  </a:cubicBezTo>
                  <a:cubicBezTo>
                    <a:pt x="234338" y="248836"/>
                    <a:pt x="247454" y="244570"/>
                    <a:pt x="264091" y="244677"/>
                  </a:cubicBezTo>
                  <a:cubicBezTo>
                    <a:pt x="303760" y="244677"/>
                    <a:pt x="343430" y="244677"/>
                    <a:pt x="383102" y="244677"/>
                  </a:cubicBezTo>
                  <a:cubicBezTo>
                    <a:pt x="395258" y="244677"/>
                    <a:pt x="399311" y="241371"/>
                    <a:pt x="391631" y="230067"/>
                  </a:cubicBezTo>
                  <a:cubicBezTo>
                    <a:pt x="374250" y="204580"/>
                    <a:pt x="351428" y="187944"/>
                    <a:pt x="319332" y="187411"/>
                  </a:cubicBezTo>
                  <a:cubicBezTo>
                    <a:pt x="258865" y="187411"/>
                    <a:pt x="198295" y="186878"/>
                    <a:pt x="138043" y="187411"/>
                  </a:cubicBezTo>
                  <a:cubicBezTo>
                    <a:pt x="91655" y="187113"/>
                    <a:pt x="53905" y="224447"/>
                    <a:pt x="53584" y="270803"/>
                  </a:cubicBezTo>
                  <a:cubicBezTo>
                    <a:pt x="53584" y="271017"/>
                    <a:pt x="53584" y="271230"/>
                    <a:pt x="53584" y="271443"/>
                  </a:cubicBezTo>
                  <a:cubicBezTo>
                    <a:pt x="53584" y="301942"/>
                    <a:pt x="53584" y="332548"/>
                    <a:pt x="53584" y="363153"/>
                  </a:cubicBezTo>
                  <a:cubicBezTo>
                    <a:pt x="53584" y="485362"/>
                    <a:pt x="54332" y="607677"/>
                    <a:pt x="53584" y="729993"/>
                  </a:cubicBezTo>
                  <a:cubicBezTo>
                    <a:pt x="53372" y="786618"/>
                    <a:pt x="103279" y="828208"/>
                    <a:pt x="150734" y="818717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0" name="Forma libre: forma 69">
              <a:extLst>
                <a:ext uri="{FF2B5EF4-FFF2-40B4-BE49-F238E27FC236}">
                  <a16:creationId xmlns:a16="http://schemas.microsoft.com/office/drawing/2014/main" id="{9EDAED1F-71A0-2E7B-5411-BCD5F7AE08C0}"/>
                </a:ext>
              </a:extLst>
            </p:cNvPr>
            <p:cNvSpPr/>
            <p:nvPr/>
          </p:nvSpPr>
          <p:spPr>
            <a:xfrm>
              <a:off x="5888369" y="6073238"/>
              <a:ext cx="280659" cy="207538"/>
            </a:xfrm>
            <a:custGeom>
              <a:avLst/>
              <a:gdLst>
                <a:gd name="connsiteX0" fmla="*/ 86522 w 233613"/>
                <a:gd name="connsiteY0" fmla="*/ 907 h 172749"/>
                <a:gd name="connsiteX1" fmla="*/ 143042 w 233613"/>
                <a:gd name="connsiteY1" fmla="*/ 907 h 172749"/>
                <a:gd name="connsiteX2" fmla="*/ 171407 w 233613"/>
                <a:gd name="connsiteY2" fmla="*/ 15943 h 172749"/>
                <a:gd name="connsiteX3" fmla="*/ 148480 w 233613"/>
                <a:gd name="connsiteY3" fmla="*/ 58599 h 172749"/>
                <a:gd name="connsiteX4" fmla="*/ 135044 w 233613"/>
                <a:gd name="connsiteY4" fmla="*/ 60092 h 172749"/>
                <a:gd name="connsiteX5" fmla="*/ 118194 w 233613"/>
                <a:gd name="connsiteY5" fmla="*/ 93470 h 172749"/>
                <a:gd name="connsiteX6" fmla="*/ 160102 w 233613"/>
                <a:gd name="connsiteY6" fmla="*/ 117250 h 172749"/>
                <a:gd name="connsiteX7" fmla="*/ 208731 w 233613"/>
                <a:gd name="connsiteY7" fmla="*/ 117250 h 172749"/>
                <a:gd name="connsiteX8" fmla="*/ 231660 w 233613"/>
                <a:gd name="connsiteY8" fmla="*/ 141137 h 172749"/>
                <a:gd name="connsiteX9" fmla="*/ 231660 w 233613"/>
                <a:gd name="connsiteY9" fmla="*/ 158733 h 172749"/>
                <a:gd name="connsiteX10" fmla="*/ 218861 w 233613"/>
                <a:gd name="connsiteY10" fmla="*/ 172596 h 172749"/>
                <a:gd name="connsiteX11" fmla="*/ 130139 w 233613"/>
                <a:gd name="connsiteY11" fmla="*/ 167158 h 172749"/>
                <a:gd name="connsiteX12" fmla="*/ 58796 w 233613"/>
                <a:gd name="connsiteY12" fmla="*/ 78967 h 172749"/>
                <a:gd name="connsiteX13" fmla="*/ 38534 w 233613"/>
                <a:gd name="connsiteY13" fmla="*/ 60518 h 172749"/>
                <a:gd name="connsiteX14" fmla="*/ 3983 w 233613"/>
                <a:gd name="connsiteY14" fmla="*/ 43456 h 172749"/>
                <a:gd name="connsiteX15" fmla="*/ 26377 w 233613"/>
                <a:gd name="connsiteY15" fmla="*/ 1546 h 172749"/>
                <a:gd name="connsiteX16" fmla="*/ 86522 w 233613"/>
                <a:gd name="connsiteY16" fmla="*/ 907 h 17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3613" h="172749">
                  <a:moveTo>
                    <a:pt x="86522" y="907"/>
                  </a:moveTo>
                  <a:cubicBezTo>
                    <a:pt x="105398" y="907"/>
                    <a:pt x="124166" y="907"/>
                    <a:pt x="143042" y="907"/>
                  </a:cubicBezTo>
                  <a:cubicBezTo>
                    <a:pt x="154664" y="907"/>
                    <a:pt x="169061" y="-3039"/>
                    <a:pt x="171407" y="15943"/>
                  </a:cubicBezTo>
                  <a:cubicBezTo>
                    <a:pt x="173753" y="34925"/>
                    <a:pt x="164690" y="53800"/>
                    <a:pt x="148480" y="58599"/>
                  </a:cubicBezTo>
                  <a:cubicBezTo>
                    <a:pt x="144106" y="59633"/>
                    <a:pt x="139522" y="60134"/>
                    <a:pt x="135044" y="60092"/>
                  </a:cubicBezTo>
                  <a:cubicBezTo>
                    <a:pt x="113716" y="61265"/>
                    <a:pt x="105931" y="75981"/>
                    <a:pt x="118194" y="93470"/>
                  </a:cubicBezTo>
                  <a:cubicBezTo>
                    <a:pt x="126512" y="108666"/>
                    <a:pt x="142721" y="117869"/>
                    <a:pt x="160102" y="117250"/>
                  </a:cubicBezTo>
                  <a:cubicBezTo>
                    <a:pt x="176205" y="116184"/>
                    <a:pt x="192094" y="117997"/>
                    <a:pt x="208731" y="117250"/>
                  </a:cubicBezTo>
                  <a:cubicBezTo>
                    <a:pt x="227179" y="115864"/>
                    <a:pt x="233578" y="123862"/>
                    <a:pt x="231660" y="141137"/>
                  </a:cubicBezTo>
                  <a:cubicBezTo>
                    <a:pt x="231019" y="147003"/>
                    <a:pt x="231660" y="152868"/>
                    <a:pt x="231660" y="158733"/>
                  </a:cubicBezTo>
                  <a:cubicBezTo>
                    <a:pt x="231660" y="167158"/>
                    <a:pt x="227286" y="172916"/>
                    <a:pt x="218861" y="172596"/>
                  </a:cubicBezTo>
                  <a:cubicBezTo>
                    <a:pt x="189215" y="171636"/>
                    <a:pt x="159571" y="177288"/>
                    <a:pt x="130139" y="167158"/>
                  </a:cubicBezTo>
                  <a:cubicBezTo>
                    <a:pt x="90680" y="154947"/>
                    <a:pt x="62528" y="120108"/>
                    <a:pt x="58796" y="78967"/>
                  </a:cubicBezTo>
                  <a:cubicBezTo>
                    <a:pt x="57730" y="64251"/>
                    <a:pt x="52185" y="59452"/>
                    <a:pt x="38534" y="60518"/>
                  </a:cubicBezTo>
                  <a:cubicBezTo>
                    <a:pt x="24564" y="62694"/>
                    <a:pt x="10702" y="55869"/>
                    <a:pt x="3983" y="43456"/>
                  </a:cubicBezTo>
                  <a:cubicBezTo>
                    <a:pt x="-8920" y="20742"/>
                    <a:pt x="1211" y="1760"/>
                    <a:pt x="26377" y="1546"/>
                  </a:cubicBezTo>
                  <a:cubicBezTo>
                    <a:pt x="46212" y="907"/>
                    <a:pt x="66368" y="907"/>
                    <a:pt x="86522" y="907"/>
                  </a:cubicBezTo>
                  <a:close/>
                </a:path>
              </a:pathLst>
            </a:custGeom>
            <a:grpFill/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15B9A6D-49CF-92F0-054C-8AC51D9EAA8D}"/>
              </a:ext>
            </a:extLst>
          </p:cNvPr>
          <p:cNvSpPr txBox="1"/>
          <p:nvPr/>
        </p:nvSpPr>
        <p:spPr>
          <a:xfrm>
            <a:off x="6530679" y="4441849"/>
            <a:ext cx="279588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FD26BD-EFAF-8D49-64C8-2BE0B817289F}"/>
              </a:ext>
            </a:extLst>
          </p:cNvPr>
          <p:cNvSpPr txBox="1"/>
          <p:nvPr/>
        </p:nvSpPr>
        <p:spPr>
          <a:xfrm>
            <a:off x="2888319" y="4389438"/>
            <a:ext cx="279588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1774826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" grpId="0"/>
      <p:bldP spid="3" grpId="0" animBg="1"/>
      <p:bldP spid="12" grpId="0"/>
      <p:bldP spid="1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3EB592-DE84-557A-66A2-972F881F0EAB}"/>
              </a:ext>
            </a:extLst>
          </p:cNvPr>
          <p:cNvSpPr txBox="1"/>
          <p:nvPr/>
        </p:nvSpPr>
        <p:spPr>
          <a:xfrm>
            <a:off x="314960" y="2245325"/>
            <a:ext cx="11562080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6000" b="1" dirty="0">
                <a:solidFill>
                  <a:srgbClr val="26262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با تشکر از توجه </a:t>
            </a:r>
            <a:r>
              <a:rPr lang="fa-IR" altLang="en-US" sz="60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شما عزیزان</a:t>
            </a:r>
            <a:endParaRPr lang="fa-IR" altLang="en-US" sz="40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565995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bre: forma 39">
            <a:extLst>
              <a:ext uri="{FF2B5EF4-FFF2-40B4-BE49-F238E27FC236}">
                <a16:creationId xmlns:a16="http://schemas.microsoft.com/office/drawing/2014/main" id="{A6A6A601-72BD-B38A-A40D-420F33DA5CF6}"/>
              </a:ext>
            </a:extLst>
          </p:cNvPr>
          <p:cNvSpPr/>
          <p:nvPr/>
        </p:nvSpPr>
        <p:spPr>
          <a:xfrm>
            <a:off x="583964" y="1903675"/>
            <a:ext cx="1231002" cy="1169145"/>
          </a:xfrm>
          <a:custGeom>
            <a:avLst/>
            <a:gdLst>
              <a:gd name="connsiteX0" fmla="*/ 510242 w 1024651"/>
              <a:gd name="connsiteY0" fmla="*/ 973503 h 973163"/>
              <a:gd name="connsiteX1" fmla="*/ 73020 w 1024651"/>
              <a:gd name="connsiteY1" fmla="*/ 973503 h 973163"/>
              <a:gd name="connsiteX2" fmla="*/ -1628 w 1024651"/>
              <a:gd name="connsiteY2" fmla="*/ 899495 h 973163"/>
              <a:gd name="connsiteX3" fmla="*/ -1628 w 1024651"/>
              <a:gd name="connsiteY3" fmla="*/ 265417 h 973163"/>
              <a:gd name="connsiteX4" fmla="*/ 69288 w 1024651"/>
              <a:gd name="connsiteY4" fmla="*/ 194715 h 973163"/>
              <a:gd name="connsiteX5" fmla="*/ 194164 w 1024651"/>
              <a:gd name="connsiteY5" fmla="*/ 195461 h 973163"/>
              <a:gd name="connsiteX6" fmla="*/ 211332 w 1024651"/>
              <a:gd name="connsiteY6" fmla="*/ 181491 h 973163"/>
              <a:gd name="connsiteX7" fmla="*/ 327782 w 1024651"/>
              <a:gd name="connsiteY7" fmla="*/ 28890 h 973163"/>
              <a:gd name="connsiteX8" fmla="*/ 468440 w 1024651"/>
              <a:gd name="connsiteY8" fmla="*/ 2124 h 973163"/>
              <a:gd name="connsiteX9" fmla="*/ 617735 w 1024651"/>
              <a:gd name="connsiteY9" fmla="*/ 9269 h 973163"/>
              <a:gd name="connsiteX10" fmla="*/ 763192 w 1024651"/>
              <a:gd name="connsiteY10" fmla="*/ 65468 h 973163"/>
              <a:gd name="connsiteX11" fmla="*/ 805847 w 1024651"/>
              <a:gd name="connsiteY11" fmla="*/ 150779 h 973163"/>
              <a:gd name="connsiteX12" fmla="*/ 851169 w 1024651"/>
              <a:gd name="connsiteY12" fmla="*/ 195781 h 973163"/>
              <a:gd name="connsiteX13" fmla="*/ 954609 w 1024651"/>
              <a:gd name="connsiteY13" fmla="*/ 195781 h 973163"/>
              <a:gd name="connsiteX14" fmla="*/ 1022645 w 1024651"/>
              <a:gd name="connsiteY14" fmla="*/ 264457 h 973163"/>
              <a:gd name="connsiteX15" fmla="*/ 1022645 w 1024651"/>
              <a:gd name="connsiteY15" fmla="*/ 904294 h 973163"/>
              <a:gd name="connsiteX16" fmla="*/ 960154 w 1024651"/>
              <a:gd name="connsiteY16" fmla="*/ 973642 h 973163"/>
              <a:gd name="connsiteX17" fmla="*/ 952689 w 1024651"/>
              <a:gd name="connsiteY17" fmla="*/ 973610 h 973163"/>
              <a:gd name="connsiteX18" fmla="*/ 826855 w 1024651"/>
              <a:gd name="connsiteY18" fmla="*/ 585868 h 973163"/>
              <a:gd name="connsiteX19" fmla="*/ 520160 w 1024651"/>
              <a:gd name="connsiteY19" fmla="*/ 267134 h 973163"/>
              <a:gd name="connsiteX20" fmla="*/ 508750 w 1024651"/>
              <a:gd name="connsiteY20" fmla="*/ 267123 h 973163"/>
              <a:gd name="connsiteX21" fmla="*/ 193523 w 1024651"/>
              <a:gd name="connsiteY21" fmla="*/ 585548 h 973163"/>
              <a:gd name="connsiteX22" fmla="*/ 508216 w 1024651"/>
              <a:gd name="connsiteY22" fmla="*/ 900242 h 973163"/>
              <a:gd name="connsiteX23" fmla="*/ 826855 w 1024651"/>
              <a:gd name="connsiteY23" fmla="*/ 585868 h 973163"/>
              <a:gd name="connsiteX24" fmla="*/ 506937 w 1024651"/>
              <a:gd name="connsiteY24" fmla="*/ 195781 h 973163"/>
              <a:gd name="connsiteX25" fmla="*/ 707632 w 1024651"/>
              <a:gd name="connsiteY25" fmla="*/ 195781 h 973163"/>
              <a:gd name="connsiteX26" fmla="*/ 725868 w 1024651"/>
              <a:gd name="connsiteY26" fmla="*/ 189277 h 973163"/>
              <a:gd name="connsiteX27" fmla="*/ 689717 w 1024651"/>
              <a:gd name="connsiteY27" fmla="*/ 111323 h 973163"/>
              <a:gd name="connsiteX28" fmla="*/ 525278 w 1024651"/>
              <a:gd name="connsiteY28" fmla="*/ 76985 h 973163"/>
              <a:gd name="connsiteX29" fmla="*/ 420985 w 1024651"/>
              <a:gd name="connsiteY29" fmla="*/ 85623 h 973163"/>
              <a:gd name="connsiteX30" fmla="*/ 331727 w 1024651"/>
              <a:gd name="connsiteY30" fmla="*/ 111003 h 973163"/>
              <a:gd name="connsiteX31" fmla="*/ 289072 w 1024651"/>
              <a:gd name="connsiteY31" fmla="*/ 172747 h 973163"/>
              <a:gd name="connsiteX32" fmla="*/ 314345 w 1024651"/>
              <a:gd name="connsiteY32" fmla="*/ 196314 h 973163"/>
              <a:gd name="connsiteX33" fmla="*/ 507469 w 1024651"/>
              <a:gd name="connsiteY33" fmla="*/ 195781 h 973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24651" h="973163">
                <a:moveTo>
                  <a:pt x="510242" y="973503"/>
                </a:moveTo>
                <a:cubicBezTo>
                  <a:pt x="364573" y="973503"/>
                  <a:pt x="218903" y="972863"/>
                  <a:pt x="73020" y="973503"/>
                </a:cubicBezTo>
                <a:cubicBezTo>
                  <a:pt x="30364" y="973503"/>
                  <a:pt x="-1628" y="947376"/>
                  <a:pt x="-1628" y="899495"/>
                </a:cubicBezTo>
                <a:cubicBezTo>
                  <a:pt x="79" y="688136"/>
                  <a:pt x="79" y="476776"/>
                  <a:pt x="-1628" y="265417"/>
                </a:cubicBezTo>
                <a:cubicBezTo>
                  <a:pt x="-1628" y="223828"/>
                  <a:pt x="28339" y="191836"/>
                  <a:pt x="69288" y="194715"/>
                </a:cubicBezTo>
                <a:cubicBezTo>
                  <a:pt x="110237" y="197594"/>
                  <a:pt x="152467" y="195355"/>
                  <a:pt x="194164" y="195461"/>
                </a:cubicBezTo>
                <a:cubicBezTo>
                  <a:pt x="203974" y="195461"/>
                  <a:pt x="212292" y="195461"/>
                  <a:pt x="211332" y="181491"/>
                </a:cubicBezTo>
                <a:cubicBezTo>
                  <a:pt x="204294" y="84343"/>
                  <a:pt x="266038" y="52351"/>
                  <a:pt x="327782" y="28890"/>
                </a:cubicBezTo>
                <a:cubicBezTo>
                  <a:pt x="372785" y="11722"/>
                  <a:pt x="420239" y="6710"/>
                  <a:pt x="468440" y="2124"/>
                </a:cubicBezTo>
                <a:cubicBezTo>
                  <a:pt x="518346" y="-1374"/>
                  <a:pt x="568468" y="1026"/>
                  <a:pt x="617735" y="9269"/>
                </a:cubicBezTo>
                <a:cubicBezTo>
                  <a:pt x="670308" y="15134"/>
                  <a:pt x="720322" y="34489"/>
                  <a:pt x="763192" y="65468"/>
                </a:cubicBezTo>
                <a:cubicBezTo>
                  <a:pt x="791238" y="84556"/>
                  <a:pt x="807446" y="116857"/>
                  <a:pt x="805847" y="150779"/>
                </a:cubicBezTo>
                <a:cubicBezTo>
                  <a:pt x="804461" y="195675"/>
                  <a:pt x="805847" y="195781"/>
                  <a:pt x="851169" y="195781"/>
                </a:cubicBezTo>
                <a:cubicBezTo>
                  <a:pt x="885613" y="195781"/>
                  <a:pt x="920165" y="196528"/>
                  <a:pt x="954609" y="195781"/>
                </a:cubicBezTo>
                <a:cubicBezTo>
                  <a:pt x="1000677" y="194608"/>
                  <a:pt x="1022538" y="222121"/>
                  <a:pt x="1022645" y="264457"/>
                </a:cubicBezTo>
                <a:cubicBezTo>
                  <a:pt x="1023498" y="477736"/>
                  <a:pt x="1022645" y="691015"/>
                  <a:pt x="1022645" y="904294"/>
                </a:cubicBezTo>
                <a:cubicBezTo>
                  <a:pt x="1024565" y="940701"/>
                  <a:pt x="996519" y="971754"/>
                  <a:pt x="960154" y="973642"/>
                </a:cubicBezTo>
                <a:cubicBezTo>
                  <a:pt x="957702" y="973769"/>
                  <a:pt x="955143" y="973759"/>
                  <a:pt x="952689" y="973610"/>
                </a:cubicBezTo>
                <a:close/>
                <a:moveTo>
                  <a:pt x="826855" y="585868"/>
                </a:moveTo>
                <a:cubicBezTo>
                  <a:pt x="830160" y="413155"/>
                  <a:pt x="692915" y="270461"/>
                  <a:pt x="520160" y="267134"/>
                </a:cubicBezTo>
                <a:cubicBezTo>
                  <a:pt x="516321" y="267059"/>
                  <a:pt x="512589" y="267059"/>
                  <a:pt x="508750" y="267123"/>
                </a:cubicBezTo>
                <a:cubicBezTo>
                  <a:pt x="325116" y="269149"/>
                  <a:pt x="194376" y="408954"/>
                  <a:pt x="193523" y="585548"/>
                </a:cubicBezTo>
                <a:cubicBezTo>
                  <a:pt x="192670" y="762143"/>
                  <a:pt x="341325" y="899068"/>
                  <a:pt x="508216" y="900242"/>
                </a:cubicBezTo>
                <a:cubicBezTo>
                  <a:pt x="684065" y="901521"/>
                  <a:pt x="828028" y="755105"/>
                  <a:pt x="826855" y="585868"/>
                </a:cubicBezTo>
                <a:close/>
                <a:moveTo>
                  <a:pt x="506937" y="195781"/>
                </a:moveTo>
                <a:cubicBezTo>
                  <a:pt x="573907" y="195781"/>
                  <a:pt x="640768" y="195781"/>
                  <a:pt x="707632" y="195781"/>
                </a:cubicBezTo>
                <a:cubicBezTo>
                  <a:pt x="714136" y="195781"/>
                  <a:pt x="722348" y="199087"/>
                  <a:pt x="725868" y="189277"/>
                </a:cubicBezTo>
                <a:cubicBezTo>
                  <a:pt x="736425" y="157818"/>
                  <a:pt x="720536" y="123586"/>
                  <a:pt x="689717" y="111323"/>
                </a:cubicBezTo>
                <a:cubicBezTo>
                  <a:pt x="637356" y="88075"/>
                  <a:pt x="581371" y="82637"/>
                  <a:pt x="525278" y="76985"/>
                </a:cubicBezTo>
                <a:cubicBezTo>
                  <a:pt x="489981" y="73359"/>
                  <a:pt x="455642" y="81890"/>
                  <a:pt x="420985" y="85623"/>
                </a:cubicBezTo>
                <a:cubicBezTo>
                  <a:pt x="390060" y="89025"/>
                  <a:pt x="359880" y="97609"/>
                  <a:pt x="331727" y="111003"/>
                </a:cubicBezTo>
                <a:cubicBezTo>
                  <a:pt x="305601" y="123267"/>
                  <a:pt x="286406" y="138729"/>
                  <a:pt x="289072" y="172747"/>
                </a:cubicBezTo>
                <a:cubicBezTo>
                  <a:pt x="290458" y="191942"/>
                  <a:pt x="296324" y="196528"/>
                  <a:pt x="314345" y="196314"/>
                </a:cubicBezTo>
                <a:cubicBezTo>
                  <a:pt x="378863" y="195248"/>
                  <a:pt x="443166" y="195781"/>
                  <a:pt x="507469" y="195781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3" name="Forma libre: forma 40">
            <a:extLst>
              <a:ext uri="{FF2B5EF4-FFF2-40B4-BE49-F238E27FC236}">
                <a16:creationId xmlns:a16="http://schemas.microsoft.com/office/drawing/2014/main" id="{C6B03376-EE87-647C-ACAE-B28651D9AB46}"/>
              </a:ext>
            </a:extLst>
          </p:cNvPr>
          <p:cNvSpPr/>
          <p:nvPr/>
        </p:nvSpPr>
        <p:spPr>
          <a:xfrm>
            <a:off x="580640" y="5029512"/>
            <a:ext cx="1204891" cy="1205105"/>
          </a:xfrm>
          <a:custGeom>
            <a:avLst/>
            <a:gdLst>
              <a:gd name="connsiteX0" fmla="*/ -355 w 1002917"/>
              <a:gd name="connsiteY0" fmla="*/ 803191 h 1003095"/>
              <a:gd name="connsiteX1" fmla="*/ 64801 w 1002917"/>
              <a:gd name="connsiteY1" fmla="*/ 654429 h 1003095"/>
              <a:gd name="connsiteX2" fmla="*/ 205673 w 1002917"/>
              <a:gd name="connsiteY2" fmla="*/ 513878 h 1003095"/>
              <a:gd name="connsiteX3" fmla="*/ 204712 w 1002917"/>
              <a:gd name="connsiteY3" fmla="*/ 489031 h 1003095"/>
              <a:gd name="connsiteX4" fmla="*/ 63842 w 1002917"/>
              <a:gd name="connsiteY4" fmla="*/ 348800 h 1003095"/>
              <a:gd name="connsiteX5" fmla="*/ 1245 w 1002917"/>
              <a:gd name="connsiteY5" fmla="*/ 168792 h 1003095"/>
              <a:gd name="connsiteX6" fmla="*/ 166749 w 1002917"/>
              <a:gd name="connsiteY6" fmla="*/ 5421 h 1003095"/>
              <a:gd name="connsiteX7" fmla="*/ 355075 w 1002917"/>
              <a:gd name="connsiteY7" fmla="*/ 74843 h 1003095"/>
              <a:gd name="connsiteX8" fmla="*/ 486027 w 1002917"/>
              <a:gd name="connsiteY8" fmla="*/ 206010 h 1003095"/>
              <a:gd name="connsiteX9" fmla="*/ 514180 w 1002917"/>
              <a:gd name="connsiteY9" fmla="*/ 206010 h 1003095"/>
              <a:gd name="connsiteX10" fmla="*/ 657184 w 1002917"/>
              <a:gd name="connsiteY10" fmla="*/ 62260 h 1003095"/>
              <a:gd name="connsiteX11" fmla="*/ 806479 w 1002917"/>
              <a:gd name="connsiteY11" fmla="*/ 835 h 1003095"/>
              <a:gd name="connsiteX12" fmla="*/ 993951 w 1002917"/>
              <a:gd name="connsiteY12" fmla="*/ 151730 h 1003095"/>
              <a:gd name="connsiteX13" fmla="*/ 936472 w 1002917"/>
              <a:gd name="connsiteY13" fmla="*/ 349013 h 1003095"/>
              <a:gd name="connsiteX14" fmla="*/ 797308 w 1002917"/>
              <a:gd name="connsiteY14" fmla="*/ 488178 h 1003095"/>
              <a:gd name="connsiteX15" fmla="*/ 797308 w 1002917"/>
              <a:gd name="connsiteY15" fmla="*/ 517504 h 1003095"/>
              <a:gd name="connsiteX16" fmla="*/ 951936 w 1002917"/>
              <a:gd name="connsiteY16" fmla="*/ 674477 h 1003095"/>
              <a:gd name="connsiteX17" fmla="*/ 1000349 w 1002917"/>
              <a:gd name="connsiteY17" fmla="*/ 822066 h 1003095"/>
              <a:gd name="connsiteX18" fmla="*/ 786324 w 1002917"/>
              <a:gd name="connsiteY18" fmla="*/ 1002958 h 1003095"/>
              <a:gd name="connsiteX19" fmla="*/ 742709 w 1002917"/>
              <a:gd name="connsiteY19" fmla="*/ 994289 h 1003095"/>
              <a:gd name="connsiteX20" fmla="*/ 653132 w 1002917"/>
              <a:gd name="connsiteY20" fmla="*/ 938090 h 1003095"/>
              <a:gd name="connsiteX21" fmla="*/ 516953 w 1002917"/>
              <a:gd name="connsiteY21" fmla="*/ 801484 h 1003095"/>
              <a:gd name="connsiteX22" fmla="*/ 483895 w 1002917"/>
              <a:gd name="connsiteY22" fmla="*/ 802018 h 1003095"/>
              <a:gd name="connsiteX23" fmla="*/ 346330 w 1002917"/>
              <a:gd name="connsiteY23" fmla="*/ 940009 h 1003095"/>
              <a:gd name="connsiteX24" fmla="*/ 54671 w 1002917"/>
              <a:gd name="connsiteY24" fmla="*/ 942888 h 1003095"/>
              <a:gd name="connsiteX25" fmla="*/ -355 w 1002917"/>
              <a:gd name="connsiteY25" fmla="*/ 803191 h 1003095"/>
              <a:gd name="connsiteX26" fmla="*/ 945217 w 1002917"/>
              <a:gd name="connsiteY26" fmla="*/ 809162 h 1003095"/>
              <a:gd name="connsiteX27" fmla="*/ 901389 w 1002917"/>
              <a:gd name="connsiteY27" fmla="*/ 698684 h 1003095"/>
              <a:gd name="connsiteX28" fmla="*/ 615701 w 1002917"/>
              <a:gd name="connsiteY28" fmla="*/ 411504 h 1003095"/>
              <a:gd name="connsiteX29" fmla="*/ 602585 w 1002917"/>
              <a:gd name="connsiteY29" fmla="*/ 405319 h 1003095"/>
              <a:gd name="connsiteX30" fmla="*/ 598105 w 1002917"/>
              <a:gd name="connsiteY30" fmla="*/ 417262 h 1003095"/>
              <a:gd name="connsiteX31" fmla="*/ 630738 w 1002917"/>
              <a:gd name="connsiteY31" fmla="*/ 514411 h 1003095"/>
              <a:gd name="connsiteX32" fmla="*/ 634790 w 1002917"/>
              <a:gd name="connsiteY32" fmla="*/ 518676 h 1003095"/>
              <a:gd name="connsiteX33" fmla="*/ 634683 w 1002917"/>
              <a:gd name="connsiteY33" fmla="*/ 556832 h 1003095"/>
              <a:gd name="connsiteX34" fmla="*/ 634150 w 1002917"/>
              <a:gd name="connsiteY34" fmla="*/ 557387 h 1003095"/>
              <a:gd name="connsiteX35" fmla="*/ 555770 w 1002917"/>
              <a:gd name="connsiteY35" fmla="*/ 635980 h 1003095"/>
              <a:gd name="connsiteX36" fmla="*/ 515140 w 1002917"/>
              <a:gd name="connsiteY36" fmla="*/ 635980 h 1003095"/>
              <a:gd name="connsiteX37" fmla="*/ 367871 w 1002917"/>
              <a:gd name="connsiteY37" fmla="*/ 488498 h 1003095"/>
              <a:gd name="connsiteX38" fmla="*/ 364992 w 1002917"/>
              <a:gd name="connsiteY38" fmla="*/ 448188 h 1003095"/>
              <a:gd name="connsiteX39" fmla="*/ 367871 w 1002917"/>
              <a:gd name="connsiteY39" fmla="*/ 445308 h 1003095"/>
              <a:gd name="connsiteX40" fmla="*/ 445078 w 1002917"/>
              <a:gd name="connsiteY40" fmla="*/ 367995 h 1003095"/>
              <a:gd name="connsiteX41" fmla="*/ 469924 w 1002917"/>
              <a:gd name="connsiteY41" fmla="*/ 359997 h 1003095"/>
              <a:gd name="connsiteX42" fmla="*/ 529963 w 1002917"/>
              <a:gd name="connsiteY42" fmla="*/ 361810 h 1003095"/>
              <a:gd name="connsiteX43" fmla="*/ 553211 w 1002917"/>
              <a:gd name="connsiteY43" fmla="*/ 355731 h 1003095"/>
              <a:gd name="connsiteX44" fmla="*/ 538921 w 1002917"/>
              <a:gd name="connsiteY44" fmla="*/ 334937 h 1003095"/>
              <a:gd name="connsiteX45" fmla="*/ 315617 w 1002917"/>
              <a:gd name="connsiteY45" fmla="*/ 111954 h 1003095"/>
              <a:gd name="connsiteX46" fmla="*/ 159817 w 1002917"/>
              <a:gd name="connsiteY46" fmla="*/ 61833 h 1003095"/>
              <a:gd name="connsiteX47" fmla="*/ 56164 w 1002917"/>
              <a:gd name="connsiteY47" fmla="*/ 169645 h 1003095"/>
              <a:gd name="connsiteX48" fmla="*/ 102125 w 1002917"/>
              <a:gd name="connsiteY48" fmla="*/ 311263 h 1003095"/>
              <a:gd name="connsiteX49" fmla="*/ 322549 w 1002917"/>
              <a:gd name="connsiteY49" fmla="*/ 531367 h 1003095"/>
              <a:gd name="connsiteX50" fmla="*/ 697601 w 1002917"/>
              <a:gd name="connsiteY50" fmla="*/ 906311 h 1003095"/>
              <a:gd name="connsiteX51" fmla="*/ 852654 w 1002917"/>
              <a:gd name="connsiteY51" fmla="*/ 939796 h 1003095"/>
              <a:gd name="connsiteX52" fmla="*/ 945217 w 1002917"/>
              <a:gd name="connsiteY52" fmla="*/ 809162 h 1003095"/>
              <a:gd name="connsiteX53" fmla="*/ 821623 w 1002917"/>
              <a:gd name="connsiteY53" fmla="*/ 299533 h 1003095"/>
              <a:gd name="connsiteX54" fmla="*/ 841776 w 1002917"/>
              <a:gd name="connsiteY54" fmla="*/ 280337 h 1003095"/>
              <a:gd name="connsiteX55" fmla="*/ 825034 w 1002917"/>
              <a:gd name="connsiteY55" fmla="*/ 261729 h 1003095"/>
              <a:gd name="connsiteX56" fmla="*/ 821516 w 1002917"/>
              <a:gd name="connsiteY56" fmla="*/ 261889 h 1003095"/>
              <a:gd name="connsiteX57" fmla="*/ 802427 w 1002917"/>
              <a:gd name="connsiteY57" fmla="*/ 278130 h 1003095"/>
              <a:gd name="connsiteX58" fmla="*/ 802534 w 1002917"/>
              <a:gd name="connsiteY58" fmla="*/ 281617 h 1003095"/>
              <a:gd name="connsiteX59" fmla="*/ 817143 w 1002917"/>
              <a:gd name="connsiteY59" fmla="*/ 299671 h 1003095"/>
              <a:gd name="connsiteX60" fmla="*/ 821623 w 1002917"/>
              <a:gd name="connsiteY60" fmla="*/ 299533 h 1003095"/>
              <a:gd name="connsiteX61" fmla="*/ 192450 w 1002917"/>
              <a:gd name="connsiteY61" fmla="*/ 836675 h 1003095"/>
              <a:gd name="connsiteX62" fmla="*/ 209937 w 1002917"/>
              <a:gd name="connsiteY62" fmla="*/ 859390 h 1003095"/>
              <a:gd name="connsiteX63" fmla="*/ 229773 w 1002917"/>
              <a:gd name="connsiteY63" fmla="*/ 840845 h 1003095"/>
              <a:gd name="connsiteX64" fmla="*/ 229773 w 1002917"/>
              <a:gd name="connsiteY64" fmla="*/ 839981 h 1003095"/>
              <a:gd name="connsiteX65" fmla="*/ 213030 w 1002917"/>
              <a:gd name="connsiteY65" fmla="*/ 818205 h 1003095"/>
              <a:gd name="connsiteX66" fmla="*/ 212284 w 1002917"/>
              <a:gd name="connsiteY66" fmla="*/ 818120 h 1003095"/>
              <a:gd name="connsiteX67" fmla="*/ 192450 w 1002917"/>
              <a:gd name="connsiteY67" fmla="*/ 836675 h 100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002917" h="1003095">
                <a:moveTo>
                  <a:pt x="-355" y="803191"/>
                </a:moveTo>
                <a:cubicBezTo>
                  <a:pt x="-2381" y="743153"/>
                  <a:pt x="24066" y="695591"/>
                  <a:pt x="64801" y="654429"/>
                </a:cubicBezTo>
                <a:cubicBezTo>
                  <a:pt x="111509" y="607294"/>
                  <a:pt x="158218" y="560159"/>
                  <a:pt x="205673" y="513878"/>
                </a:cubicBezTo>
                <a:cubicBezTo>
                  <a:pt x="216337" y="503214"/>
                  <a:pt x="213351" y="497562"/>
                  <a:pt x="204712" y="489031"/>
                </a:cubicBezTo>
                <a:cubicBezTo>
                  <a:pt x="157578" y="442323"/>
                  <a:pt x="111616" y="394655"/>
                  <a:pt x="63842" y="348800"/>
                </a:cubicBezTo>
                <a:cubicBezTo>
                  <a:pt x="13295" y="303606"/>
                  <a:pt x="-10272" y="235570"/>
                  <a:pt x="1245" y="168792"/>
                </a:cubicBezTo>
                <a:cubicBezTo>
                  <a:pt x="14361" y="83801"/>
                  <a:pt x="81651" y="17439"/>
                  <a:pt x="166749" y="5421"/>
                </a:cubicBezTo>
                <a:cubicBezTo>
                  <a:pt x="243103" y="-5243"/>
                  <a:pt x="302928" y="22803"/>
                  <a:pt x="355075" y="74843"/>
                </a:cubicBezTo>
                <a:cubicBezTo>
                  <a:pt x="398797" y="118459"/>
                  <a:pt x="442839" y="161861"/>
                  <a:pt x="486027" y="206010"/>
                </a:cubicBezTo>
                <a:cubicBezTo>
                  <a:pt x="496691" y="216673"/>
                  <a:pt x="503303" y="216673"/>
                  <a:pt x="514180" y="206010"/>
                </a:cubicBezTo>
                <a:cubicBezTo>
                  <a:pt x="561315" y="157489"/>
                  <a:pt x="609196" y="110034"/>
                  <a:pt x="657184" y="62260"/>
                </a:cubicBezTo>
                <a:cubicBezTo>
                  <a:pt x="698347" y="21523"/>
                  <a:pt x="749000" y="-2257"/>
                  <a:pt x="806479" y="835"/>
                </a:cubicBezTo>
                <a:cubicBezTo>
                  <a:pt x="893816" y="5634"/>
                  <a:pt x="968678" y="54795"/>
                  <a:pt x="993951" y="151730"/>
                </a:cubicBezTo>
                <a:cubicBezTo>
                  <a:pt x="1014213" y="229044"/>
                  <a:pt x="989580" y="293667"/>
                  <a:pt x="936472" y="349013"/>
                </a:cubicBezTo>
                <a:cubicBezTo>
                  <a:pt x="891150" y="396361"/>
                  <a:pt x="844337" y="442429"/>
                  <a:pt x="797308" y="488178"/>
                </a:cubicBezTo>
                <a:cubicBezTo>
                  <a:pt x="785791" y="499482"/>
                  <a:pt x="785897" y="505986"/>
                  <a:pt x="797308" y="517504"/>
                </a:cubicBezTo>
                <a:cubicBezTo>
                  <a:pt x="849242" y="569543"/>
                  <a:pt x="903948" y="619024"/>
                  <a:pt x="951936" y="674477"/>
                </a:cubicBezTo>
                <a:cubicBezTo>
                  <a:pt x="988193" y="714659"/>
                  <a:pt x="1005681" y="768245"/>
                  <a:pt x="1000349" y="822066"/>
                </a:cubicBezTo>
                <a:cubicBezTo>
                  <a:pt x="991178" y="931115"/>
                  <a:pt x="895416" y="1012097"/>
                  <a:pt x="786324" y="1002958"/>
                </a:cubicBezTo>
                <a:cubicBezTo>
                  <a:pt x="771501" y="1001721"/>
                  <a:pt x="756892" y="998810"/>
                  <a:pt x="742709" y="994289"/>
                </a:cubicBezTo>
                <a:cubicBezTo>
                  <a:pt x="708797" y="983017"/>
                  <a:pt x="678085" y="963736"/>
                  <a:pt x="653132" y="938090"/>
                </a:cubicBezTo>
                <a:cubicBezTo>
                  <a:pt x="607810" y="892341"/>
                  <a:pt x="561742" y="847553"/>
                  <a:pt x="516953" y="801484"/>
                </a:cubicBezTo>
                <a:cubicBezTo>
                  <a:pt x="503943" y="788048"/>
                  <a:pt x="495625" y="789434"/>
                  <a:pt x="483895" y="802018"/>
                </a:cubicBezTo>
                <a:cubicBezTo>
                  <a:pt x="438573" y="848512"/>
                  <a:pt x="392292" y="894154"/>
                  <a:pt x="346330" y="940009"/>
                </a:cubicBezTo>
                <a:cubicBezTo>
                  <a:pt x="263577" y="1022868"/>
                  <a:pt x="133051" y="1024254"/>
                  <a:pt x="54671" y="942888"/>
                </a:cubicBezTo>
                <a:cubicBezTo>
                  <a:pt x="18093" y="905724"/>
                  <a:pt x="-1742" y="855295"/>
                  <a:pt x="-355" y="803191"/>
                </a:cubicBezTo>
                <a:close/>
                <a:moveTo>
                  <a:pt x="945217" y="809162"/>
                </a:moveTo>
                <a:cubicBezTo>
                  <a:pt x="947029" y="767776"/>
                  <a:pt x="931033" y="727594"/>
                  <a:pt x="901389" y="698684"/>
                </a:cubicBezTo>
                <a:cubicBezTo>
                  <a:pt x="806052" y="603060"/>
                  <a:pt x="710824" y="507341"/>
                  <a:pt x="615701" y="411504"/>
                </a:cubicBezTo>
                <a:cubicBezTo>
                  <a:pt x="612076" y="407878"/>
                  <a:pt x="608449" y="403079"/>
                  <a:pt x="602585" y="405319"/>
                </a:cubicBezTo>
                <a:cubicBezTo>
                  <a:pt x="596719" y="407558"/>
                  <a:pt x="598639" y="412890"/>
                  <a:pt x="598105" y="417262"/>
                </a:cubicBezTo>
                <a:cubicBezTo>
                  <a:pt x="593094" y="455013"/>
                  <a:pt x="592667" y="491164"/>
                  <a:pt x="630738" y="514411"/>
                </a:cubicBezTo>
                <a:cubicBezTo>
                  <a:pt x="632338" y="515563"/>
                  <a:pt x="633724" y="517013"/>
                  <a:pt x="634790" y="518676"/>
                </a:cubicBezTo>
                <a:cubicBezTo>
                  <a:pt x="645347" y="529234"/>
                  <a:pt x="645240" y="546318"/>
                  <a:pt x="634683" y="556832"/>
                </a:cubicBezTo>
                <a:cubicBezTo>
                  <a:pt x="634577" y="557024"/>
                  <a:pt x="634363" y="557205"/>
                  <a:pt x="634150" y="557387"/>
                </a:cubicBezTo>
                <a:cubicBezTo>
                  <a:pt x="608449" y="583940"/>
                  <a:pt x="582430" y="610706"/>
                  <a:pt x="555770" y="635980"/>
                </a:cubicBezTo>
                <a:cubicBezTo>
                  <a:pt x="540947" y="650270"/>
                  <a:pt x="529856" y="650376"/>
                  <a:pt x="515140" y="635980"/>
                </a:cubicBezTo>
                <a:cubicBezTo>
                  <a:pt x="465340" y="587139"/>
                  <a:pt x="416286" y="537978"/>
                  <a:pt x="367871" y="488498"/>
                </a:cubicBezTo>
                <a:cubicBezTo>
                  <a:pt x="355928" y="478154"/>
                  <a:pt x="354648" y="460110"/>
                  <a:pt x="364992" y="448188"/>
                </a:cubicBezTo>
                <a:cubicBezTo>
                  <a:pt x="365844" y="447153"/>
                  <a:pt x="366805" y="446194"/>
                  <a:pt x="367871" y="445308"/>
                </a:cubicBezTo>
                <a:cubicBezTo>
                  <a:pt x="393251" y="419075"/>
                  <a:pt x="419271" y="393588"/>
                  <a:pt x="445078" y="367995"/>
                </a:cubicBezTo>
                <a:cubicBezTo>
                  <a:pt x="451156" y="360775"/>
                  <a:pt x="460754" y="357672"/>
                  <a:pt x="469924" y="359997"/>
                </a:cubicBezTo>
                <a:cubicBezTo>
                  <a:pt x="489866" y="366182"/>
                  <a:pt x="509914" y="362130"/>
                  <a:pt x="529963" y="361810"/>
                </a:cubicBezTo>
                <a:cubicBezTo>
                  <a:pt x="538067" y="361810"/>
                  <a:pt x="550651" y="362343"/>
                  <a:pt x="553211" y="355731"/>
                </a:cubicBezTo>
                <a:cubicBezTo>
                  <a:pt x="556622" y="346774"/>
                  <a:pt x="544999" y="341122"/>
                  <a:pt x="538921" y="334937"/>
                </a:cubicBezTo>
                <a:cubicBezTo>
                  <a:pt x="464593" y="260641"/>
                  <a:pt x="390158" y="186313"/>
                  <a:pt x="315617" y="111954"/>
                </a:cubicBezTo>
                <a:cubicBezTo>
                  <a:pt x="272216" y="68445"/>
                  <a:pt x="223374" y="45517"/>
                  <a:pt x="159817" y="61833"/>
                </a:cubicBezTo>
                <a:cubicBezTo>
                  <a:pt x="111723" y="74203"/>
                  <a:pt x="65335" y="120911"/>
                  <a:pt x="56164" y="169645"/>
                </a:cubicBezTo>
                <a:cubicBezTo>
                  <a:pt x="45500" y="225738"/>
                  <a:pt x="62669" y="271913"/>
                  <a:pt x="102125" y="311263"/>
                </a:cubicBezTo>
                <a:lnTo>
                  <a:pt x="322549" y="531367"/>
                </a:lnTo>
                <a:cubicBezTo>
                  <a:pt x="447530" y="656348"/>
                  <a:pt x="572512" y="781330"/>
                  <a:pt x="697601" y="906311"/>
                </a:cubicBezTo>
                <a:cubicBezTo>
                  <a:pt x="741855" y="950460"/>
                  <a:pt x="796349" y="958458"/>
                  <a:pt x="852654" y="939796"/>
                </a:cubicBezTo>
                <a:cubicBezTo>
                  <a:pt x="908853" y="921304"/>
                  <a:pt x="946390" y="868305"/>
                  <a:pt x="945217" y="809162"/>
                </a:cubicBezTo>
                <a:close/>
                <a:moveTo>
                  <a:pt x="821623" y="299533"/>
                </a:moveTo>
                <a:cubicBezTo>
                  <a:pt x="835378" y="299533"/>
                  <a:pt x="842310" y="292494"/>
                  <a:pt x="841776" y="280337"/>
                </a:cubicBezTo>
                <a:cubicBezTo>
                  <a:pt x="842310" y="270569"/>
                  <a:pt x="834846" y="262241"/>
                  <a:pt x="825034" y="261729"/>
                </a:cubicBezTo>
                <a:cubicBezTo>
                  <a:pt x="823862" y="261665"/>
                  <a:pt x="822689" y="261718"/>
                  <a:pt x="821516" y="261889"/>
                </a:cubicBezTo>
                <a:cubicBezTo>
                  <a:pt x="811811" y="261110"/>
                  <a:pt x="803280" y="268383"/>
                  <a:pt x="802427" y="278130"/>
                </a:cubicBezTo>
                <a:cubicBezTo>
                  <a:pt x="802320" y="279292"/>
                  <a:pt x="802427" y="280465"/>
                  <a:pt x="802534" y="281617"/>
                </a:cubicBezTo>
                <a:cubicBezTo>
                  <a:pt x="801574" y="290639"/>
                  <a:pt x="808079" y="298722"/>
                  <a:pt x="817143" y="299671"/>
                </a:cubicBezTo>
                <a:cubicBezTo>
                  <a:pt x="818636" y="299831"/>
                  <a:pt x="820129" y="299788"/>
                  <a:pt x="821623" y="299533"/>
                </a:cubicBezTo>
                <a:close/>
                <a:moveTo>
                  <a:pt x="192450" y="836675"/>
                </a:moveTo>
                <a:cubicBezTo>
                  <a:pt x="192450" y="849686"/>
                  <a:pt x="198955" y="858536"/>
                  <a:pt x="209937" y="859390"/>
                </a:cubicBezTo>
                <a:cubicBezTo>
                  <a:pt x="220496" y="859742"/>
                  <a:pt x="229453" y="851445"/>
                  <a:pt x="229773" y="840845"/>
                </a:cubicBezTo>
                <a:cubicBezTo>
                  <a:pt x="229773" y="840557"/>
                  <a:pt x="229773" y="840269"/>
                  <a:pt x="229773" y="839981"/>
                </a:cubicBezTo>
                <a:cubicBezTo>
                  <a:pt x="231160" y="829349"/>
                  <a:pt x="223694" y="819603"/>
                  <a:pt x="213030" y="818205"/>
                </a:cubicBezTo>
                <a:cubicBezTo>
                  <a:pt x="212817" y="818174"/>
                  <a:pt x="212498" y="818141"/>
                  <a:pt x="212284" y="818120"/>
                </a:cubicBezTo>
                <a:cubicBezTo>
                  <a:pt x="200980" y="816841"/>
                  <a:pt x="194155" y="825905"/>
                  <a:pt x="192450" y="836675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4" name="Forma libre: forma 42">
            <a:extLst>
              <a:ext uri="{FF2B5EF4-FFF2-40B4-BE49-F238E27FC236}">
                <a16:creationId xmlns:a16="http://schemas.microsoft.com/office/drawing/2014/main" id="{A1A7648D-70FA-F057-FA96-1C0F556682F5}"/>
              </a:ext>
            </a:extLst>
          </p:cNvPr>
          <p:cNvSpPr/>
          <p:nvPr/>
        </p:nvSpPr>
        <p:spPr>
          <a:xfrm>
            <a:off x="5504023" y="3414740"/>
            <a:ext cx="981425" cy="1225872"/>
          </a:xfrm>
          <a:custGeom>
            <a:avLst/>
            <a:gdLst>
              <a:gd name="connsiteX0" fmla="*/ 304492 w 816910"/>
              <a:gd name="connsiteY0" fmla="*/ 841421 h 1020381"/>
              <a:gd name="connsiteX1" fmla="*/ 301721 w 816910"/>
              <a:gd name="connsiteY1" fmla="*/ 912763 h 1020381"/>
              <a:gd name="connsiteX2" fmla="*/ 195934 w 816910"/>
              <a:gd name="connsiteY2" fmla="*/ 1020255 h 1020381"/>
              <a:gd name="connsiteX3" fmla="*/ 57303 w 816910"/>
              <a:gd name="connsiteY3" fmla="*/ 934197 h 1020381"/>
              <a:gd name="connsiteX4" fmla="*/ 49838 w 816910"/>
              <a:gd name="connsiteY4" fmla="*/ 882584 h 1020381"/>
              <a:gd name="connsiteX5" fmla="*/ 49838 w 816910"/>
              <a:gd name="connsiteY5" fmla="*/ 90466 h 1020381"/>
              <a:gd name="connsiteX6" fmla="*/ 15820 w 816910"/>
              <a:gd name="connsiteY6" fmla="*/ 47810 h 1020381"/>
              <a:gd name="connsiteX7" fmla="*/ -1349 w 816910"/>
              <a:gd name="connsiteY7" fmla="*/ 27015 h 1020381"/>
              <a:gd name="connsiteX8" fmla="*/ 13154 w 816910"/>
              <a:gd name="connsiteY8" fmla="*/ 4408 h 1020381"/>
              <a:gd name="connsiteX9" fmla="*/ 43973 w 816910"/>
              <a:gd name="connsiteY9" fmla="*/ 569 h 1020381"/>
              <a:gd name="connsiteX10" fmla="*/ 309292 w 816910"/>
              <a:gd name="connsiteY10" fmla="*/ 569 h 1020381"/>
              <a:gd name="connsiteX11" fmla="*/ 334565 w 816910"/>
              <a:gd name="connsiteY11" fmla="*/ 2808 h 1020381"/>
              <a:gd name="connsiteX12" fmla="*/ 354934 w 816910"/>
              <a:gd name="connsiteY12" fmla="*/ 27442 h 1020381"/>
              <a:gd name="connsiteX13" fmla="*/ 333713 w 816910"/>
              <a:gd name="connsiteY13" fmla="*/ 48855 h 1020381"/>
              <a:gd name="connsiteX14" fmla="*/ 331686 w 816910"/>
              <a:gd name="connsiteY14" fmla="*/ 48770 h 1020381"/>
              <a:gd name="connsiteX15" fmla="*/ 303960 w 816910"/>
              <a:gd name="connsiteY15" fmla="*/ 78736 h 1020381"/>
              <a:gd name="connsiteX16" fmla="*/ 303960 w 816910"/>
              <a:gd name="connsiteY16" fmla="*/ 381165 h 1020381"/>
              <a:gd name="connsiteX17" fmla="*/ 308012 w 816910"/>
              <a:gd name="connsiteY17" fmla="*/ 393322 h 1020381"/>
              <a:gd name="connsiteX18" fmla="*/ 393324 w 816910"/>
              <a:gd name="connsiteY18" fmla="*/ 338189 h 1020381"/>
              <a:gd name="connsiteX19" fmla="*/ 408786 w 816910"/>
              <a:gd name="connsiteY19" fmla="*/ 308437 h 1020381"/>
              <a:gd name="connsiteX20" fmla="*/ 408786 w 816910"/>
              <a:gd name="connsiteY20" fmla="*/ 64552 h 1020381"/>
              <a:gd name="connsiteX21" fmla="*/ 393217 w 816910"/>
              <a:gd name="connsiteY21" fmla="*/ 43864 h 1020381"/>
              <a:gd name="connsiteX22" fmla="*/ 368796 w 816910"/>
              <a:gd name="connsiteY22" fmla="*/ 19337 h 1020381"/>
              <a:gd name="connsiteX23" fmla="*/ 399083 w 816910"/>
              <a:gd name="connsiteY23" fmla="*/ 889 h 1020381"/>
              <a:gd name="connsiteX24" fmla="*/ 576636 w 816910"/>
              <a:gd name="connsiteY24" fmla="*/ 889 h 1020381"/>
              <a:gd name="connsiteX25" fmla="*/ 625371 w 816910"/>
              <a:gd name="connsiteY25" fmla="*/ 1742 h 1020381"/>
              <a:gd name="connsiteX26" fmla="*/ 650857 w 816910"/>
              <a:gd name="connsiteY26" fmla="*/ 23070 h 1020381"/>
              <a:gd name="connsiteX27" fmla="*/ 627397 w 816910"/>
              <a:gd name="connsiteY27" fmla="*/ 43864 h 1020381"/>
              <a:gd name="connsiteX28" fmla="*/ 609055 w 816910"/>
              <a:gd name="connsiteY28" fmla="*/ 60895 h 1020381"/>
              <a:gd name="connsiteX29" fmla="*/ 609269 w 816910"/>
              <a:gd name="connsiteY29" fmla="*/ 64446 h 1020381"/>
              <a:gd name="connsiteX30" fmla="*/ 609269 w 816910"/>
              <a:gd name="connsiteY30" fmla="*/ 302465 h 1020381"/>
              <a:gd name="connsiteX31" fmla="*/ 636142 w 816910"/>
              <a:gd name="connsiteY31" fmla="*/ 344268 h 1020381"/>
              <a:gd name="connsiteX32" fmla="*/ 787783 w 816910"/>
              <a:gd name="connsiteY32" fmla="*/ 499855 h 1020381"/>
              <a:gd name="connsiteX33" fmla="*/ 814870 w 816910"/>
              <a:gd name="connsiteY33" fmla="*/ 635500 h 1020381"/>
              <a:gd name="connsiteX34" fmla="*/ 616199 w 816910"/>
              <a:gd name="connsiteY34" fmla="*/ 903272 h 1020381"/>
              <a:gd name="connsiteX35" fmla="*/ 469039 w 816910"/>
              <a:gd name="connsiteY35" fmla="*/ 920121 h 1020381"/>
              <a:gd name="connsiteX36" fmla="*/ 314624 w 816910"/>
              <a:gd name="connsiteY36" fmla="*/ 847926 h 1020381"/>
              <a:gd name="connsiteX37" fmla="*/ 304492 w 816910"/>
              <a:gd name="connsiteY37" fmla="*/ 841421 h 1020381"/>
              <a:gd name="connsiteX38" fmla="*/ 588368 w 816910"/>
              <a:gd name="connsiteY38" fmla="*/ 643605 h 1020381"/>
              <a:gd name="connsiteX39" fmla="*/ 740542 w 816910"/>
              <a:gd name="connsiteY39" fmla="*/ 643605 h 1020381"/>
              <a:gd name="connsiteX40" fmla="*/ 760162 w 816910"/>
              <a:gd name="connsiteY40" fmla="*/ 624729 h 1020381"/>
              <a:gd name="connsiteX41" fmla="*/ 753552 w 816910"/>
              <a:gd name="connsiteY41" fmla="*/ 567037 h 1020381"/>
              <a:gd name="connsiteX42" fmla="*/ 627290 w 816910"/>
              <a:gd name="connsiteY42" fmla="*/ 400893 h 1020381"/>
              <a:gd name="connsiteX43" fmla="*/ 554561 w 816910"/>
              <a:gd name="connsiteY43" fmla="*/ 281031 h 1020381"/>
              <a:gd name="connsiteX44" fmla="*/ 554561 w 816910"/>
              <a:gd name="connsiteY44" fmla="*/ 74150 h 1020381"/>
              <a:gd name="connsiteX45" fmla="*/ 536006 w 816910"/>
              <a:gd name="connsiteY45" fmla="*/ 55382 h 1020381"/>
              <a:gd name="connsiteX46" fmla="*/ 498896 w 816910"/>
              <a:gd name="connsiteY46" fmla="*/ 55382 h 1020381"/>
              <a:gd name="connsiteX47" fmla="*/ 464665 w 816910"/>
              <a:gd name="connsiteY47" fmla="*/ 88760 h 1020381"/>
              <a:gd name="connsiteX48" fmla="*/ 464665 w 816910"/>
              <a:gd name="connsiteY48" fmla="*/ 295533 h 1020381"/>
              <a:gd name="connsiteX49" fmla="*/ 404735 w 816910"/>
              <a:gd name="connsiteY49" fmla="*/ 393855 h 1020381"/>
              <a:gd name="connsiteX50" fmla="*/ 271754 w 816910"/>
              <a:gd name="connsiteY50" fmla="*/ 548482 h 1020381"/>
              <a:gd name="connsiteX51" fmla="*/ 285725 w 816910"/>
              <a:gd name="connsiteY51" fmla="*/ 566824 h 1020381"/>
              <a:gd name="connsiteX52" fmla="*/ 394495 w 816910"/>
              <a:gd name="connsiteY52" fmla="*/ 559359 h 1020381"/>
              <a:gd name="connsiteX53" fmla="*/ 420624 w 816910"/>
              <a:gd name="connsiteY53" fmla="*/ 584527 h 1020381"/>
              <a:gd name="connsiteX54" fmla="*/ 417318 w 816910"/>
              <a:gd name="connsiteY54" fmla="*/ 617478 h 1020381"/>
              <a:gd name="connsiteX55" fmla="*/ 441632 w 816910"/>
              <a:gd name="connsiteY55" fmla="*/ 643178 h 1020381"/>
              <a:gd name="connsiteX56" fmla="*/ 105290 w 816910"/>
              <a:gd name="connsiteY56" fmla="*/ 346401 h 1020381"/>
              <a:gd name="connsiteX57" fmla="*/ 105290 w 816910"/>
              <a:gd name="connsiteY57" fmla="*/ 346401 h 1020381"/>
              <a:gd name="connsiteX58" fmla="*/ 105290 w 816910"/>
              <a:gd name="connsiteY58" fmla="*/ 621424 h 1020381"/>
              <a:gd name="connsiteX59" fmla="*/ 127578 w 816910"/>
              <a:gd name="connsiteY59" fmla="*/ 643925 h 1020381"/>
              <a:gd name="connsiteX60" fmla="*/ 187936 w 816910"/>
              <a:gd name="connsiteY60" fmla="*/ 643925 h 1020381"/>
              <a:gd name="connsiteX61" fmla="*/ 209264 w 816910"/>
              <a:gd name="connsiteY61" fmla="*/ 621317 h 1020381"/>
              <a:gd name="connsiteX62" fmla="*/ 243495 w 816910"/>
              <a:gd name="connsiteY62" fmla="*/ 477354 h 1020381"/>
              <a:gd name="connsiteX63" fmla="*/ 248720 w 816910"/>
              <a:gd name="connsiteY63" fmla="*/ 454853 h 1020381"/>
              <a:gd name="connsiteX64" fmla="*/ 248720 w 816910"/>
              <a:gd name="connsiteY64" fmla="*/ 74470 h 1020381"/>
              <a:gd name="connsiteX65" fmla="*/ 230912 w 816910"/>
              <a:gd name="connsiteY65" fmla="*/ 55701 h 1020381"/>
              <a:gd name="connsiteX66" fmla="*/ 119686 w 816910"/>
              <a:gd name="connsiteY66" fmla="*/ 55701 h 1020381"/>
              <a:gd name="connsiteX67" fmla="*/ 104543 w 816910"/>
              <a:gd name="connsiteY67" fmla="*/ 71484 h 1020381"/>
              <a:gd name="connsiteX68" fmla="*/ 105290 w 816910"/>
              <a:gd name="connsiteY68" fmla="*/ 346401 h 1020381"/>
              <a:gd name="connsiteX69" fmla="*/ 472129 w 816910"/>
              <a:gd name="connsiteY69" fmla="*/ 864562 h 1020381"/>
              <a:gd name="connsiteX70" fmla="*/ 378180 w 816910"/>
              <a:gd name="connsiteY70" fmla="*/ 733609 h 1020381"/>
              <a:gd name="connsiteX71" fmla="*/ 361545 w 816910"/>
              <a:gd name="connsiteY71" fmla="*/ 722113 h 1020381"/>
              <a:gd name="connsiteX72" fmla="*/ 361118 w 816910"/>
              <a:gd name="connsiteY72" fmla="*/ 722198 h 1020381"/>
              <a:gd name="connsiteX73" fmla="*/ 304919 w 816910"/>
              <a:gd name="connsiteY73" fmla="*/ 726357 h 1020381"/>
              <a:gd name="connsiteX74" fmla="*/ 295428 w 816910"/>
              <a:gd name="connsiteY74" fmla="*/ 744592 h 1020381"/>
              <a:gd name="connsiteX75" fmla="*/ 364105 w 816910"/>
              <a:gd name="connsiteY75" fmla="*/ 820520 h 1020381"/>
              <a:gd name="connsiteX76" fmla="*/ 472129 w 816910"/>
              <a:gd name="connsiteY76" fmla="*/ 864562 h 10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16910" h="1020381">
                <a:moveTo>
                  <a:pt x="304492" y="841421"/>
                </a:moveTo>
                <a:cubicBezTo>
                  <a:pt x="303107" y="867441"/>
                  <a:pt x="304492" y="890155"/>
                  <a:pt x="301721" y="912763"/>
                </a:cubicBezTo>
                <a:cubicBezTo>
                  <a:pt x="294362" y="966083"/>
                  <a:pt x="246801" y="1015563"/>
                  <a:pt x="195934" y="1020255"/>
                </a:cubicBezTo>
                <a:cubicBezTo>
                  <a:pt x="130244" y="1026334"/>
                  <a:pt x="75751" y="991996"/>
                  <a:pt x="57303" y="934197"/>
                </a:cubicBezTo>
                <a:cubicBezTo>
                  <a:pt x="52077" y="917487"/>
                  <a:pt x="49625" y="900073"/>
                  <a:pt x="49838" y="882584"/>
                </a:cubicBezTo>
                <a:cubicBezTo>
                  <a:pt x="49838" y="618545"/>
                  <a:pt x="49838" y="354505"/>
                  <a:pt x="49838" y="90466"/>
                </a:cubicBezTo>
                <a:cubicBezTo>
                  <a:pt x="49838" y="56661"/>
                  <a:pt x="49838" y="56661"/>
                  <a:pt x="15820" y="47810"/>
                </a:cubicBezTo>
                <a:cubicBezTo>
                  <a:pt x="5902" y="45837"/>
                  <a:pt x="-1242" y="37146"/>
                  <a:pt x="-1349" y="27015"/>
                </a:cubicBezTo>
                <a:cubicBezTo>
                  <a:pt x="-3056" y="16874"/>
                  <a:pt x="3236" y="7116"/>
                  <a:pt x="13154" y="4408"/>
                </a:cubicBezTo>
                <a:cubicBezTo>
                  <a:pt x="23179" y="1795"/>
                  <a:pt x="33629" y="505"/>
                  <a:pt x="43973" y="569"/>
                </a:cubicBezTo>
                <a:cubicBezTo>
                  <a:pt x="132377" y="569"/>
                  <a:pt x="220781" y="569"/>
                  <a:pt x="309292" y="569"/>
                </a:cubicBezTo>
                <a:cubicBezTo>
                  <a:pt x="317717" y="622"/>
                  <a:pt x="326247" y="1369"/>
                  <a:pt x="334565" y="2808"/>
                </a:cubicBezTo>
                <a:cubicBezTo>
                  <a:pt x="346936" y="4045"/>
                  <a:pt x="356000" y="15029"/>
                  <a:pt x="354934" y="27442"/>
                </a:cubicBezTo>
                <a:cubicBezTo>
                  <a:pt x="354934" y="39225"/>
                  <a:pt x="345443" y="48813"/>
                  <a:pt x="333713" y="48855"/>
                </a:cubicBezTo>
                <a:cubicBezTo>
                  <a:pt x="333072" y="48855"/>
                  <a:pt x="332326" y="48834"/>
                  <a:pt x="331686" y="48770"/>
                </a:cubicBezTo>
                <a:cubicBezTo>
                  <a:pt x="312171" y="48770"/>
                  <a:pt x="303960" y="59967"/>
                  <a:pt x="303960" y="78736"/>
                </a:cubicBezTo>
                <a:lnTo>
                  <a:pt x="303960" y="381165"/>
                </a:lnTo>
                <a:cubicBezTo>
                  <a:pt x="303000" y="385655"/>
                  <a:pt x="304492" y="390325"/>
                  <a:pt x="308012" y="393322"/>
                </a:cubicBezTo>
                <a:cubicBezTo>
                  <a:pt x="335099" y="372922"/>
                  <a:pt x="363571" y="354494"/>
                  <a:pt x="393324" y="338189"/>
                </a:cubicBezTo>
                <a:cubicBezTo>
                  <a:pt x="403561" y="331898"/>
                  <a:pt x="409533" y="320455"/>
                  <a:pt x="408786" y="308437"/>
                </a:cubicBezTo>
                <a:cubicBezTo>
                  <a:pt x="408786" y="227178"/>
                  <a:pt x="408786" y="145812"/>
                  <a:pt x="408786" y="64552"/>
                </a:cubicBezTo>
                <a:cubicBezTo>
                  <a:pt x="408786" y="53888"/>
                  <a:pt x="405800" y="45144"/>
                  <a:pt x="393217" y="43864"/>
                </a:cubicBezTo>
                <a:cubicBezTo>
                  <a:pt x="378180" y="42371"/>
                  <a:pt x="367196" y="33947"/>
                  <a:pt x="368796" y="19337"/>
                </a:cubicBezTo>
                <a:cubicBezTo>
                  <a:pt x="370396" y="4728"/>
                  <a:pt x="385326" y="889"/>
                  <a:pt x="399083" y="889"/>
                </a:cubicBezTo>
                <a:cubicBezTo>
                  <a:pt x="458268" y="889"/>
                  <a:pt x="517451" y="889"/>
                  <a:pt x="576636" y="889"/>
                </a:cubicBezTo>
                <a:cubicBezTo>
                  <a:pt x="592846" y="889"/>
                  <a:pt x="608628" y="889"/>
                  <a:pt x="625371" y="1742"/>
                </a:cubicBezTo>
                <a:cubicBezTo>
                  <a:pt x="638488" y="2488"/>
                  <a:pt x="650644" y="7287"/>
                  <a:pt x="650857" y="23070"/>
                </a:cubicBezTo>
                <a:cubicBezTo>
                  <a:pt x="651071" y="38852"/>
                  <a:pt x="640193" y="42905"/>
                  <a:pt x="627397" y="43864"/>
                </a:cubicBezTo>
                <a:cubicBezTo>
                  <a:pt x="617587" y="43502"/>
                  <a:pt x="609375" y="51116"/>
                  <a:pt x="609055" y="60895"/>
                </a:cubicBezTo>
                <a:cubicBezTo>
                  <a:pt x="608948" y="62078"/>
                  <a:pt x="609055" y="63273"/>
                  <a:pt x="609269" y="64446"/>
                </a:cubicBezTo>
                <a:cubicBezTo>
                  <a:pt x="609269" y="143786"/>
                  <a:pt x="609269" y="223125"/>
                  <a:pt x="609269" y="302465"/>
                </a:cubicBezTo>
                <a:cubicBezTo>
                  <a:pt x="609055" y="320519"/>
                  <a:pt x="619612" y="336942"/>
                  <a:pt x="636142" y="344268"/>
                </a:cubicBezTo>
                <a:cubicBezTo>
                  <a:pt x="704070" y="375801"/>
                  <a:pt x="758030" y="431168"/>
                  <a:pt x="787783" y="499855"/>
                </a:cubicBezTo>
                <a:cubicBezTo>
                  <a:pt x="808044" y="542073"/>
                  <a:pt x="817429" y="588728"/>
                  <a:pt x="814870" y="635500"/>
                </a:cubicBezTo>
                <a:cubicBezTo>
                  <a:pt x="804206" y="750244"/>
                  <a:pt x="740222" y="855604"/>
                  <a:pt x="616199" y="903272"/>
                </a:cubicBezTo>
                <a:cubicBezTo>
                  <a:pt x="569492" y="921720"/>
                  <a:pt x="518732" y="927532"/>
                  <a:pt x="469039" y="920121"/>
                </a:cubicBezTo>
                <a:cubicBezTo>
                  <a:pt x="411345" y="912709"/>
                  <a:pt x="357280" y="887468"/>
                  <a:pt x="314624" y="847926"/>
                </a:cubicBezTo>
                <a:cubicBezTo>
                  <a:pt x="311424" y="845548"/>
                  <a:pt x="308012" y="843373"/>
                  <a:pt x="304492" y="841421"/>
                </a:cubicBezTo>
                <a:close/>
                <a:moveTo>
                  <a:pt x="588368" y="643605"/>
                </a:moveTo>
                <a:cubicBezTo>
                  <a:pt x="639128" y="643605"/>
                  <a:pt x="689782" y="643605"/>
                  <a:pt x="740542" y="643605"/>
                </a:cubicBezTo>
                <a:cubicBezTo>
                  <a:pt x="754617" y="643605"/>
                  <a:pt x="760696" y="639446"/>
                  <a:pt x="760162" y="624729"/>
                </a:cubicBezTo>
                <a:cubicBezTo>
                  <a:pt x="759842" y="605332"/>
                  <a:pt x="757603" y="586009"/>
                  <a:pt x="753552" y="567037"/>
                </a:cubicBezTo>
                <a:cubicBezTo>
                  <a:pt x="736382" y="492390"/>
                  <a:pt x="695221" y="434591"/>
                  <a:pt x="627290" y="400893"/>
                </a:cubicBezTo>
                <a:cubicBezTo>
                  <a:pt x="575251" y="374980"/>
                  <a:pt x="554882" y="335097"/>
                  <a:pt x="554561" y="281031"/>
                </a:cubicBezTo>
                <a:cubicBezTo>
                  <a:pt x="554561" y="212035"/>
                  <a:pt x="554561" y="143039"/>
                  <a:pt x="554561" y="74150"/>
                </a:cubicBezTo>
                <a:cubicBezTo>
                  <a:pt x="554561" y="59327"/>
                  <a:pt x="550510" y="54208"/>
                  <a:pt x="536006" y="55382"/>
                </a:cubicBezTo>
                <a:cubicBezTo>
                  <a:pt x="523744" y="56448"/>
                  <a:pt x="511268" y="55382"/>
                  <a:pt x="498896" y="55382"/>
                </a:cubicBezTo>
                <a:cubicBezTo>
                  <a:pt x="464665" y="55382"/>
                  <a:pt x="464665" y="55382"/>
                  <a:pt x="464665" y="88760"/>
                </a:cubicBezTo>
                <a:cubicBezTo>
                  <a:pt x="464665" y="157649"/>
                  <a:pt x="464024" y="226644"/>
                  <a:pt x="464665" y="295533"/>
                </a:cubicBezTo>
                <a:cubicBezTo>
                  <a:pt x="467544" y="337688"/>
                  <a:pt x="443551" y="377070"/>
                  <a:pt x="404735" y="393855"/>
                </a:cubicBezTo>
                <a:cubicBezTo>
                  <a:pt x="340643" y="424354"/>
                  <a:pt x="292336" y="480500"/>
                  <a:pt x="271754" y="548482"/>
                </a:cubicBezTo>
                <a:cubicBezTo>
                  <a:pt x="267275" y="562132"/>
                  <a:pt x="270582" y="566931"/>
                  <a:pt x="285725" y="566824"/>
                </a:cubicBezTo>
                <a:cubicBezTo>
                  <a:pt x="322088" y="566312"/>
                  <a:pt x="358452" y="563817"/>
                  <a:pt x="394495" y="559359"/>
                </a:cubicBezTo>
                <a:cubicBezTo>
                  <a:pt x="417638" y="556480"/>
                  <a:pt x="422223" y="560639"/>
                  <a:pt x="420624" y="584527"/>
                </a:cubicBezTo>
                <a:cubicBezTo>
                  <a:pt x="419770" y="595190"/>
                  <a:pt x="417638" y="606494"/>
                  <a:pt x="417318" y="617478"/>
                </a:cubicBezTo>
                <a:cubicBezTo>
                  <a:pt x="416570" y="641792"/>
                  <a:pt x="418065" y="643178"/>
                  <a:pt x="441632" y="643178"/>
                </a:cubicBezTo>
                <a:close/>
                <a:moveTo>
                  <a:pt x="105290" y="346401"/>
                </a:moveTo>
                <a:lnTo>
                  <a:pt x="105290" y="346401"/>
                </a:lnTo>
                <a:cubicBezTo>
                  <a:pt x="105290" y="438110"/>
                  <a:pt x="105290" y="529820"/>
                  <a:pt x="105290" y="621424"/>
                </a:cubicBezTo>
                <a:cubicBezTo>
                  <a:pt x="105290" y="638273"/>
                  <a:pt x="110302" y="644991"/>
                  <a:pt x="127578" y="643925"/>
                </a:cubicBezTo>
                <a:cubicBezTo>
                  <a:pt x="147626" y="642698"/>
                  <a:pt x="167888" y="642698"/>
                  <a:pt x="187936" y="643925"/>
                </a:cubicBezTo>
                <a:cubicBezTo>
                  <a:pt x="205745" y="645098"/>
                  <a:pt x="210544" y="637846"/>
                  <a:pt x="209264" y="621317"/>
                </a:cubicBezTo>
                <a:cubicBezTo>
                  <a:pt x="207237" y="571101"/>
                  <a:pt x="219075" y="521289"/>
                  <a:pt x="243495" y="477354"/>
                </a:cubicBezTo>
                <a:cubicBezTo>
                  <a:pt x="247015" y="470380"/>
                  <a:pt x="248827" y="462659"/>
                  <a:pt x="248720" y="454853"/>
                </a:cubicBezTo>
                <a:cubicBezTo>
                  <a:pt x="248720" y="328091"/>
                  <a:pt x="248720" y="201296"/>
                  <a:pt x="248720" y="74470"/>
                </a:cubicBezTo>
                <a:cubicBezTo>
                  <a:pt x="248720" y="61566"/>
                  <a:pt x="244774" y="55488"/>
                  <a:pt x="230912" y="55701"/>
                </a:cubicBezTo>
                <a:cubicBezTo>
                  <a:pt x="193802" y="56234"/>
                  <a:pt x="156797" y="56234"/>
                  <a:pt x="119686" y="55701"/>
                </a:cubicBezTo>
                <a:cubicBezTo>
                  <a:pt x="107850" y="55701"/>
                  <a:pt x="104438" y="59327"/>
                  <a:pt x="104543" y="71484"/>
                </a:cubicBezTo>
                <a:cubicBezTo>
                  <a:pt x="105504" y="163087"/>
                  <a:pt x="105290" y="254797"/>
                  <a:pt x="105290" y="346401"/>
                </a:cubicBezTo>
                <a:close/>
                <a:moveTo>
                  <a:pt x="472129" y="864562"/>
                </a:moveTo>
                <a:cubicBezTo>
                  <a:pt x="427875" y="831855"/>
                  <a:pt x="394922" y="786043"/>
                  <a:pt x="378180" y="733609"/>
                </a:cubicBezTo>
                <a:cubicBezTo>
                  <a:pt x="376794" y="725845"/>
                  <a:pt x="369330" y="720695"/>
                  <a:pt x="361545" y="722113"/>
                </a:cubicBezTo>
                <a:cubicBezTo>
                  <a:pt x="361439" y="722134"/>
                  <a:pt x="361225" y="722166"/>
                  <a:pt x="361118" y="722198"/>
                </a:cubicBezTo>
                <a:cubicBezTo>
                  <a:pt x="342350" y="723904"/>
                  <a:pt x="323688" y="725504"/>
                  <a:pt x="304919" y="726357"/>
                </a:cubicBezTo>
                <a:cubicBezTo>
                  <a:pt x="290310" y="726997"/>
                  <a:pt x="288284" y="732542"/>
                  <a:pt x="295428" y="744592"/>
                </a:cubicBezTo>
                <a:cubicBezTo>
                  <a:pt x="313344" y="773961"/>
                  <a:pt x="336698" y="799704"/>
                  <a:pt x="364105" y="820520"/>
                </a:cubicBezTo>
                <a:cubicBezTo>
                  <a:pt x="395670" y="844407"/>
                  <a:pt x="432887" y="859603"/>
                  <a:pt x="472129" y="864562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5" name="Forma libre: forma 43">
            <a:extLst>
              <a:ext uri="{FF2B5EF4-FFF2-40B4-BE49-F238E27FC236}">
                <a16:creationId xmlns:a16="http://schemas.microsoft.com/office/drawing/2014/main" id="{D3ED506F-747A-1FF4-B1E5-A3EE8D3BAE09}"/>
              </a:ext>
            </a:extLst>
          </p:cNvPr>
          <p:cNvSpPr/>
          <p:nvPr/>
        </p:nvSpPr>
        <p:spPr>
          <a:xfrm>
            <a:off x="5383625" y="1878774"/>
            <a:ext cx="1218343" cy="1216378"/>
          </a:xfrm>
          <a:custGeom>
            <a:avLst/>
            <a:gdLst>
              <a:gd name="connsiteX0" fmla="*/ 827535 w 1014114"/>
              <a:gd name="connsiteY0" fmla="*/ 776 h 1012479"/>
              <a:gd name="connsiteX1" fmla="*/ 987494 w 1014114"/>
              <a:gd name="connsiteY1" fmla="*/ 93233 h 1012479"/>
              <a:gd name="connsiteX2" fmla="*/ 983013 w 1014114"/>
              <a:gd name="connsiteY2" fmla="*/ 283477 h 1012479"/>
              <a:gd name="connsiteX3" fmla="*/ 906767 w 1014114"/>
              <a:gd name="connsiteY3" fmla="*/ 367936 h 1012479"/>
              <a:gd name="connsiteX4" fmla="*/ 812390 w 1014114"/>
              <a:gd name="connsiteY4" fmla="*/ 462525 h 1012479"/>
              <a:gd name="connsiteX5" fmla="*/ 607536 w 1014114"/>
              <a:gd name="connsiteY5" fmla="*/ 668126 h 1012479"/>
              <a:gd name="connsiteX6" fmla="*/ 543552 w 1014114"/>
              <a:gd name="connsiteY6" fmla="*/ 731150 h 1012479"/>
              <a:gd name="connsiteX7" fmla="*/ 524891 w 1014114"/>
              <a:gd name="connsiteY7" fmla="*/ 778818 h 1012479"/>
              <a:gd name="connsiteX8" fmla="*/ 527557 w 1014114"/>
              <a:gd name="connsiteY8" fmla="*/ 801959 h 1012479"/>
              <a:gd name="connsiteX9" fmla="*/ 503669 w 1014114"/>
              <a:gd name="connsiteY9" fmla="*/ 835657 h 1012479"/>
              <a:gd name="connsiteX10" fmla="*/ 447577 w 1014114"/>
              <a:gd name="connsiteY10" fmla="*/ 842375 h 1012479"/>
              <a:gd name="connsiteX11" fmla="*/ 356720 w 1014114"/>
              <a:gd name="connsiteY11" fmla="*/ 861997 h 1012479"/>
              <a:gd name="connsiteX12" fmla="*/ 320357 w 1014114"/>
              <a:gd name="connsiteY12" fmla="*/ 861997 h 1012479"/>
              <a:gd name="connsiteX13" fmla="*/ 245709 w 1014114"/>
              <a:gd name="connsiteY13" fmla="*/ 880019 h 1012479"/>
              <a:gd name="connsiteX14" fmla="*/ 137150 w 1014114"/>
              <a:gd name="connsiteY14" fmla="*/ 989111 h 1012479"/>
              <a:gd name="connsiteX15" fmla="*/ 50665 w 1014114"/>
              <a:gd name="connsiteY15" fmla="*/ 1007986 h 1012479"/>
              <a:gd name="connsiteX16" fmla="*/ -1482 w 1014114"/>
              <a:gd name="connsiteY16" fmla="*/ 939097 h 1012479"/>
              <a:gd name="connsiteX17" fmla="*/ 25712 w 1014114"/>
              <a:gd name="connsiteY17" fmla="*/ 872874 h 1012479"/>
              <a:gd name="connsiteX18" fmla="*/ 136297 w 1014114"/>
              <a:gd name="connsiteY18" fmla="*/ 762715 h 1012479"/>
              <a:gd name="connsiteX19" fmla="*/ 152186 w 1014114"/>
              <a:gd name="connsiteY19" fmla="*/ 714834 h 1012479"/>
              <a:gd name="connsiteX20" fmla="*/ 220009 w 1014114"/>
              <a:gd name="connsiteY20" fmla="*/ 529068 h 1012479"/>
              <a:gd name="connsiteX21" fmla="*/ 431794 w 1014114"/>
              <a:gd name="connsiteY21" fmla="*/ 317069 h 1012479"/>
              <a:gd name="connsiteX22" fmla="*/ 699674 w 1014114"/>
              <a:gd name="connsiteY22" fmla="*/ 50470 h 1012479"/>
              <a:gd name="connsiteX23" fmla="*/ 827535 w 1014114"/>
              <a:gd name="connsiteY23" fmla="*/ 776 h 1012479"/>
              <a:gd name="connsiteX24" fmla="*/ 745103 w 1014114"/>
              <a:gd name="connsiteY24" fmla="*/ 217467 h 1012479"/>
              <a:gd name="connsiteX25" fmla="*/ 739982 w 1014114"/>
              <a:gd name="connsiteY25" fmla="*/ 246474 h 1012479"/>
              <a:gd name="connsiteX26" fmla="*/ 704045 w 1014114"/>
              <a:gd name="connsiteY26" fmla="*/ 282198 h 1012479"/>
              <a:gd name="connsiteX27" fmla="*/ 678133 w 1014114"/>
              <a:gd name="connsiteY27" fmla="*/ 282198 h 1012479"/>
              <a:gd name="connsiteX28" fmla="*/ 648166 w 1014114"/>
              <a:gd name="connsiteY28" fmla="*/ 254578 h 1012479"/>
              <a:gd name="connsiteX29" fmla="*/ 626838 w 1014114"/>
              <a:gd name="connsiteY29" fmla="*/ 256604 h 1012479"/>
              <a:gd name="connsiteX30" fmla="*/ 633342 w 1014114"/>
              <a:gd name="connsiteY30" fmla="*/ 295741 h 1012479"/>
              <a:gd name="connsiteX31" fmla="*/ 633342 w 1014114"/>
              <a:gd name="connsiteY31" fmla="*/ 351727 h 1012479"/>
              <a:gd name="connsiteX32" fmla="*/ 566692 w 1014114"/>
              <a:gd name="connsiteY32" fmla="*/ 352793 h 1012479"/>
              <a:gd name="connsiteX33" fmla="*/ 534701 w 1014114"/>
              <a:gd name="connsiteY33" fmla="*/ 347781 h 1012479"/>
              <a:gd name="connsiteX34" fmla="*/ 538434 w 1014114"/>
              <a:gd name="connsiteY34" fmla="*/ 382439 h 1012479"/>
              <a:gd name="connsiteX35" fmla="*/ 536195 w 1014114"/>
              <a:gd name="connsiteY35" fmla="*/ 448875 h 1012479"/>
              <a:gd name="connsiteX36" fmla="*/ 481596 w 1014114"/>
              <a:gd name="connsiteY36" fmla="*/ 448875 h 1012479"/>
              <a:gd name="connsiteX37" fmla="*/ 473064 w 1014114"/>
              <a:gd name="connsiteY37" fmla="*/ 440770 h 1012479"/>
              <a:gd name="connsiteX38" fmla="*/ 443952 w 1014114"/>
              <a:gd name="connsiteY38" fmla="*/ 438446 h 1012479"/>
              <a:gd name="connsiteX39" fmla="*/ 443206 w 1014114"/>
              <a:gd name="connsiteY39" fmla="*/ 439064 h 1012479"/>
              <a:gd name="connsiteX40" fmla="*/ 442352 w 1014114"/>
              <a:gd name="connsiteY40" fmla="*/ 468305 h 1012479"/>
              <a:gd name="connsiteX41" fmla="*/ 444485 w 1014114"/>
              <a:gd name="connsiteY41" fmla="*/ 470310 h 1012479"/>
              <a:gd name="connsiteX42" fmla="*/ 467732 w 1014114"/>
              <a:gd name="connsiteY42" fmla="*/ 493877 h 1012479"/>
              <a:gd name="connsiteX43" fmla="*/ 472425 w 1014114"/>
              <a:gd name="connsiteY43" fmla="*/ 512923 h 1012479"/>
              <a:gd name="connsiteX44" fmla="*/ 468586 w 1014114"/>
              <a:gd name="connsiteY44" fmla="*/ 517018 h 1012479"/>
              <a:gd name="connsiteX45" fmla="*/ 428596 w 1014114"/>
              <a:gd name="connsiteY45" fmla="*/ 556901 h 1012479"/>
              <a:gd name="connsiteX46" fmla="*/ 407268 w 1014114"/>
              <a:gd name="connsiteY46" fmla="*/ 556901 h 1012479"/>
              <a:gd name="connsiteX47" fmla="*/ 383700 w 1014114"/>
              <a:gd name="connsiteY47" fmla="*/ 533440 h 1012479"/>
              <a:gd name="connsiteX48" fmla="*/ 352135 w 1014114"/>
              <a:gd name="connsiteY48" fmla="*/ 530455 h 1012479"/>
              <a:gd name="connsiteX49" fmla="*/ 350535 w 1014114"/>
              <a:gd name="connsiteY49" fmla="*/ 531948 h 1012479"/>
              <a:gd name="connsiteX50" fmla="*/ 354054 w 1014114"/>
              <a:gd name="connsiteY50" fmla="*/ 561380 h 1012479"/>
              <a:gd name="connsiteX51" fmla="*/ 378688 w 1014114"/>
              <a:gd name="connsiteY51" fmla="*/ 586334 h 1012479"/>
              <a:gd name="connsiteX52" fmla="*/ 382527 w 1014114"/>
              <a:gd name="connsiteY52" fmla="*/ 602788 h 1012479"/>
              <a:gd name="connsiteX53" fmla="*/ 379329 w 1014114"/>
              <a:gd name="connsiteY53" fmla="*/ 606168 h 1012479"/>
              <a:gd name="connsiteX54" fmla="*/ 337953 w 1014114"/>
              <a:gd name="connsiteY54" fmla="*/ 647331 h 1012479"/>
              <a:gd name="connsiteX55" fmla="*/ 320037 w 1014114"/>
              <a:gd name="connsiteY55" fmla="*/ 650733 h 1012479"/>
              <a:gd name="connsiteX56" fmla="*/ 316625 w 1014114"/>
              <a:gd name="connsiteY56" fmla="*/ 647331 h 1012479"/>
              <a:gd name="connsiteX57" fmla="*/ 288045 w 1014114"/>
              <a:gd name="connsiteY57" fmla="*/ 621098 h 1012479"/>
              <a:gd name="connsiteX58" fmla="*/ 262344 w 1014114"/>
              <a:gd name="connsiteY58" fmla="*/ 621098 h 1012479"/>
              <a:gd name="connsiteX59" fmla="*/ 260532 w 1014114"/>
              <a:gd name="connsiteY59" fmla="*/ 647875 h 1012479"/>
              <a:gd name="connsiteX60" fmla="*/ 261492 w 1014114"/>
              <a:gd name="connsiteY60" fmla="*/ 648931 h 1012479"/>
              <a:gd name="connsiteX61" fmla="*/ 286658 w 1014114"/>
              <a:gd name="connsiteY61" fmla="*/ 675804 h 1012479"/>
              <a:gd name="connsiteX62" fmla="*/ 290711 w 1014114"/>
              <a:gd name="connsiteY62" fmla="*/ 694679 h 1012479"/>
              <a:gd name="connsiteX63" fmla="*/ 286658 w 1014114"/>
              <a:gd name="connsiteY63" fmla="*/ 698732 h 1012479"/>
              <a:gd name="connsiteX64" fmla="*/ 261278 w 1014114"/>
              <a:gd name="connsiteY64" fmla="*/ 725605 h 1012479"/>
              <a:gd name="connsiteX65" fmla="*/ 259678 w 1014114"/>
              <a:gd name="connsiteY65" fmla="*/ 748169 h 1012479"/>
              <a:gd name="connsiteX66" fmla="*/ 261278 w 1014114"/>
              <a:gd name="connsiteY66" fmla="*/ 749812 h 1012479"/>
              <a:gd name="connsiteX67" fmla="*/ 287938 w 1014114"/>
              <a:gd name="connsiteY67" fmla="*/ 751945 h 1012479"/>
              <a:gd name="connsiteX68" fmla="*/ 303720 w 1014114"/>
              <a:gd name="connsiteY68" fmla="*/ 737548 h 1012479"/>
              <a:gd name="connsiteX69" fmla="*/ 518918 w 1014114"/>
              <a:gd name="connsiteY69" fmla="*/ 522243 h 1012479"/>
              <a:gd name="connsiteX70" fmla="*/ 761205 w 1014114"/>
              <a:gd name="connsiteY70" fmla="*/ 278892 h 1012479"/>
              <a:gd name="connsiteX71" fmla="*/ 795116 w 1014114"/>
              <a:gd name="connsiteY71" fmla="*/ 269295 h 1012479"/>
              <a:gd name="connsiteX72" fmla="*/ 858352 w 1014114"/>
              <a:gd name="connsiteY72" fmla="*/ 199765 h 1012479"/>
              <a:gd name="connsiteX73" fmla="*/ 789891 w 1014114"/>
              <a:gd name="connsiteY73" fmla="*/ 156043 h 1012479"/>
              <a:gd name="connsiteX74" fmla="*/ 745103 w 1014114"/>
              <a:gd name="connsiteY74" fmla="*/ 217467 h 1012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014114" h="1012479">
                <a:moveTo>
                  <a:pt x="827535" y="776"/>
                </a:moveTo>
                <a:cubicBezTo>
                  <a:pt x="898022" y="1736"/>
                  <a:pt x="952943" y="31168"/>
                  <a:pt x="987494" y="93233"/>
                </a:cubicBezTo>
                <a:cubicBezTo>
                  <a:pt x="1022045" y="155297"/>
                  <a:pt x="1020978" y="221200"/>
                  <a:pt x="983013" y="283477"/>
                </a:cubicBezTo>
                <a:cubicBezTo>
                  <a:pt x="962966" y="316643"/>
                  <a:pt x="932253" y="339890"/>
                  <a:pt x="906767" y="367936"/>
                </a:cubicBezTo>
                <a:cubicBezTo>
                  <a:pt x="876801" y="401101"/>
                  <a:pt x="843424" y="430640"/>
                  <a:pt x="812390" y="462525"/>
                </a:cubicBezTo>
                <a:cubicBezTo>
                  <a:pt x="745103" y="531948"/>
                  <a:pt x="675894" y="599663"/>
                  <a:pt x="607536" y="668126"/>
                </a:cubicBezTo>
                <a:cubicBezTo>
                  <a:pt x="586208" y="689454"/>
                  <a:pt x="566055" y="710782"/>
                  <a:pt x="543552" y="731150"/>
                </a:cubicBezTo>
                <a:cubicBezTo>
                  <a:pt x="528624" y="742102"/>
                  <a:pt x="521371" y="760657"/>
                  <a:pt x="524891" y="778818"/>
                </a:cubicBezTo>
                <a:cubicBezTo>
                  <a:pt x="526278" y="786389"/>
                  <a:pt x="526492" y="794280"/>
                  <a:pt x="527557" y="801959"/>
                </a:cubicBezTo>
                <a:cubicBezTo>
                  <a:pt x="531183" y="827659"/>
                  <a:pt x="528944" y="830431"/>
                  <a:pt x="503669" y="835657"/>
                </a:cubicBezTo>
                <a:cubicBezTo>
                  <a:pt x="485221" y="839378"/>
                  <a:pt x="466452" y="841628"/>
                  <a:pt x="447577" y="842375"/>
                </a:cubicBezTo>
                <a:cubicBezTo>
                  <a:pt x="416226" y="843761"/>
                  <a:pt x="387113" y="855918"/>
                  <a:pt x="356720" y="861997"/>
                </a:cubicBezTo>
                <a:cubicBezTo>
                  <a:pt x="344776" y="864876"/>
                  <a:pt x="332300" y="864876"/>
                  <a:pt x="320357" y="861997"/>
                </a:cubicBezTo>
                <a:cubicBezTo>
                  <a:pt x="292417" y="854425"/>
                  <a:pt x="267676" y="856665"/>
                  <a:pt x="245709" y="880019"/>
                </a:cubicBezTo>
                <a:cubicBezTo>
                  <a:pt x="210731" y="917449"/>
                  <a:pt x="173087" y="952533"/>
                  <a:pt x="137150" y="989111"/>
                </a:cubicBezTo>
                <a:cubicBezTo>
                  <a:pt x="112196" y="1014491"/>
                  <a:pt x="81804" y="1017690"/>
                  <a:pt x="50665" y="1007986"/>
                </a:cubicBezTo>
                <a:cubicBezTo>
                  <a:pt x="20380" y="998442"/>
                  <a:pt x="-522" y="970811"/>
                  <a:pt x="-1482" y="939097"/>
                </a:cubicBezTo>
                <a:cubicBezTo>
                  <a:pt x="-2975" y="914026"/>
                  <a:pt x="7050" y="889637"/>
                  <a:pt x="25712" y="872874"/>
                </a:cubicBezTo>
                <a:cubicBezTo>
                  <a:pt x="62609" y="836190"/>
                  <a:pt x="98973" y="798973"/>
                  <a:pt x="136297" y="762715"/>
                </a:cubicBezTo>
                <a:cubicBezTo>
                  <a:pt x="149200" y="750356"/>
                  <a:pt x="155066" y="732440"/>
                  <a:pt x="152186" y="714834"/>
                </a:cubicBezTo>
                <a:cubicBezTo>
                  <a:pt x="143441" y="641253"/>
                  <a:pt x="166475" y="580788"/>
                  <a:pt x="220009" y="529068"/>
                </a:cubicBezTo>
                <a:cubicBezTo>
                  <a:pt x="291884" y="459752"/>
                  <a:pt x="361199" y="387664"/>
                  <a:pt x="431794" y="317069"/>
                </a:cubicBezTo>
                <a:cubicBezTo>
                  <a:pt x="520839" y="228025"/>
                  <a:pt x="609775" y="138874"/>
                  <a:pt x="699674" y="50470"/>
                </a:cubicBezTo>
                <a:cubicBezTo>
                  <a:pt x="733264" y="16463"/>
                  <a:pt x="779760" y="-1612"/>
                  <a:pt x="827535" y="776"/>
                </a:cubicBezTo>
                <a:close/>
                <a:moveTo>
                  <a:pt x="745103" y="217467"/>
                </a:moveTo>
                <a:cubicBezTo>
                  <a:pt x="745103" y="227385"/>
                  <a:pt x="749901" y="237729"/>
                  <a:pt x="739982" y="246474"/>
                </a:cubicBezTo>
                <a:cubicBezTo>
                  <a:pt x="727399" y="257138"/>
                  <a:pt x="715563" y="269828"/>
                  <a:pt x="704045" y="282198"/>
                </a:cubicBezTo>
                <a:cubicBezTo>
                  <a:pt x="694980" y="291902"/>
                  <a:pt x="687302" y="292222"/>
                  <a:pt x="678133" y="282198"/>
                </a:cubicBezTo>
                <a:cubicBezTo>
                  <a:pt x="669388" y="271704"/>
                  <a:pt x="659364" y="262416"/>
                  <a:pt x="648166" y="254578"/>
                </a:cubicBezTo>
                <a:cubicBezTo>
                  <a:pt x="641660" y="249363"/>
                  <a:pt x="632277" y="250259"/>
                  <a:pt x="626838" y="256604"/>
                </a:cubicBezTo>
                <a:cubicBezTo>
                  <a:pt x="614256" y="267268"/>
                  <a:pt x="616175" y="277932"/>
                  <a:pt x="633342" y="295741"/>
                </a:cubicBezTo>
                <a:cubicBezTo>
                  <a:pt x="663522" y="327733"/>
                  <a:pt x="666401" y="318562"/>
                  <a:pt x="633342" y="351727"/>
                </a:cubicBezTo>
                <a:cubicBezTo>
                  <a:pt x="600285" y="384891"/>
                  <a:pt x="600712" y="384252"/>
                  <a:pt x="566692" y="352793"/>
                </a:cubicBezTo>
                <a:cubicBezTo>
                  <a:pt x="556882" y="343622"/>
                  <a:pt x="545364" y="336691"/>
                  <a:pt x="534701" y="347781"/>
                </a:cubicBezTo>
                <a:cubicBezTo>
                  <a:pt x="524037" y="358871"/>
                  <a:pt x="527984" y="371242"/>
                  <a:pt x="538434" y="382439"/>
                </a:cubicBezTo>
                <a:cubicBezTo>
                  <a:pt x="569465" y="415710"/>
                  <a:pt x="569041" y="415710"/>
                  <a:pt x="536195" y="448875"/>
                </a:cubicBezTo>
                <a:cubicBezTo>
                  <a:pt x="503349" y="482040"/>
                  <a:pt x="510069" y="476388"/>
                  <a:pt x="481596" y="448875"/>
                </a:cubicBezTo>
                <a:cubicBezTo>
                  <a:pt x="478716" y="446102"/>
                  <a:pt x="476050" y="443224"/>
                  <a:pt x="473064" y="440770"/>
                </a:cubicBezTo>
                <a:cubicBezTo>
                  <a:pt x="465706" y="432079"/>
                  <a:pt x="452590" y="431035"/>
                  <a:pt x="443952" y="438446"/>
                </a:cubicBezTo>
                <a:cubicBezTo>
                  <a:pt x="443631" y="438649"/>
                  <a:pt x="443418" y="438851"/>
                  <a:pt x="443206" y="439064"/>
                </a:cubicBezTo>
                <a:cubicBezTo>
                  <a:pt x="434887" y="446892"/>
                  <a:pt x="434460" y="459987"/>
                  <a:pt x="442352" y="468305"/>
                </a:cubicBezTo>
                <a:cubicBezTo>
                  <a:pt x="442992" y="469030"/>
                  <a:pt x="443738" y="469691"/>
                  <a:pt x="444485" y="470310"/>
                </a:cubicBezTo>
                <a:cubicBezTo>
                  <a:pt x="451949" y="478414"/>
                  <a:pt x="459520" y="486519"/>
                  <a:pt x="467732" y="493877"/>
                </a:cubicBezTo>
                <a:cubicBezTo>
                  <a:pt x="474237" y="497855"/>
                  <a:pt x="476370" y="506375"/>
                  <a:pt x="472425" y="512923"/>
                </a:cubicBezTo>
                <a:cubicBezTo>
                  <a:pt x="471464" y="514533"/>
                  <a:pt x="470078" y="515930"/>
                  <a:pt x="468586" y="517018"/>
                </a:cubicBezTo>
                <a:cubicBezTo>
                  <a:pt x="455149" y="530241"/>
                  <a:pt x="441499" y="543251"/>
                  <a:pt x="428596" y="556901"/>
                </a:cubicBezTo>
                <a:cubicBezTo>
                  <a:pt x="420917" y="565219"/>
                  <a:pt x="414732" y="564473"/>
                  <a:pt x="407268" y="556901"/>
                </a:cubicBezTo>
                <a:cubicBezTo>
                  <a:pt x="399803" y="549330"/>
                  <a:pt x="391698" y="541118"/>
                  <a:pt x="383700" y="533440"/>
                </a:cubicBezTo>
                <a:cubicBezTo>
                  <a:pt x="375809" y="523907"/>
                  <a:pt x="361733" y="522574"/>
                  <a:pt x="352135" y="530455"/>
                </a:cubicBezTo>
                <a:cubicBezTo>
                  <a:pt x="351601" y="530924"/>
                  <a:pt x="351069" y="531425"/>
                  <a:pt x="350535" y="531948"/>
                </a:cubicBezTo>
                <a:cubicBezTo>
                  <a:pt x="341258" y="541118"/>
                  <a:pt x="345737" y="552529"/>
                  <a:pt x="354054" y="561380"/>
                </a:cubicBezTo>
                <a:cubicBezTo>
                  <a:pt x="362372" y="570231"/>
                  <a:pt x="370157" y="578442"/>
                  <a:pt x="378688" y="586334"/>
                </a:cubicBezTo>
                <a:cubicBezTo>
                  <a:pt x="384234" y="589831"/>
                  <a:pt x="385940" y="597189"/>
                  <a:pt x="382527" y="602788"/>
                </a:cubicBezTo>
                <a:cubicBezTo>
                  <a:pt x="381674" y="604110"/>
                  <a:pt x="380608" y="605262"/>
                  <a:pt x="379329" y="606168"/>
                </a:cubicBezTo>
                <a:cubicBezTo>
                  <a:pt x="365465" y="619818"/>
                  <a:pt x="351495" y="633362"/>
                  <a:pt x="337953" y="647331"/>
                </a:cubicBezTo>
                <a:cubicBezTo>
                  <a:pt x="333900" y="653218"/>
                  <a:pt x="325902" y="654743"/>
                  <a:pt x="320037" y="650733"/>
                </a:cubicBezTo>
                <a:cubicBezTo>
                  <a:pt x="318650" y="649816"/>
                  <a:pt x="317584" y="648664"/>
                  <a:pt x="316625" y="647331"/>
                </a:cubicBezTo>
                <a:cubicBezTo>
                  <a:pt x="307559" y="638064"/>
                  <a:pt x="298068" y="629309"/>
                  <a:pt x="288045" y="621098"/>
                </a:cubicBezTo>
                <a:cubicBezTo>
                  <a:pt x="280047" y="614700"/>
                  <a:pt x="271303" y="611287"/>
                  <a:pt x="262344" y="621098"/>
                </a:cubicBezTo>
                <a:cubicBezTo>
                  <a:pt x="254453" y="627987"/>
                  <a:pt x="253600" y="639973"/>
                  <a:pt x="260532" y="647875"/>
                </a:cubicBezTo>
                <a:cubicBezTo>
                  <a:pt x="260851" y="648238"/>
                  <a:pt x="261171" y="648590"/>
                  <a:pt x="261492" y="648931"/>
                </a:cubicBezTo>
                <a:cubicBezTo>
                  <a:pt x="269490" y="658315"/>
                  <a:pt x="277914" y="667166"/>
                  <a:pt x="286658" y="675804"/>
                </a:cubicBezTo>
                <a:cubicBezTo>
                  <a:pt x="292950" y="679899"/>
                  <a:pt x="294763" y="688345"/>
                  <a:pt x="290711" y="694679"/>
                </a:cubicBezTo>
                <a:cubicBezTo>
                  <a:pt x="289645" y="696300"/>
                  <a:pt x="288258" y="697686"/>
                  <a:pt x="286658" y="698732"/>
                </a:cubicBezTo>
                <a:cubicBezTo>
                  <a:pt x="277808" y="707263"/>
                  <a:pt x="269383" y="716327"/>
                  <a:pt x="261278" y="725605"/>
                </a:cubicBezTo>
                <a:cubicBezTo>
                  <a:pt x="254560" y="731384"/>
                  <a:pt x="253814" y="741483"/>
                  <a:pt x="259678" y="748169"/>
                </a:cubicBezTo>
                <a:cubicBezTo>
                  <a:pt x="260105" y="748756"/>
                  <a:pt x="260639" y="749300"/>
                  <a:pt x="261278" y="749812"/>
                </a:cubicBezTo>
                <a:cubicBezTo>
                  <a:pt x="268210" y="757404"/>
                  <a:pt x="279833" y="758343"/>
                  <a:pt x="287938" y="751945"/>
                </a:cubicBezTo>
                <a:cubicBezTo>
                  <a:pt x="293697" y="747658"/>
                  <a:pt x="298922" y="742838"/>
                  <a:pt x="303720" y="737548"/>
                </a:cubicBezTo>
                <a:cubicBezTo>
                  <a:pt x="375489" y="665748"/>
                  <a:pt x="447258" y="593980"/>
                  <a:pt x="518918" y="522243"/>
                </a:cubicBezTo>
                <a:cubicBezTo>
                  <a:pt x="599752" y="441197"/>
                  <a:pt x="680478" y="360077"/>
                  <a:pt x="761205" y="278892"/>
                </a:cubicBezTo>
                <a:cubicBezTo>
                  <a:pt x="769203" y="268622"/>
                  <a:pt x="782958" y="264730"/>
                  <a:pt x="795116" y="269295"/>
                </a:cubicBezTo>
                <a:cubicBezTo>
                  <a:pt x="828386" y="278679"/>
                  <a:pt x="868162" y="233037"/>
                  <a:pt x="858352" y="199765"/>
                </a:cubicBezTo>
                <a:cubicBezTo>
                  <a:pt x="850995" y="169117"/>
                  <a:pt x="820815" y="149783"/>
                  <a:pt x="789891" y="156043"/>
                </a:cubicBezTo>
                <a:cubicBezTo>
                  <a:pt x="763871" y="159669"/>
                  <a:pt x="743928" y="186435"/>
                  <a:pt x="745103" y="217467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6" name="Forma libre: forma 44">
            <a:extLst>
              <a:ext uri="{FF2B5EF4-FFF2-40B4-BE49-F238E27FC236}">
                <a16:creationId xmlns:a16="http://schemas.microsoft.com/office/drawing/2014/main" id="{424DBD7E-89A9-74F2-9438-C9905C7F7EAF}"/>
              </a:ext>
            </a:extLst>
          </p:cNvPr>
          <p:cNvSpPr/>
          <p:nvPr/>
        </p:nvSpPr>
        <p:spPr>
          <a:xfrm>
            <a:off x="2208292" y="1882970"/>
            <a:ext cx="1127333" cy="1207904"/>
          </a:xfrm>
          <a:custGeom>
            <a:avLst/>
            <a:gdLst>
              <a:gd name="connsiteX0" fmla="*/ 936730 w 938360"/>
              <a:gd name="connsiteY0" fmla="*/ 249060 h 1005425"/>
              <a:gd name="connsiteX1" fmla="*/ 864535 w 938360"/>
              <a:gd name="connsiteY1" fmla="*/ 419683 h 1005425"/>
              <a:gd name="connsiteX2" fmla="*/ 736568 w 938360"/>
              <a:gd name="connsiteY2" fmla="*/ 547650 h 1005425"/>
              <a:gd name="connsiteX3" fmla="*/ 738274 w 938360"/>
              <a:gd name="connsiteY3" fmla="*/ 574843 h 1005425"/>
              <a:gd name="connsiteX4" fmla="*/ 824120 w 938360"/>
              <a:gd name="connsiteY4" fmla="*/ 749199 h 1005425"/>
              <a:gd name="connsiteX5" fmla="*/ 698925 w 938360"/>
              <a:gd name="connsiteY5" fmla="*/ 974741 h 1005425"/>
              <a:gd name="connsiteX6" fmla="*/ 449388 w 938360"/>
              <a:gd name="connsiteY6" fmla="*/ 966317 h 1005425"/>
              <a:gd name="connsiteX7" fmla="*/ 389350 w 938360"/>
              <a:gd name="connsiteY7" fmla="*/ 911291 h 1005425"/>
              <a:gd name="connsiteX8" fmla="*/ 367275 w 938360"/>
              <a:gd name="connsiteY8" fmla="*/ 907345 h 1005425"/>
              <a:gd name="connsiteX9" fmla="*/ 245494 w 938360"/>
              <a:gd name="connsiteY9" fmla="*/ 942643 h 1005425"/>
              <a:gd name="connsiteX10" fmla="*/ 61221 w 938360"/>
              <a:gd name="connsiteY10" fmla="*/ 860211 h 1005425"/>
              <a:gd name="connsiteX11" fmla="*/ 862 w 938360"/>
              <a:gd name="connsiteY11" fmla="*/ 728191 h 1005425"/>
              <a:gd name="connsiteX12" fmla="*/ 74764 w 938360"/>
              <a:gd name="connsiteY12" fmla="*/ 519178 h 1005425"/>
              <a:gd name="connsiteX13" fmla="*/ 528195 w 938360"/>
              <a:gd name="connsiteY13" fmla="*/ 66706 h 1005425"/>
              <a:gd name="connsiteX14" fmla="*/ 729317 w 938360"/>
              <a:gd name="connsiteY14" fmla="*/ 4322 h 1005425"/>
              <a:gd name="connsiteX15" fmla="*/ 930119 w 938360"/>
              <a:gd name="connsiteY15" fmla="*/ 189555 h 1005425"/>
              <a:gd name="connsiteX16" fmla="*/ 936730 w 938360"/>
              <a:gd name="connsiteY16" fmla="*/ 249060 h 1005425"/>
              <a:gd name="connsiteX17" fmla="*/ 579702 w 938360"/>
              <a:gd name="connsiteY17" fmla="*/ 517685 h 1005425"/>
              <a:gd name="connsiteX18" fmla="*/ 656269 w 938360"/>
              <a:gd name="connsiteY18" fmla="*/ 528349 h 1005425"/>
              <a:gd name="connsiteX19" fmla="*/ 688261 w 938360"/>
              <a:gd name="connsiteY19" fmla="*/ 520244 h 1005425"/>
              <a:gd name="connsiteX20" fmla="*/ 823052 w 938360"/>
              <a:gd name="connsiteY20" fmla="*/ 384812 h 1005425"/>
              <a:gd name="connsiteX21" fmla="*/ 872853 w 938360"/>
              <a:gd name="connsiteY21" fmla="*/ 187102 h 1005425"/>
              <a:gd name="connsiteX22" fmla="*/ 564879 w 938360"/>
              <a:gd name="connsiteY22" fmla="*/ 104883 h 1005425"/>
              <a:gd name="connsiteX23" fmla="*/ 347761 w 938360"/>
              <a:gd name="connsiteY23" fmla="*/ 320614 h 1005425"/>
              <a:gd name="connsiteX24" fmla="*/ 347761 w 938360"/>
              <a:gd name="connsiteY24" fmla="*/ 346528 h 1005425"/>
              <a:gd name="connsiteX25" fmla="*/ 516145 w 938360"/>
              <a:gd name="connsiteY25" fmla="*/ 514592 h 1005425"/>
              <a:gd name="connsiteX26" fmla="*/ 532993 w 938360"/>
              <a:gd name="connsiteY26" fmla="*/ 520777 h 1005425"/>
              <a:gd name="connsiteX27" fmla="*/ 579702 w 938360"/>
              <a:gd name="connsiteY27" fmla="*/ 517685 h 1005425"/>
              <a:gd name="connsiteX28" fmla="*/ 579702 w 938360"/>
              <a:gd name="connsiteY28" fmla="*/ 571004 h 1005425"/>
              <a:gd name="connsiteX29" fmla="*/ 481701 w 938360"/>
              <a:gd name="connsiteY29" fmla="*/ 598837 h 1005425"/>
              <a:gd name="connsiteX30" fmla="*/ 478821 w 938360"/>
              <a:gd name="connsiteY30" fmla="*/ 622404 h 1005425"/>
              <a:gd name="connsiteX31" fmla="*/ 501215 w 938360"/>
              <a:gd name="connsiteY31" fmla="*/ 643732 h 1005425"/>
              <a:gd name="connsiteX32" fmla="*/ 551549 w 938360"/>
              <a:gd name="connsiteY32" fmla="*/ 691827 h 1005425"/>
              <a:gd name="connsiteX33" fmla="*/ 721319 w 938360"/>
              <a:gd name="connsiteY33" fmla="*/ 865329 h 1005425"/>
              <a:gd name="connsiteX34" fmla="*/ 742647 w 938360"/>
              <a:gd name="connsiteY34" fmla="*/ 861170 h 1005425"/>
              <a:gd name="connsiteX35" fmla="*/ 762909 w 938360"/>
              <a:gd name="connsiteY35" fmla="*/ 711128 h 1005425"/>
              <a:gd name="connsiteX36" fmla="*/ 579702 w 938360"/>
              <a:gd name="connsiteY36" fmla="*/ 570577 h 1005425"/>
              <a:gd name="connsiteX37" fmla="*/ 579702 w 938360"/>
              <a:gd name="connsiteY37" fmla="*/ 951280 h 1005425"/>
              <a:gd name="connsiteX38" fmla="*/ 677809 w 938360"/>
              <a:gd name="connsiteY38" fmla="*/ 924621 h 1005425"/>
              <a:gd name="connsiteX39" fmla="*/ 681755 w 938360"/>
              <a:gd name="connsiteY39" fmla="*/ 901160 h 1005425"/>
              <a:gd name="connsiteX40" fmla="*/ 439470 w 938360"/>
              <a:gd name="connsiteY40" fmla="*/ 658875 h 1005425"/>
              <a:gd name="connsiteX41" fmla="*/ 419209 w 938360"/>
              <a:gd name="connsiteY41" fmla="*/ 661221 h 1005425"/>
              <a:gd name="connsiteX42" fmla="*/ 400974 w 938360"/>
              <a:gd name="connsiteY42" fmla="*/ 822887 h 1005425"/>
              <a:gd name="connsiteX43" fmla="*/ 580448 w 938360"/>
              <a:gd name="connsiteY43" fmla="*/ 950747 h 100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938360" h="1005425">
                <a:moveTo>
                  <a:pt x="936730" y="249060"/>
                </a:moveTo>
                <a:cubicBezTo>
                  <a:pt x="937051" y="313427"/>
                  <a:pt x="911030" y="375118"/>
                  <a:pt x="864535" y="419683"/>
                </a:cubicBezTo>
                <a:cubicBezTo>
                  <a:pt x="821879" y="462339"/>
                  <a:pt x="779224" y="504994"/>
                  <a:pt x="736568" y="547650"/>
                </a:cubicBezTo>
                <a:cubicBezTo>
                  <a:pt x="725265" y="558314"/>
                  <a:pt x="725904" y="564179"/>
                  <a:pt x="738274" y="574843"/>
                </a:cubicBezTo>
                <a:cubicBezTo>
                  <a:pt x="790848" y="620805"/>
                  <a:pt x="821986" y="677537"/>
                  <a:pt x="824120" y="749199"/>
                </a:cubicBezTo>
                <a:cubicBezTo>
                  <a:pt x="827105" y="849653"/>
                  <a:pt x="785196" y="925474"/>
                  <a:pt x="698925" y="974741"/>
                </a:cubicBezTo>
                <a:cubicBezTo>
                  <a:pt x="620864" y="1019263"/>
                  <a:pt x="524356" y="1016000"/>
                  <a:pt x="449388" y="966317"/>
                </a:cubicBezTo>
                <a:cubicBezTo>
                  <a:pt x="426567" y="951291"/>
                  <a:pt x="406306" y="932715"/>
                  <a:pt x="389350" y="911291"/>
                </a:cubicBezTo>
                <a:cubicBezTo>
                  <a:pt x="382205" y="902546"/>
                  <a:pt x="377514" y="900627"/>
                  <a:pt x="367275" y="907345"/>
                </a:cubicBezTo>
                <a:cubicBezTo>
                  <a:pt x="331019" y="930763"/>
                  <a:pt x="288682" y="943037"/>
                  <a:pt x="245494" y="942643"/>
                </a:cubicBezTo>
                <a:cubicBezTo>
                  <a:pt x="175005" y="943378"/>
                  <a:pt x="107715" y="913274"/>
                  <a:pt x="61221" y="860211"/>
                </a:cubicBezTo>
                <a:cubicBezTo>
                  <a:pt x="28056" y="823431"/>
                  <a:pt x="6941" y="777341"/>
                  <a:pt x="862" y="728191"/>
                </a:cubicBezTo>
                <a:cubicBezTo>
                  <a:pt x="-10441" y="645119"/>
                  <a:pt x="17178" y="576869"/>
                  <a:pt x="74764" y="519178"/>
                </a:cubicBezTo>
                <a:cubicBezTo>
                  <a:pt x="225552" y="367962"/>
                  <a:pt x="376127" y="216641"/>
                  <a:pt x="528195" y="66706"/>
                </a:cubicBezTo>
                <a:cubicBezTo>
                  <a:pt x="580875" y="14154"/>
                  <a:pt x="656056" y="-9168"/>
                  <a:pt x="729317" y="4322"/>
                </a:cubicBezTo>
                <a:cubicBezTo>
                  <a:pt x="827959" y="18846"/>
                  <a:pt x="907725" y="92363"/>
                  <a:pt x="930119" y="189555"/>
                </a:cubicBezTo>
                <a:cubicBezTo>
                  <a:pt x="934278" y="209123"/>
                  <a:pt x="936517" y="229054"/>
                  <a:pt x="936730" y="249060"/>
                </a:cubicBezTo>
                <a:close/>
                <a:moveTo>
                  <a:pt x="579702" y="517685"/>
                </a:moveTo>
                <a:cubicBezTo>
                  <a:pt x="606255" y="513952"/>
                  <a:pt x="631422" y="521310"/>
                  <a:pt x="656269" y="528349"/>
                </a:cubicBezTo>
                <a:cubicBezTo>
                  <a:pt x="667572" y="533094"/>
                  <a:pt x="680582" y="529788"/>
                  <a:pt x="688261" y="520244"/>
                </a:cubicBezTo>
                <a:cubicBezTo>
                  <a:pt x="732516" y="474496"/>
                  <a:pt x="778158" y="430027"/>
                  <a:pt x="823052" y="384812"/>
                </a:cubicBezTo>
                <a:cubicBezTo>
                  <a:pt x="878719" y="328826"/>
                  <a:pt x="896634" y="263030"/>
                  <a:pt x="872853" y="187102"/>
                </a:cubicBezTo>
                <a:cubicBezTo>
                  <a:pt x="830198" y="52417"/>
                  <a:pt x="661707" y="14133"/>
                  <a:pt x="564879" y="104883"/>
                </a:cubicBezTo>
                <a:cubicBezTo>
                  <a:pt x="490231" y="174625"/>
                  <a:pt x="420276" y="248846"/>
                  <a:pt x="347761" y="320614"/>
                </a:cubicBezTo>
                <a:cubicBezTo>
                  <a:pt x="337843" y="330532"/>
                  <a:pt x="338910" y="337357"/>
                  <a:pt x="347761" y="346528"/>
                </a:cubicBezTo>
                <a:cubicBezTo>
                  <a:pt x="404067" y="402407"/>
                  <a:pt x="460159" y="458425"/>
                  <a:pt x="516145" y="514592"/>
                </a:cubicBezTo>
                <a:cubicBezTo>
                  <a:pt x="520730" y="519284"/>
                  <a:pt x="525102" y="523869"/>
                  <a:pt x="532993" y="520777"/>
                </a:cubicBezTo>
                <a:cubicBezTo>
                  <a:pt x="548350" y="515338"/>
                  <a:pt x="564239" y="518537"/>
                  <a:pt x="579702" y="517685"/>
                </a:cubicBezTo>
                <a:close/>
                <a:moveTo>
                  <a:pt x="579702" y="571004"/>
                </a:moveTo>
                <a:cubicBezTo>
                  <a:pt x="545257" y="572017"/>
                  <a:pt x="511559" y="581572"/>
                  <a:pt x="481701" y="598837"/>
                </a:cubicBezTo>
                <a:cubicBezTo>
                  <a:pt x="471037" y="605555"/>
                  <a:pt x="465810" y="612274"/>
                  <a:pt x="478821" y="622404"/>
                </a:cubicBezTo>
                <a:cubicBezTo>
                  <a:pt x="486926" y="628696"/>
                  <a:pt x="492470" y="639147"/>
                  <a:pt x="501215" y="643732"/>
                </a:cubicBezTo>
                <a:cubicBezTo>
                  <a:pt x="522543" y="655143"/>
                  <a:pt x="535659" y="674018"/>
                  <a:pt x="551549" y="691827"/>
                </a:cubicBezTo>
                <a:cubicBezTo>
                  <a:pt x="604868" y="752185"/>
                  <a:pt x="664586" y="807637"/>
                  <a:pt x="721319" y="865329"/>
                </a:cubicBezTo>
                <a:cubicBezTo>
                  <a:pt x="731983" y="875993"/>
                  <a:pt x="737102" y="870981"/>
                  <a:pt x="742647" y="861170"/>
                </a:cubicBezTo>
                <a:cubicBezTo>
                  <a:pt x="770053" y="816168"/>
                  <a:pt x="777412" y="761782"/>
                  <a:pt x="762909" y="711128"/>
                </a:cubicBezTo>
                <a:cubicBezTo>
                  <a:pt x="741686" y="621978"/>
                  <a:pt x="665013" y="573350"/>
                  <a:pt x="579702" y="570577"/>
                </a:cubicBezTo>
                <a:close/>
                <a:moveTo>
                  <a:pt x="579702" y="951280"/>
                </a:moveTo>
                <a:cubicBezTo>
                  <a:pt x="614253" y="951505"/>
                  <a:pt x="648165" y="942291"/>
                  <a:pt x="677809" y="924621"/>
                </a:cubicBezTo>
                <a:cubicBezTo>
                  <a:pt x="689860" y="918009"/>
                  <a:pt x="692526" y="911824"/>
                  <a:pt x="681755" y="901160"/>
                </a:cubicBezTo>
                <a:cubicBezTo>
                  <a:pt x="600816" y="820679"/>
                  <a:pt x="519984" y="739921"/>
                  <a:pt x="439470" y="658875"/>
                </a:cubicBezTo>
                <a:cubicBezTo>
                  <a:pt x="430940" y="650344"/>
                  <a:pt x="425927" y="649491"/>
                  <a:pt x="419209" y="661221"/>
                </a:cubicBezTo>
                <a:cubicBezTo>
                  <a:pt x="388817" y="709497"/>
                  <a:pt x="382098" y="769044"/>
                  <a:pt x="400974" y="822887"/>
                </a:cubicBezTo>
                <a:cubicBezTo>
                  <a:pt x="426781" y="899902"/>
                  <a:pt x="499188" y="951526"/>
                  <a:pt x="580448" y="950747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7" name="Forma libre: forma 46">
            <a:extLst>
              <a:ext uri="{FF2B5EF4-FFF2-40B4-BE49-F238E27FC236}">
                <a16:creationId xmlns:a16="http://schemas.microsoft.com/office/drawing/2014/main" id="{9C8E3C61-5A39-4A3B-FFF3-FE2E47DC006B}"/>
              </a:ext>
            </a:extLst>
          </p:cNvPr>
          <p:cNvSpPr/>
          <p:nvPr/>
        </p:nvSpPr>
        <p:spPr>
          <a:xfrm>
            <a:off x="3898850" y="3417424"/>
            <a:ext cx="975618" cy="1224041"/>
          </a:xfrm>
          <a:custGeom>
            <a:avLst/>
            <a:gdLst>
              <a:gd name="connsiteX0" fmla="*/ 443779 w 812077"/>
              <a:gd name="connsiteY0" fmla="*/ 1018341 h 1018857"/>
              <a:gd name="connsiteX1" fmla="*/ 199787 w 812077"/>
              <a:gd name="connsiteY1" fmla="*/ 1018341 h 1018857"/>
              <a:gd name="connsiteX2" fmla="*/ 169716 w 812077"/>
              <a:gd name="connsiteY2" fmla="*/ 1008210 h 1018857"/>
              <a:gd name="connsiteX3" fmla="*/ 184219 w 812077"/>
              <a:gd name="connsiteY3" fmla="*/ 960862 h 1018857"/>
              <a:gd name="connsiteX4" fmla="*/ 234126 w 812077"/>
              <a:gd name="connsiteY4" fmla="*/ 939534 h 1018857"/>
              <a:gd name="connsiteX5" fmla="*/ 337673 w 812077"/>
              <a:gd name="connsiteY5" fmla="*/ 922792 h 1018857"/>
              <a:gd name="connsiteX6" fmla="*/ 356015 w 812077"/>
              <a:gd name="connsiteY6" fmla="*/ 910422 h 1018857"/>
              <a:gd name="connsiteX7" fmla="*/ 341405 w 812077"/>
              <a:gd name="connsiteY7" fmla="*/ 887281 h 1018857"/>
              <a:gd name="connsiteX8" fmla="*/ 263664 w 812077"/>
              <a:gd name="connsiteY8" fmla="*/ 847824 h 1018857"/>
              <a:gd name="connsiteX9" fmla="*/ 230820 w 812077"/>
              <a:gd name="connsiteY9" fmla="*/ 838014 h 1018857"/>
              <a:gd name="connsiteX10" fmla="*/ 154999 w 812077"/>
              <a:gd name="connsiteY10" fmla="*/ 784694 h 1018857"/>
              <a:gd name="connsiteX11" fmla="*/ 120875 w 812077"/>
              <a:gd name="connsiteY11" fmla="*/ 760380 h 1018857"/>
              <a:gd name="connsiteX12" fmla="*/ 21060 w 812077"/>
              <a:gd name="connsiteY12" fmla="*/ 737772 h 1018857"/>
              <a:gd name="connsiteX13" fmla="*/ -268 w 812077"/>
              <a:gd name="connsiteY13" fmla="*/ 693411 h 1018857"/>
              <a:gd name="connsiteX14" fmla="*/ 12529 w 812077"/>
              <a:gd name="connsiteY14" fmla="*/ 681360 h 1018857"/>
              <a:gd name="connsiteX15" fmla="*/ 26179 w 812077"/>
              <a:gd name="connsiteY15" fmla="*/ 681360 h 1018857"/>
              <a:gd name="connsiteX16" fmla="*/ 428210 w 812077"/>
              <a:gd name="connsiteY16" fmla="*/ 681360 h 1018857"/>
              <a:gd name="connsiteX17" fmla="*/ 456895 w 812077"/>
              <a:gd name="connsiteY17" fmla="*/ 693624 h 1018857"/>
              <a:gd name="connsiteX18" fmla="*/ 441646 w 812077"/>
              <a:gd name="connsiteY18" fmla="*/ 734360 h 1018857"/>
              <a:gd name="connsiteX19" fmla="*/ 342685 w 812077"/>
              <a:gd name="connsiteY19" fmla="*/ 760593 h 1018857"/>
              <a:gd name="connsiteX20" fmla="*/ 334900 w 812077"/>
              <a:gd name="connsiteY20" fmla="*/ 760593 h 1018857"/>
              <a:gd name="connsiteX21" fmla="*/ 305254 w 812077"/>
              <a:gd name="connsiteY21" fmla="*/ 773497 h 1018857"/>
              <a:gd name="connsiteX22" fmla="*/ 325516 w 812077"/>
              <a:gd name="connsiteY22" fmla="*/ 794824 h 1018857"/>
              <a:gd name="connsiteX23" fmla="*/ 478970 w 812077"/>
              <a:gd name="connsiteY23" fmla="*/ 826816 h 1018857"/>
              <a:gd name="connsiteX24" fmla="*/ 696301 w 812077"/>
              <a:gd name="connsiteY24" fmla="*/ 627187 h 1018857"/>
              <a:gd name="connsiteX25" fmla="*/ 644368 w 812077"/>
              <a:gd name="connsiteY25" fmla="*/ 413908 h 1018857"/>
              <a:gd name="connsiteX26" fmla="*/ 620054 w 812077"/>
              <a:gd name="connsiteY26" fmla="*/ 403244 h 1018857"/>
              <a:gd name="connsiteX27" fmla="*/ 610456 w 812077"/>
              <a:gd name="connsiteY27" fmla="*/ 403884 h 1018857"/>
              <a:gd name="connsiteX28" fmla="*/ 541461 w 812077"/>
              <a:gd name="connsiteY28" fmla="*/ 433850 h 1018857"/>
              <a:gd name="connsiteX29" fmla="*/ 455403 w 812077"/>
              <a:gd name="connsiteY29" fmla="*/ 521188 h 1018857"/>
              <a:gd name="connsiteX30" fmla="*/ 426823 w 812077"/>
              <a:gd name="connsiteY30" fmla="*/ 521721 h 1018857"/>
              <a:gd name="connsiteX31" fmla="*/ 294270 w 812077"/>
              <a:gd name="connsiteY31" fmla="*/ 389594 h 1018857"/>
              <a:gd name="connsiteX32" fmla="*/ 293417 w 812077"/>
              <a:gd name="connsiteY32" fmla="*/ 353124 h 1018857"/>
              <a:gd name="connsiteX33" fmla="*/ 616749 w 812077"/>
              <a:gd name="connsiteY33" fmla="*/ 29260 h 1018857"/>
              <a:gd name="connsiteX34" fmla="*/ 727866 w 812077"/>
              <a:gd name="connsiteY34" fmla="*/ 24354 h 1018857"/>
              <a:gd name="connsiteX35" fmla="*/ 797822 w 812077"/>
              <a:gd name="connsiteY35" fmla="*/ 99535 h 1018857"/>
              <a:gd name="connsiteX36" fmla="*/ 786305 w 812077"/>
              <a:gd name="connsiteY36" fmla="*/ 188793 h 1018857"/>
              <a:gd name="connsiteX37" fmla="*/ 701527 w 812077"/>
              <a:gd name="connsiteY37" fmla="*/ 274637 h 1018857"/>
              <a:gd name="connsiteX38" fmla="*/ 692356 w 812077"/>
              <a:gd name="connsiteY38" fmla="*/ 297031 h 1018857"/>
              <a:gd name="connsiteX39" fmla="*/ 731812 w 812077"/>
              <a:gd name="connsiteY39" fmla="*/ 407403 h 1018857"/>
              <a:gd name="connsiteX40" fmla="*/ 776174 w 812077"/>
              <a:gd name="connsiteY40" fmla="*/ 530892 h 1018857"/>
              <a:gd name="connsiteX41" fmla="*/ 762951 w 812077"/>
              <a:gd name="connsiteY41" fmla="*/ 676028 h 1018857"/>
              <a:gd name="connsiteX42" fmla="*/ 610349 w 812077"/>
              <a:gd name="connsiteY42" fmla="*/ 862647 h 1018857"/>
              <a:gd name="connsiteX43" fmla="*/ 546366 w 812077"/>
              <a:gd name="connsiteY43" fmla="*/ 890267 h 1018857"/>
              <a:gd name="connsiteX44" fmla="*/ 529410 w 812077"/>
              <a:gd name="connsiteY44" fmla="*/ 910422 h 1018857"/>
              <a:gd name="connsiteX45" fmla="*/ 549886 w 812077"/>
              <a:gd name="connsiteY45" fmla="*/ 921832 h 1018857"/>
              <a:gd name="connsiteX46" fmla="*/ 682865 w 812077"/>
              <a:gd name="connsiteY46" fmla="*/ 948385 h 1018857"/>
              <a:gd name="connsiteX47" fmla="*/ 719336 w 812077"/>
              <a:gd name="connsiteY47" fmla="*/ 996480 h 1018857"/>
              <a:gd name="connsiteX48" fmla="*/ 698008 w 812077"/>
              <a:gd name="connsiteY48" fmla="*/ 1017808 h 1018857"/>
              <a:gd name="connsiteX49" fmla="*/ 443779 w 812077"/>
              <a:gd name="connsiteY49" fmla="*/ 1018341 h 1018857"/>
              <a:gd name="connsiteX50" fmla="*/ 514801 w 812077"/>
              <a:gd name="connsiteY50" fmla="*/ 318359 h 1018857"/>
              <a:gd name="connsiteX51" fmla="*/ 625920 w 812077"/>
              <a:gd name="connsiteY51" fmla="*/ 225370 h 1018857"/>
              <a:gd name="connsiteX52" fmla="*/ 647248 w 812077"/>
              <a:gd name="connsiteY52" fmla="*/ 221317 h 1018857"/>
              <a:gd name="connsiteX53" fmla="*/ 721895 w 812077"/>
              <a:gd name="connsiteY53" fmla="*/ 146670 h 1018857"/>
              <a:gd name="connsiteX54" fmla="*/ 725414 w 812077"/>
              <a:gd name="connsiteY54" fmla="*/ 128296 h 1018857"/>
              <a:gd name="connsiteX55" fmla="*/ 723814 w 812077"/>
              <a:gd name="connsiteY55" fmla="*/ 126408 h 1018857"/>
              <a:gd name="connsiteX56" fmla="*/ 686810 w 812077"/>
              <a:gd name="connsiteY56" fmla="*/ 89404 h 1018857"/>
              <a:gd name="connsiteX57" fmla="*/ 666762 w 812077"/>
              <a:gd name="connsiteY57" fmla="*/ 87879 h 1018857"/>
              <a:gd name="connsiteX58" fmla="*/ 664096 w 812077"/>
              <a:gd name="connsiteY58" fmla="*/ 91004 h 1018857"/>
              <a:gd name="connsiteX59" fmla="*/ 394725 w 812077"/>
              <a:gd name="connsiteY59" fmla="*/ 360482 h 1018857"/>
              <a:gd name="connsiteX60" fmla="*/ 394725 w 812077"/>
              <a:gd name="connsiteY60" fmla="*/ 379570 h 1018857"/>
              <a:gd name="connsiteX61" fmla="*/ 430449 w 812077"/>
              <a:gd name="connsiteY61" fmla="*/ 415401 h 1018857"/>
              <a:gd name="connsiteX62" fmla="*/ 449111 w 812077"/>
              <a:gd name="connsiteY62" fmla="*/ 419656 h 1018857"/>
              <a:gd name="connsiteX63" fmla="*/ 453376 w 812077"/>
              <a:gd name="connsiteY63" fmla="*/ 415401 h 1018857"/>
              <a:gd name="connsiteX64" fmla="*/ 487928 w 812077"/>
              <a:gd name="connsiteY64" fmla="*/ 380957 h 1018857"/>
              <a:gd name="connsiteX65" fmla="*/ 514801 w 812077"/>
              <a:gd name="connsiteY65" fmla="*/ 318359 h 1018857"/>
              <a:gd name="connsiteX66" fmla="*/ 570573 w 812077"/>
              <a:gd name="connsiteY66" fmla="*/ 311748 h 1018857"/>
              <a:gd name="connsiteX67" fmla="*/ 602565 w 812077"/>
              <a:gd name="connsiteY67" fmla="*/ 349605 h 1018857"/>
              <a:gd name="connsiteX68" fmla="*/ 642555 w 812077"/>
              <a:gd name="connsiteY68" fmla="*/ 315587 h 1018857"/>
              <a:gd name="connsiteX69" fmla="*/ 603738 w 812077"/>
              <a:gd name="connsiteY69" fmla="*/ 276983 h 1018857"/>
              <a:gd name="connsiteX70" fmla="*/ 570466 w 812077"/>
              <a:gd name="connsiteY70" fmla="*/ 307653 h 1018857"/>
              <a:gd name="connsiteX71" fmla="*/ 570573 w 812077"/>
              <a:gd name="connsiteY71" fmla="*/ 311748 h 1018857"/>
              <a:gd name="connsiteX72" fmla="*/ 250016 w 812077"/>
              <a:gd name="connsiteY72" fmla="*/ 759634 h 1018857"/>
              <a:gd name="connsiteX73" fmla="*/ 230393 w 812077"/>
              <a:gd name="connsiteY73" fmla="*/ 736717 h 1018857"/>
              <a:gd name="connsiteX74" fmla="*/ 227301 w 812077"/>
              <a:gd name="connsiteY74" fmla="*/ 736706 h 1018857"/>
              <a:gd name="connsiteX75" fmla="*/ 205973 w 812077"/>
              <a:gd name="connsiteY75" fmla="*/ 758780 h 1018857"/>
              <a:gd name="connsiteX76" fmla="*/ 227940 w 812077"/>
              <a:gd name="connsiteY76" fmla="*/ 782134 h 1018857"/>
              <a:gd name="connsiteX77" fmla="*/ 249589 w 812077"/>
              <a:gd name="connsiteY77" fmla="*/ 759953 h 10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812077" h="1018857">
                <a:moveTo>
                  <a:pt x="443779" y="1018341"/>
                </a:moveTo>
                <a:cubicBezTo>
                  <a:pt x="362413" y="1018341"/>
                  <a:pt x="281047" y="1018341"/>
                  <a:pt x="199787" y="1018341"/>
                </a:cubicBezTo>
                <a:cubicBezTo>
                  <a:pt x="189124" y="1018341"/>
                  <a:pt x="175154" y="1024313"/>
                  <a:pt x="169716" y="1008210"/>
                </a:cubicBezTo>
                <a:cubicBezTo>
                  <a:pt x="164384" y="990945"/>
                  <a:pt x="170143" y="972155"/>
                  <a:pt x="184219" y="960862"/>
                </a:cubicBezTo>
                <a:cubicBezTo>
                  <a:pt x="199255" y="950401"/>
                  <a:pt x="216210" y="943139"/>
                  <a:pt x="234126" y="939534"/>
                </a:cubicBezTo>
                <a:cubicBezTo>
                  <a:pt x="268144" y="931035"/>
                  <a:pt x="302695" y="925426"/>
                  <a:pt x="337673" y="922792"/>
                </a:cubicBezTo>
                <a:cubicBezTo>
                  <a:pt x="346310" y="922259"/>
                  <a:pt x="354948" y="922792"/>
                  <a:pt x="356015" y="910422"/>
                </a:cubicBezTo>
                <a:cubicBezTo>
                  <a:pt x="357081" y="898051"/>
                  <a:pt x="354521" y="890800"/>
                  <a:pt x="341405" y="887281"/>
                </a:cubicBezTo>
                <a:cubicBezTo>
                  <a:pt x="313466" y="878643"/>
                  <a:pt x="287126" y="865303"/>
                  <a:pt x="263664" y="847824"/>
                </a:cubicBezTo>
                <a:cubicBezTo>
                  <a:pt x="254068" y="841085"/>
                  <a:pt x="242550" y="837640"/>
                  <a:pt x="230820" y="838014"/>
                </a:cubicBezTo>
                <a:cubicBezTo>
                  <a:pt x="196269" y="839709"/>
                  <a:pt x="165023" y="817741"/>
                  <a:pt x="154999" y="784694"/>
                </a:cubicBezTo>
                <a:cubicBezTo>
                  <a:pt x="149134" y="765819"/>
                  <a:pt x="138151" y="760913"/>
                  <a:pt x="120875" y="760380"/>
                </a:cubicBezTo>
                <a:cubicBezTo>
                  <a:pt x="86430" y="759975"/>
                  <a:pt x="52412" y="752265"/>
                  <a:pt x="21060" y="737772"/>
                </a:cubicBezTo>
                <a:cubicBezTo>
                  <a:pt x="479" y="727962"/>
                  <a:pt x="-4426" y="716444"/>
                  <a:pt x="-268" y="693411"/>
                </a:cubicBezTo>
                <a:cubicBezTo>
                  <a:pt x="52" y="686607"/>
                  <a:pt x="5704" y="681296"/>
                  <a:pt x="12529" y="681360"/>
                </a:cubicBezTo>
                <a:cubicBezTo>
                  <a:pt x="17007" y="681360"/>
                  <a:pt x="21593" y="681360"/>
                  <a:pt x="26179" y="681360"/>
                </a:cubicBezTo>
                <a:cubicBezTo>
                  <a:pt x="160118" y="681360"/>
                  <a:pt x="294164" y="681360"/>
                  <a:pt x="428210" y="681360"/>
                </a:cubicBezTo>
                <a:cubicBezTo>
                  <a:pt x="438874" y="681360"/>
                  <a:pt x="453697" y="676881"/>
                  <a:pt x="456895" y="693624"/>
                </a:cubicBezTo>
                <a:cubicBezTo>
                  <a:pt x="460095" y="710366"/>
                  <a:pt x="458281" y="725616"/>
                  <a:pt x="441646" y="734360"/>
                </a:cubicBezTo>
                <a:cubicBezTo>
                  <a:pt x="410721" y="749684"/>
                  <a:pt x="377129" y="758599"/>
                  <a:pt x="342685" y="760593"/>
                </a:cubicBezTo>
                <a:cubicBezTo>
                  <a:pt x="340125" y="760593"/>
                  <a:pt x="337566" y="760593"/>
                  <a:pt x="334900" y="760593"/>
                </a:cubicBezTo>
                <a:cubicBezTo>
                  <a:pt x="323277" y="761126"/>
                  <a:pt x="309093" y="760593"/>
                  <a:pt x="305254" y="773497"/>
                </a:cubicBezTo>
                <a:cubicBezTo>
                  <a:pt x="301415" y="786400"/>
                  <a:pt x="316984" y="790239"/>
                  <a:pt x="325516" y="794824"/>
                </a:cubicBezTo>
                <a:cubicBezTo>
                  <a:pt x="371690" y="822327"/>
                  <a:pt x="425650" y="833588"/>
                  <a:pt x="478970" y="826816"/>
                </a:cubicBezTo>
                <a:cubicBezTo>
                  <a:pt x="586569" y="813433"/>
                  <a:pt x="673801" y="733272"/>
                  <a:pt x="696301" y="627187"/>
                </a:cubicBezTo>
                <a:cubicBezTo>
                  <a:pt x="713043" y="546461"/>
                  <a:pt x="690543" y="477892"/>
                  <a:pt x="644368" y="413908"/>
                </a:cubicBezTo>
                <a:cubicBezTo>
                  <a:pt x="638609" y="405910"/>
                  <a:pt x="631891" y="398659"/>
                  <a:pt x="620054" y="403244"/>
                </a:cubicBezTo>
                <a:cubicBezTo>
                  <a:pt x="616961" y="404460"/>
                  <a:pt x="613656" y="404684"/>
                  <a:pt x="610456" y="403884"/>
                </a:cubicBezTo>
                <a:cubicBezTo>
                  <a:pt x="579212" y="395246"/>
                  <a:pt x="560550" y="413375"/>
                  <a:pt x="541461" y="433850"/>
                </a:cubicBezTo>
                <a:cubicBezTo>
                  <a:pt x="513628" y="463709"/>
                  <a:pt x="483982" y="491862"/>
                  <a:pt x="455403" y="521188"/>
                </a:cubicBezTo>
                <a:cubicBezTo>
                  <a:pt x="445485" y="531318"/>
                  <a:pt x="438128" y="533238"/>
                  <a:pt x="426823" y="521721"/>
                </a:cubicBezTo>
                <a:cubicBezTo>
                  <a:pt x="383315" y="477071"/>
                  <a:pt x="339166" y="433029"/>
                  <a:pt x="294270" y="389594"/>
                </a:cubicBezTo>
                <a:cubicBezTo>
                  <a:pt x="280835" y="376478"/>
                  <a:pt x="278914" y="367414"/>
                  <a:pt x="293417" y="353124"/>
                </a:cubicBezTo>
                <a:cubicBezTo>
                  <a:pt x="401763" y="245738"/>
                  <a:pt x="510535" y="138779"/>
                  <a:pt x="616749" y="29260"/>
                </a:cubicBezTo>
                <a:cubicBezTo>
                  <a:pt x="656632" y="-11796"/>
                  <a:pt x="686277" y="-4545"/>
                  <a:pt x="727866" y="24354"/>
                </a:cubicBezTo>
                <a:cubicBezTo>
                  <a:pt x="756446" y="43923"/>
                  <a:pt x="780333" y="69602"/>
                  <a:pt x="797822" y="99535"/>
                </a:cubicBezTo>
                <a:cubicBezTo>
                  <a:pt x="817657" y="133873"/>
                  <a:pt x="814351" y="160000"/>
                  <a:pt x="786305" y="188793"/>
                </a:cubicBezTo>
                <a:cubicBezTo>
                  <a:pt x="758258" y="217585"/>
                  <a:pt x="730107" y="246378"/>
                  <a:pt x="701527" y="274637"/>
                </a:cubicBezTo>
                <a:cubicBezTo>
                  <a:pt x="696301" y="281004"/>
                  <a:pt x="693102" y="288810"/>
                  <a:pt x="692356" y="297031"/>
                </a:cubicBezTo>
                <a:cubicBezTo>
                  <a:pt x="681692" y="342993"/>
                  <a:pt x="710377" y="373279"/>
                  <a:pt x="731812" y="407403"/>
                </a:cubicBezTo>
                <a:cubicBezTo>
                  <a:pt x="754313" y="445346"/>
                  <a:pt x="769456" y="487266"/>
                  <a:pt x="776174" y="530892"/>
                </a:cubicBezTo>
                <a:cubicBezTo>
                  <a:pt x="784066" y="579615"/>
                  <a:pt x="779586" y="629544"/>
                  <a:pt x="762951" y="676028"/>
                </a:cubicBezTo>
                <a:cubicBezTo>
                  <a:pt x="738744" y="755965"/>
                  <a:pt x="683931" y="823073"/>
                  <a:pt x="610349" y="862647"/>
                </a:cubicBezTo>
                <a:cubicBezTo>
                  <a:pt x="590515" y="874943"/>
                  <a:pt x="568973" y="884252"/>
                  <a:pt x="546366" y="890267"/>
                </a:cubicBezTo>
                <a:cubicBezTo>
                  <a:pt x="536981" y="892293"/>
                  <a:pt x="528238" y="897412"/>
                  <a:pt x="529410" y="910422"/>
                </a:cubicBezTo>
                <a:cubicBezTo>
                  <a:pt x="530583" y="923432"/>
                  <a:pt x="541568" y="921086"/>
                  <a:pt x="549886" y="921832"/>
                </a:cubicBezTo>
                <a:cubicBezTo>
                  <a:pt x="595207" y="924242"/>
                  <a:pt x="639996" y="933178"/>
                  <a:pt x="682865" y="948385"/>
                </a:cubicBezTo>
                <a:cubicBezTo>
                  <a:pt x="712297" y="959902"/>
                  <a:pt x="719122" y="969713"/>
                  <a:pt x="719336" y="996480"/>
                </a:cubicBezTo>
                <a:cubicBezTo>
                  <a:pt x="719336" y="1012156"/>
                  <a:pt x="713791" y="1017808"/>
                  <a:pt x="698008" y="1017808"/>
                </a:cubicBezTo>
                <a:cubicBezTo>
                  <a:pt x="612909" y="1018021"/>
                  <a:pt x="528344" y="1018341"/>
                  <a:pt x="443779" y="1018341"/>
                </a:cubicBezTo>
                <a:close/>
                <a:moveTo>
                  <a:pt x="514801" y="318359"/>
                </a:moveTo>
                <a:cubicBezTo>
                  <a:pt x="514801" y="254376"/>
                  <a:pt x="566095" y="213426"/>
                  <a:pt x="625920" y="225370"/>
                </a:cubicBezTo>
                <a:cubicBezTo>
                  <a:pt x="634131" y="226969"/>
                  <a:pt x="640102" y="228142"/>
                  <a:pt x="647248" y="221317"/>
                </a:cubicBezTo>
                <a:cubicBezTo>
                  <a:pt x="671667" y="196151"/>
                  <a:pt x="696622" y="171410"/>
                  <a:pt x="721895" y="146670"/>
                </a:cubicBezTo>
                <a:cubicBezTo>
                  <a:pt x="727973" y="142554"/>
                  <a:pt x="729466" y="134332"/>
                  <a:pt x="725414" y="128296"/>
                </a:cubicBezTo>
                <a:cubicBezTo>
                  <a:pt x="724880" y="127624"/>
                  <a:pt x="724348" y="126984"/>
                  <a:pt x="723814" y="126408"/>
                </a:cubicBezTo>
                <a:cubicBezTo>
                  <a:pt x="713150" y="112502"/>
                  <a:pt x="700674" y="100058"/>
                  <a:pt x="686810" y="89404"/>
                </a:cubicBezTo>
                <a:cubicBezTo>
                  <a:pt x="681692" y="83465"/>
                  <a:pt x="672735" y="82782"/>
                  <a:pt x="666762" y="87879"/>
                </a:cubicBezTo>
                <a:cubicBezTo>
                  <a:pt x="665803" y="88786"/>
                  <a:pt x="664842" y="89831"/>
                  <a:pt x="664096" y="91004"/>
                </a:cubicBezTo>
                <a:cubicBezTo>
                  <a:pt x="574625" y="181082"/>
                  <a:pt x="484836" y="270905"/>
                  <a:pt x="394725" y="360482"/>
                </a:cubicBezTo>
                <a:cubicBezTo>
                  <a:pt x="387579" y="367734"/>
                  <a:pt x="386727" y="372426"/>
                  <a:pt x="394725" y="379570"/>
                </a:cubicBezTo>
                <a:cubicBezTo>
                  <a:pt x="406989" y="391088"/>
                  <a:pt x="419039" y="403031"/>
                  <a:pt x="430449" y="415401"/>
                </a:cubicBezTo>
                <a:cubicBezTo>
                  <a:pt x="434394" y="421736"/>
                  <a:pt x="442819" y="423634"/>
                  <a:pt x="449111" y="419656"/>
                </a:cubicBezTo>
                <a:cubicBezTo>
                  <a:pt x="450817" y="418569"/>
                  <a:pt x="452310" y="417118"/>
                  <a:pt x="453376" y="415401"/>
                </a:cubicBezTo>
                <a:cubicBezTo>
                  <a:pt x="464681" y="403671"/>
                  <a:pt x="475984" y="391941"/>
                  <a:pt x="487928" y="380957"/>
                </a:cubicBezTo>
                <a:cubicBezTo>
                  <a:pt x="507016" y="362721"/>
                  <a:pt x="528131" y="345339"/>
                  <a:pt x="514801" y="318359"/>
                </a:cubicBezTo>
                <a:close/>
                <a:moveTo>
                  <a:pt x="570573" y="311748"/>
                </a:moveTo>
                <a:cubicBezTo>
                  <a:pt x="570573" y="335848"/>
                  <a:pt x="581237" y="349072"/>
                  <a:pt x="602565" y="349605"/>
                </a:cubicBezTo>
                <a:cubicBezTo>
                  <a:pt x="623893" y="350138"/>
                  <a:pt x="642768" y="333929"/>
                  <a:pt x="642555" y="315587"/>
                </a:cubicBezTo>
                <a:cubicBezTo>
                  <a:pt x="641595" y="294579"/>
                  <a:pt x="624747" y="277794"/>
                  <a:pt x="603738" y="276983"/>
                </a:cubicBezTo>
                <a:cubicBezTo>
                  <a:pt x="586037" y="276269"/>
                  <a:pt x="571214" y="290004"/>
                  <a:pt x="570466" y="307653"/>
                </a:cubicBezTo>
                <a:cubicBezTo>
                  <a:pt x="570466" y="309018"/>
                  <a:pt x="570466" y="310383"/>
                  <a:pt x="570573" y="311748"/>
                </a:cubicBezTo>
                <a:close/>
                <a:moveTo>
                  <a:pt x="250016" y="759634"/>
                </a:moveTo>
                <a:cubicBezTo>
                  <a:pt x="250975" y="747892"/>
                  <a:pt x="242124" y="737634"/>
                  <a:pt x="230393" y="736717"/>
                </a:cubicBezTo>
                <a:cubicBezTo>
                  <a:pt x="229327" y="736642"/>
                  <a:pt x="228367" y="736631"/>
                  <a:pt x="227301" y="736706"/>
                </a:cubicBezTo>
                <a:cubicBezTo>
                  <a:pt x="211731" y="735960"/>
                  <a:pt x="205973" y="746090"/>
                  <a:pt x="205973" y="758780"/>
                </a:cubicBezTo>
                <a:cubicBezTo>
                  <a:pt x="205973" y="771470"/>
                  <a:pt x="211624" y="782454"/>
                  <a:pt x="227940" y="782134"/>
                </a:cubicBezTo>
                <a:cubicBezTo>
                  <a:pt x="242870" y="782561"/>
                  <a:pt x="249589" y="774243"/>
                  <a:pt x="249589" y="759953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8" name="Forma libre: forma 47">
            <a:extLst>
              <a:ext uri="{FF2B5EF4-FFF2-40B4-BE49-F238E27FC236}">
                <a16:creationId xmlns:a16="http://schemas.microsoft.com/office/drawing/2014/main" id="{B2B4B120-BDDE-A480-FE7A-7A830ED468AA}"/>
              </a:ext>
            </a:extLst>
          </p:cNvPr>
          <p:cNvSpPr/>
          <p:nvPr/>
        </p:nvSpPr>
        <p:spPr>
          <a:xfrm>
            <a:off x="3843985" y="1884864"/>
            <a:ext cx="1088559" cy="1202274"/>
          </a:xfrm>
          <a:custGeom>
            <a:avLst/>
            <a:gdLst>
              <a:gd name="connsiteX0" fmla="*/ 469291 w 906086"/>
              <a:gd name="connsiteY0" fmla="*/ 240126 h 1000739"/>
              <a:gd name="connsiteX1" fmla="*/ 469291 w 906086"/>
              <a:gd name="connsiteY1" fmla="*/ 351351 h 1000739"/>
              <a:gd name="connsiteX2" fmla="*/ 314025 w 906086"/>
              <a:gd name="connsiteY2" fmla="*/ 579559 h 1000739"/>
              <a:gd name="connsiteX3" fmla="*/ 264437 w 906086"/>
              <a:gd name="connsiteY3" fmla="*/ 651754 h 1000739"/>
              <a:gd name="connsiteX4" fmla="*/ 264437 w 906086"/>
              <a:gd name="connsiteY4" fmla="*/ 825363 h 1000739"/>
              <a:gd name="connsiteX5" fmla="*/ 340151 w 906086"/>
              <a:gd name="connsiteY5" fmla="*/ 921339 h 1000739"/>
              <a:gd name="connsiteX6" fmla="*/ 460974 w 906086"/>
              <a:gd name="connsiteY6" fmla="*/ 851596 h 1000739"/>
              <a:gd name="connsiteX7" fmla="*/ 466839 w 906086"/>
              <a:gd name="connsiteY7" fmla="*/ 809580 h 1000739"/>
              <a:gd name="connsiteX8" fmla="*/ 466839 w 906086"/>
              <a:gd name="connsiteY8" fmla="*/ 630213 h 1000739"/>
              <a:gd name="connsiteX9" fmla="*/ 589688 w 906086"/>
              <a:gd name="connsiteY9" fmla="*/ 465241 h 1000739"/>
              <a:gd name="connsiteX10" fmla="*/ 814058 w 906086"/>
              <a:gd name="connsiteY10" fmla="*/ 579218 h 1000739"/>
              <a:gd name="connsiteX11" fmla="*/ 820242 w 906086"/>
              <a:gd name="connsiteY11" fmla="*/ 603873 h 1000739"/>
              <a:gd name="connsiteX12" fmla="*/ 830906 w 906086"/>
              <a:gd name="connsiteY12" fmla="*/ 617949 h 1000739"/>
              <a:gd name="connsiteX13" fmla="*/ 863857 w 906086"/>
              <a:gd name="connsiteY13" fmla="*/ 818965 h 1000739"/>
              <a:gd name="connsiteX14" fmla="*/ 735037 w 906086"/>
              <a:gd name="connsiteY14" fmla="*/ 837733 h 1000739"/>
              <a:gd name="connsiteX15" fmla="*/ 665508 w 906086"/>
              <a:gd name="connsiteY15" fmla="*/ 733653 h 1000739"/>
              <a:gd name="connsiteX16" fmla="*/ 724694 w 906086"/>
              <a:gd name="connsiteY16" fmla="*/ 625201 h 1000739"/>
              <a:gd name="connsiteX17" fmla="*/ 735358 w 906086"/>
              <a:gd name="connsiteY17" fmla="*/ 587024 h 1000739"/>
              <a:gd name="connsiteX18" fmla="*/ 642155 w 906086"/>
              <a:gd name="connsiteY18" fmla="*/ 533704 h 1000739"/>
              <a:gd name="connsiteX19" fmla="*/ 551725 w 906086"/>
              <a:gd name="connsiteY19" fmla="*/ 594595 h 1000739"/>
              <a:gd name="connsiteX20" fmla="*/ 546286 w 906086"/>
              <a:gd name="connsiteY20" fmla="*/ 630959 h 1000739"/>
              <a:gd name="connsiteX21" fmla="*/ 545645 w 906086"/>
              <a:gd name="connsiteY21" fmla="*/ 808621 h 1000739"/>
              <a:gd name="connsiteX22" fmla="*/ 520692 w 906086"/>
              <a:gd name="connsiteY22" fmla="*/ 909395 h 1000739"/>
              <a:gd name="connsiteX23" fmla="*/ 319677 w 906086"/>
              <a:gd name="connsiteY23" fmla="*/ 994706 h 1000739"/>
              <a:gd name="connsiteX24" fmla="*/ 188297 w 906086"/>
              <a:gd name="connsiteY24" fmla="*/ 855329 h 1000739"/>
              <a:gd name="connsiteX25" fmla="*/ 186164 w 906086"/>
              <a:gd name="connsiteY25" fmla="*/ 824297 h 1000739"/>
              <a:gd name="connsiteX26" fmla="*/ 186164 w 906086"/>
              <a:gd name="connsiteY26" fmla="*/ 646635 h 1000739"/>
              <a:gd name="connsiteX27" fmla="*/ 173900 w 906086"/>
              <a:gd name="connsiteY27" fmla="*/ 620082 h 1000739"/>
              <a:gd name="connsiteX28" fmla="*/ 158438 w 906086"/>
              <a:gd name="connsiteY28" fmla="*/ 603126 h 1000739"/>
              <a:gd name="connsiteX29" fmla="*/ 112583 w 906086"/>
              <a:gd name="connsiteY29" fmla="*/ 559511 h 1000739"/>
              <a:gd name="connsiteX30" fmla="*/ -1628 w 906086"/>
              <a:gd name="connsiteY30" fmla="*/ 361908 h 1000739"/>
              <a:gd name="connsiteX31" fmla="*/ -1628 w 906086"/>
              <a:gd name="connsiteY31" fmla="*/ 108106 h 1000739"/>
              <a:gd name="connsiteX32" fmla="*/ 70567 w 906086"/>
              <a:gd name="connsiteY32" fmla="*/ 35698 h 1000739"/>
              <a:gd name="connsiteX33" fmla="*/ 100959 w 906086"/>
              <a:gd name="connsiteY33" fmla="*/ 17142 h 1000739"/>
              <a:gd name="connsiteX34" fmla="*/ 124847 w 906086"/>
              <a:gd name="connsiteY34" fmla="*/ 933 h 1000739"/>
              <a:gd name="connsiteX35" fmla="*/ 132631 w 906086"/>
              <a:gd name="connsiteY35" fmla="*/ 933 h 1000739"/>
              <a:gd name="connsiteX36" fmla="*/ 176673 w 906086"/>
              <a:gd name="connsiteY36" fmla="*/ 43589 h 1000739"/>
              <a:gd name="connsiteX37" fmla="*/ 176673 w 906086"/>
              <a:gd name="connsiteY37" fmla="*/ 104054 h 1000739"/>
              <a:gd name="connsiteX38" fmla="*/ 160250 w 906086"/>
              <a:gd name="connsiteY38" fmla="*/ 126043 h 1000739"/>
              <a:gd name="connsiteX39" fmla="*/ 155345 w 906086"/>
              <a:gd name="connsiteY39" fmla="*/ 126128 h 1000739"/>
              <a:gd name="connsiteX40" fmla="*/ 124206 w 906086"/>
              <a:gd name="connsiteY40" fmla="*/ 126128 h 1000739"/>
              <a:gd name="connsiteX41" fmla="*/ 98614 w 906086"/>
              <a:gd name="connsiteY41" fmla="*/ 105760 h 1000739"/>
              <a:gd name="connsiteX42" fmla="*/ 98507 w 906086"/>
              <a:gd name="connsiteY42" fmla="*/ 104800 h 1000739"/>
              <a:gd name="connsiteX43" fmla="*/ 78138 w 906086"/>
              <a:gd name="connsiteY43" fmla="*/ 87844 h 1000739"/>
              <a:gd name="connsiteX44" fmla="*/ 48706 w 906086"/>
              <a:gd name="connsiteY44" fmla="*/ 107573 h 1000739"/>
              <a:gd name="connsiteX45" fmla="*/ 48065 w 906086"/>
              <a:gd name="connsiteY45" fmla="*/ 125061 h 1000739"/>
              <a:gd name="connsiteX46" fmla="*/ 48065 w 906086"/>
              <a:gd name="connsiteY46" fmla="*/ 343672 h 1000739"/>
              <a:gd name="connsiteX47" fmla="*/ 80057 w 906086"/>
              <a:gd name="connsiteY47" fmla="*/ 456284 h 1000739"/>
              <a:gd name="connsiteX48" fmla="*/ 141588 w 906086"/>
              <a:gd name="connsiteY48" fmla="*/ 514402 h 1000739"/>
              <a:gd name="connsiteX49" fmla="*/ 160571 w 906086"/>
              <a:gd name="connsiteY49" fmla="*/ 512184 h 1000739"/>
              <a:gd name="connsiteX50" fmla="*/ 161316 w 906086"/>
              <a:gd name="connsiteY50" fmla="*/ 511203 h 1000739"/>
              <a:gd name="connsiteX51" fmla="*/ 287899 w 906086"/>
              <a:gd name="connsiteY51" fmla="*/ 515255 h 1000739"/>
              <a:gd name="connsiteX52" fmla="*/ 315198 w 906086"/>
              <a:gd name="connsiteY52" fmla="*/ 519948 h 1000739"/>
              <a:gd name="connsiteX53" fmla="*/ 416932 w 906086"/>
              <a:gd name="connsiteY53" fmla="*/ 343886 h 1000739"/>
              <a:gd name="connsiteX54" fmla="*/ 416932 w 906086"/>
              <a:gd name="connsiteY54" fmla="*/ 125275 h 1000739"/>
              <a:gd name="connsiteX55" fmla="*/ 385580 w 906086"/>
              <a:gd name="connsiteY55" fmla="*/ 87951 h 1000739"/>
              <a:gd name="connsiteX56" fmla="*/ 369477 w 906086"/>
              <a:gd name="connsiteY56" fmla="*/ 100961 h 1000739"/>
              <a:gd name="connsiteX57" fmla="*/ 335139 w 906086"/>
              <a:gd name="connsiteY57" fmla="*/ 126448 h 1000739"/>
              <a:gd name="connsiteX58" fmla="*/ 313811 w 906086"/>
              <a:gd name="connsiteY58" fmla="*/ 126448 h 1000739"/>
              <a:gd name="connsiteX59" fmla="*/ 291204 w 906086"/>
              <a:gd name="connsiteY59" fmla="*/ 103627 h 1000739"/>
              <a:gd name="connsiteX60" fmla="*/ 291204 w 906086"/>
              <a:gd name="connsiteY60" fmla="*/ 25567 h 1000739"/>
              <a:gd name="connsiteX61" fmla="*/ 316371 w 906086"/>
              <a:gd name="connsiteY61" fmla="*/ 933 h 1000739"/>
              <a:gd name="connsiteX62" fmla="*/ 339725 w 906086"/>
              <a:gd name="connsiteY62" fmla="*/ 933 h 1000739"/>
              <a:gd name="connsiteX63" fmla="*/ 367878 w 906086"/>
              <a:gd name="connsiteY63" fmla="*/ 19808 h 1000739"/>
              <a:gd name="connsiteX64" fmla="*/ 392298 w 906086"/>
              <a:gd name="connsiteY64" fmla="*/ 35698 h 1000739"/>
              <a:gd name="connsiteX65" fmla="*/ 431967 w 906086"/>
              <a:gd name="connsiteY65" fmla="*/ 42416 h 1000739"/>
              <a:gd name="connsiteX66" fmla="*/ 469611 w 906086"/>
              <a:gd name="connsiteY66" fmla="*/ 101494 h 1000739"/>
              <a:gd name="connsiteX67" fmla="*/ 469291 w 906086"/>
              <a:gd name="connsiteY67" fmla="*/ 240126 h 1000739"/>
              <a:gd name="connsiteX68" fmla="*/ 785157 w 906086"/>
              <a:gd name="connsiteY68" fmla="*/ 793904 h 1000739"/>
              <a:gd name="connsiteX69" fmla="*/ 852020 w 906086"/>
              <a:gd name="connsiteY69" fmla="*/ 728428 h 1000739"/>
              <a:gd name="connsiteX70" fmla="*/ 785798 w 906086"/>
              <a:gd name="connsiteY70" fmla="*/ 662194 h 1000739"/>
              <a:gd name="connsiteX71" fmla="*/ 784411 w 906086"/>
              <a:gd name="connsiteY71" fmla="*/ 662205 h 1000739"/>
              <a:gd name="connsiteX72" fmla="*/ 721494 w 906086"/>
              <a:gd name="connsiteY72" fmla="*/ 730027 h 1000739"/>
              <a:gd name="connsiteX73" fmla="*/ 785157 w 906086"/>
              <a:gd name="connsiteY73" fmla="*/ 793904 h 100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906086" h="1000739">
                <a:moveTo>
                  <a:pt x="469291" y="240126"/>
                </a:moveTo>
                <a:cubicBezTo>
                  <a:pt x="469291" y="277236"/>
                  <a:pt x="468118" y="314773"/>
                  <a:pt x="469291" y="351351"/>
                </a:cubicBezTo>
                <a:cubicBezTo>
                  <a:pt x="473237" y="453938"/>
                  <a:pt x="405308" y="543302"/>
                  <a:pt x="314025" y="579559"/>
                </a:cubicBezTo>
                <a:cubicBezTo>
                  <a:pt x="291738" y="588517"/>
                  <a:pt x="264544" y="628080"/>
                  <a:pt x="264437" y="651754"/>
                </a:cubicBezTo>
                <a:cubicBezTo>
                  <a:pt x="264437" y="709659"/>
                  <a:pt x="265930" y="767564"/>
                  <a:pt x="264437" y="825363"/>
                </a:cubicBezTo>
                <a:cubicBezTo>
                  <a:pt x="264224" y="871100"/>
                  <a:pt x="295576" y="910941"/>
                  <a:pt x="340151" y="921339"/>
                </a:cubicBezTo>
                <a:cubicBezTo>
                  <a:pt x="401896" y="932003"/>
                  <a:pt x="448284" y="897985"/>
                  <a:pt x="460974" y="851596"/>
                </a:cubicBezTo>
                <a:cubicBezTo>
                  <a:pt x="464813" y="837925"/>
                  <a:pt x="466839" y="823785"/>
                  <a:pt x="466839" y="809580"/>
                </a:cubicBezTo>
                <a:cubicBezTo>
                  <a:pt x="466839" y="749755"/>
                  <a:pt x="466839" y="690038"/>
                  <a:pt x="466839" y="630213"/>
                </a:cubicBezTo>
                <a:cubicBezTo>
                  <a:pt x="468118" y="554531"/>
                  <a:pt x="517493" y="488105"/>
                  <a:pt x="589688" y="465241"/>
                </a:cubicBezTo>
                <a:cubicBezTo>
                  <a:pt x="683104" y="434743"/>
                  <a:pt x="783559" y="485780"/>
                  <a:pt x="814058" y="579218"/>
                </a:cubicBezTo>
                <a:cubicBezTo>
                  <a:pt x="816723" y="587280"/>
                  <a:pt x="818749" y="595523"/>
                  <a:pt x="820242" y="603873"/>
                </a:cubicBezTo>
                <a:cubicBezTo>
                  <a:pt x="820562" y="610303"/>
                  <a:pt x="824828" y="615870"/>
                  <a:pt x="830906" y="617949"/>
                </a:cubicBezTo>
                <a:cubicBezTo>
                  <a:pt x="919950" y="655166"/>
                  <a:pt x="924643" y="769697"/>
                  <a:pt x="863857" y="818965"/>
                </a:cubicBezTo>
                <a:cubicBezTo>
                  <a:pt x="824828" y="850957"/>
                  <a:pt x="781425" y="860021"/>
                  <a:pt x="735037" y="837733"/>
                </a:cubicBezTo>
                <a:cubicBezTo>
                  <a:pt x="693022" y="820212"/>
                  <a:pt x="665615" y="779188"/>
                  <a:pt x="665508" y="733653"/>
                </a:cubicBezTo>
                <a:cubicBezTo>
                  <a:pt x="662096" y="688982"/>
                  <a:pt x="685236" y="646475"/>
                  <a:pt x="724694" y="625201"/>
                </a:cubicBezTo>
                <a:cubicBezTo>
                  <a:pt x="742502" y="614537"/>
                  <a:pt x="745381" y="604939"/>
                  <a:pt x="735358" y="587024"/>
                </a:cubicBezTo>
                <a:cubicBezTo>
                  <a:pt x="717335" y="552654"/>
                  <a:pt x="680972" y="531859"/>
                  <a:pt x="642155" y="533704"/>
                </a:cubicBezTo>
                <a:cubicBezTo>
                  <a:pt x="600138" y="534877"/>
                  <a:pt x="570493" y="557592"/>
                  <a:pt x="551725" y="594595"/>
                </a:cubicBezTo>
                <a:cubicBezTo>
                  <a:pt x="547032" y="606112"/>
                  <a:pt x="545219" y="618578"/>
                  <a:pt x="546286" y="630959"/>
                </a:cubicBezTo>
                <a:cubicBezTo>
                  <a:pt x="546286" y="690251"/>
                  <a:pt x="547566" y="749436"/>
                  <a:pt x="545645" y="808621"/>
                </a:cubicBezTo>
                <a:cubicBezTo>
                  <a:pt x="545752" y="843758"/>
                  <a:pt x="537221" y="878373"/>
                  <a:pt x="520692" y="909395"/>
                </a:cubicBezTo>
                <a:cubicBezTo>
                  <a:pt x="484221" y="973378"/>
                  <a:pt x="401150" y="1018914"/>
                  <a:pt x="319677" y="994706"/>
                </a:cubicBezTo>
                <a:cubicBezTo>
                  <a:pt x="247695" y="973378"/>
                  <a:pt x="205146" y="926884"/>
                  <a:pt x="188297" y="855329"/>
                </a:cubicBezTo>
                <a:cubicBezTo>
                  <a:pt x="186378" y="845102"/>
                  <a:pt x="185737" y="834683"/>
                  <a:pt x="186164" y="824297"/>
                </a:cubicBezTo>
                <a:cubicBezTo>
                  <a:pt x="186164" y="765112"/>
                  <a:pt x="186164" y="705820"/>
                  <a:pt x="186164" y="646635"/>
                </a:cubicBezTo>
                <a:cubicBezTo>
                  <a:pt x="187230" y="636217"/>
                  <a:pt x="182539" y="626043"/>
                  <a:pt x="173900" y="620082"/>
                </a:cubicBezTo>
                <a:cubicBezTo>
                  <a:pt x="167075" y="616168"/>
                  <a:pt x="161743" y="610250"/>
                  <a:pt x="158438" y="603126"/>
                </a:cubicBezTo>
                <a:cubicBezTo>
                  <a:pt x="151933" y="578599"/>
                  <a:pt x="131138" y="571134"/>
                  <a:pt x="112583" y="559511"/>
                </a:cubicBezTo>
                <a:cubicBezTo>
                  <a:pt x="39855" y="513976"/>
                  <a:pt x="-1414" y="449459"/>
                  <a:pt x="-1628" y="361908"/>
                </a:cubicBezTo>
                <a:cubicBezTo>
                  <a:pt x="-1628" y="277236"/>
                  <a:pt x="-1628" y="192639"/>
                  <a:pt x="-1628" y="108106"/>
                </a:cubicBezTo>
                <a:cubicBezTo>
                  <a:pt x="-1628" y="62251"/>
                  <a:pt x="24819" y="35485"/>
                  <a:pt x="70567" y="35698"/>
                </a:cubicBezTo>
                <a:cubicBezTo>
                  <a:pt x="85284" y="35698"/>
                  <a:pt x="96907" y="35698"/>
                  <a:pt x="100959" y="17142"/>
                </a:cubicBezTo>
                <a:cubicBezTo>
                  <a:pt x="103519" y="6351"/>
                  <a:pt x="113862" y="-688"/>
                  <a:pt x="124847" y="933"/>
                </a:cubicBezTo>
                <a:lnTo>
                  <a:pt x="132631" y="933"/>
                </a:lnTo>
                <a:cubicBezTo>
                  <a:pt x="176033" y="933"/>
                  <a:pt x="176780" y="933"/>
                  <a:pt x="176673" y="43589"/>
                </a:cubicBezTo>
                <a:cubicBezTo>
                  <a:pt x="176673" y="63744"/>
                  <a:pt x="176673" y="83899"/>
                  <a:pt x="176673" y="104054"/>
                </a:cubicBezTo>
                <a:cubicBezTo>
                  <a:pt x="178166" y="114664"/>
                  <a:pt x="170807" y="124507"/>
                  <a:pt x="160250" y="126043"/>
                </a:cubicBezTo>
                <a:cubicBezTo>
                  <a:pt x="158650" y="126277"/>
                  <a:pt x="156945" y="126309"/>
                  <a:pt x="155345" y="126128"/>
                </a:cubicBezTo>
                <a:cubicBezTo>
                  <a:pt x="144681" y="126128"/>
                  <a:pt x="134551" y="126128"/>
                  <a:pt x="124206" y="126128"/>
                </a:cubicBezTo>
                <a:cubicBezTo>
                  <a:pt x="111517" y="127578"/>
                  <a:pt x="99999" y="118450"/>
                  <a:pt x="98614" y="105760"/>
                </a:cubicBezTo>
                <a:cubicBezTo>
                  <a:pt x="98507" y="105440"/>
                  <a:pt x="98507" y="105120"/>
                  <a:pt x="98507" y="104800"/>
                </a:cubicBezTo>
                <a:cubicBezTo>
                  <a:pt x="96907" y="91257"/>
                  <a:pt x="90721" y="87311"/>
                  <a:pt x="78138" y="87844"/>
                </a:cubicBezTo>
                <a:cubicBezTo>
                  <a:pt x="63849" y="88591"/>
                  <a:pt x="52011" y="91790"/>
                  <a:pt x="48706" y="107573"/>
                </a:cubicBezTo>
                <a:cubicBezTo>
                  <a:pt x="47853" y="113363"/>
                  <a:pt x="47640" y="119228"/>
                  <a:pt x="48065" y="125061"/>
                </a:cubicBezTo>
                <a:cubicBezTo>
                  <a:pt x="48065" y="198003"/>
                  <a:pt x="47426" y="270838"/>
                  <a:pt x="48065" y="343672"/>
                </a:cubicBezTo>
                <a:cubicBezTo>
                  <a:pt x="47533" y="383523"/>
                  <a:pt x="58624" y="422661"/>
                  <a:pt x="80057" y="456284"/>
                </a:cubicBezTo>
                <a:cubicBezTo>
                  <a:pt x="95414" y="480480"/>
                  <a:pt x="116528" y="500464"/>
                  <a:pt x="141588" y="514402"/>
                </a:cubicBezTo>
                <a:cubicBezTo>
                  <a:pt x="147454" y="519041"/>
                  <a:pt x="155984" y="518050"/>
                  <a:pt x="160571" y="512184"/>
                </a:cubicBezTo>
                <a:cubicBezTo>
                  <a:pt x="160891" y="511864"/>
                  <a:pt x="161104" y="511534"/>
                  <a:pt x="161316" y="511203"/>
                </a:cubicBezTo>
                <a:cubicBezTo>
                  <a:pt x="200347" y="468547"/>
                  <a:pt x="251428" y="469294"/>
                  <a:pt x="287899" y="515255"/>
                </a:cubicBezTo>
                <a:cubicBezTo>
                  <a:pt x="297602" y="527412"/>
                  <a:pt x="304534" y="525919"/>
                  <a:pt x="315198" y="519948"/>
                </a:cubicBezTo>
                <a:cubicBezTo>
                  <a:pt x="384193" y="481451"/>
                  <a:pt x="416185" y="421413"/>
                  <a:pt x="416932" y="343886"/>
                </a:cubicBezTo>
                <a:cubicBezTo>
                  <a:pt x="417571" y="271051"/>
                  <a:pt x="416932" y="198110"/>
                  <a:pt x="416932" y="125275"/>
                </a:cubicBezTo>
                <a:cubicBezTo>
                  <a:pt x="416932" y="94136"/>
                  <a:pt x="409467" y="86885"/>
                  <a:pt x="385580" y="87951"/>
                </a:cubicBezTo>
                <a:cubicBezTo>
                  <a:pt x="376302" y="87951"/>
                  <a:pt x="370970" y="91363"/>
                  <a:pt x="369477" y="100961"/>
                </a:cubicBezTo>
                <a:cubicBezTo>
                  <a:pt x="366492" y="120476"/>
                  <a:pt x="354867" y="128687"/>
                  <a:pt x="335139" y="126448"/>
                </a:cubicBezTo>
                <a:cubicBezTo>
                  <a:pt x="328101" y="125702"/>
                  <a:pt x="320850" y="126448"/>
                  <a:pt x="313811" y="126448"/>
                </a:cubicBezTo>
                <a:cubicBezTo>
                  <a:pt x="298882" y="126448"/>
                  <a:pt x="290990" y="119410"/>
                  <a:pt x="291204" y="103627"/>
                </a:cubicBezTo>
                <a:cubicBezTo>
                  <a:pt x="291204" y="77607"/>
                  <a:pt x="291738" y="51587"/>
                  <a:pt x="291204" y="25567"/>
                </a:cubicBezTo>
                <a:cubicBezTo>
                  <a:pt x="291204" y="7971"/>
                  <a:pt x="299736" y="827"/>
                  <a:pt x="316371" y="933"/>
                </a:cubicBezTo>
                <a:cubicBezTo>
                  <a:pt x="324155" y="933"/>
                  <a:pt x="332046" y="933"/>
                  <a:pt x="339725" y="933"/>
                </a:cubicBezTo>
                <a:cubicBezTo>
                  <a:pt x="352628" y="-1317"/>
                  <a:pt x="364999" y="7001"/>
                  <a:pt x="367878" y="19808"/>
                </a:cubicBezTo>
                <a:cubicBezTo>
                  <a:pt x="371504" y="33565"/>
                  <a:pt x="379822" y="36338"/>
                  <a:pt x="392298" y="35698"/>
                </a:cubicBezTo>
                <a:cubicBezTo>
                  <a:pt x="405948" y="33917"/>
                  <a:pt x="419705" y="36263"/>
                  <a:pt x="431967" y="42416"/>
                </a:cubicBezTo>
                <a:cubicBezTo>
                  <a:pt x="454895" y="55852"/>
                  <a:pt x="469825" y="73341"/>
                  <a:pt x="469611" y="101494"/>
                </a:cubicBezTo>
                <a:cubicBezTo>
                  <a:pt x="469079" y="147776"/>
                  <a:pt x="469291" y="193951"/>
                  <a:pt x="469291" y="240126"/>
                </a:cubicBezTo>
                <a:close/>
                <a:moveTo>
                  <a:pt x="785157" y="793904"/>
                </a:moveTo>
                <a:cubicBezTo>
                  <a:pt x="829199" y="793904"/>
                  <a:pt x="851168" y="762979"/>
                  <a:pt x="852020" y="728428"/>
                </a:cubicBezTo>
                <a:cubicBezTo>
                  <a:pt x="852020" y="691850"/>
                  <a:pt x="822376" y="662194"/>
                  <a:pt x="785798" y="662194"/>
                </a:cubicBezTo>
                <a:cubicBezTo>
                  <a:pt x="785371" y="662194"/>
                  <a:pt x="784838" y="662194"/>
                  <a:pt x="784411" y="662205"/>
                </a:cubicBezTo>
                <a:cubicBezTo>
                  <a:pt x="746342" y="661458"/>
                  <a:pt x="721280" y="689291"/>
                  <a:pt x="721494" y="730027"/>
                </a:cubicBezTo>
                <a:cubicBezTo>
                  <a:pt x="721707" y="770763"/>
                  <a:pt x="745062" y="794011"/>
                  <a:pt x="785157" y="793904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12" name="Forma libre: forma 52">
            <a:extLst>
              <a:ext uri="{FF2B5EF4-FFF2-40B4-BE49-F238E27FC236}">
                <a16:creationId xmlns:a16="http://schemas.microsoft.com/office/drawing/2014/main" id="{18BB2B94-3C63-54FC-C686-8A32B7A36995}"/>
              </a:ext>
            </a:extLst>
          </p:cNvPr>
          <p:cNvSpPr/>
          <p:nvPr/>
        </p:nvSpPr>
        <p:spPr>
          <a:xfrm>
            <a:off x="3865981" y="5035621"/>
            <a:ext cx="757398" cy="1223016"/>
          </a:xfrm>
          <a:custGeom>
            <a:avLst/>
            <a:gdLst>
              <a:gd name="connsiteX0" fmla="*/ 228000 w 630437"/>
              <a:gd name="connsiteY0" fmla="*/ 615693 h 1018004"/>
              <a:gd name="connsiteX1" fmla="*/ 228000 w 630437"/>
              <a:gd name="connsiteY1" fmla="*/ 851793 h 1018004"/>
              <a:gd name="connsiteX2" fmla="*/ 252420 w 630437"/>
              <a:gd name="connsiteY2" fmla="*/ 876000 h 1018004"/>
              <a:gd name="connsiteX3" fmla="*/ 271829 w 630437"/>
              <a:gd name="connsiteY3" fmla="*/ 876000 h 1018004"/>
              <a:gd name="connsiteX4" fmla="*/ 297955 w 630437"/>
              <a:gd name="connsiteY4" fmla="*/ 902767 h 1018004"/>
              <a:gd name="connsiteX5" fmla="*/ 276734 w 630437"/>
              <a:gd name="connsiteY5" fmla="*/ 929416 h 1018004"/>
              <a:gd name="connsiteX6" fmla="*/ 272788 w 630437"/>
              <a:gd name="connsiteY6" fmla="*/ 929533 h 1018004"/>
              <a:gd name="connsiteX7" fmla="*/ 201766 w 630437"/>
              <a:gd name="connsiteY7" fmla="*/ 973895 h 1018004"/>
              <a:gd name="connsiteX8" fmla="*/ 91608 w 630437"/>
              <a:gd name="connsiteY8" fmla="*/ 1015378 h 1018004"/>
              <a:gd name="connsiteX9" fmla="*/ 3950 w 630437"/>
              <a:gd name="connsiteY9" fmla="*/ 935931 h 1018004"/>
              <a:gd name="connsiteX10" fmla="*/ 109204 w 630437"/>
              <a:gd name="connsiteY10" fmla="*/ 786636 h 1018004"/>
              <a:gd name="connsiteX11" fmla="*/ 154312 w 630437"/>
              <a:gd name="connsiteY11" fmla="*/ 797300 h 1018004"/>
              <a:gd name="connsiteX12" fmla="*/ 172867 w 630437"/>
              <a:gd name="connsiteY12" fmla="*/ 782904 h 1018004"/>
              <a:gd name="connsiteX13" fmla="*/ 172867 w 630437"/>
              <a:gd name="connsiteY13" fmla="*/ 716574 h 1018004"/>
              <a:gd name="connsiteX14" fmla="*/ 172867 w 630437"/>
              <a:gd name="connsiteY14" fmla="*/ 386845 h 1018004"/>
              <a:gd name="connsiteX15" fmla="*/ 228000 w 630437"/>
              <a:gd name="connsiteY15" fmla="*/ 276366 h 1018004"/>
              <a:gd name="connsiteX16" fmla="*/ 264151 w 630437"/>
              <a:gd name="connsiteY16" fmla="*/ 245761 h 1018004"/>
              <a:gd name="connsiteX17" fmla="*/ 244315 w 630437"/>
              <a:gd name="connsiteY17" fmla="*/ 205771 h 1018004"/>
              <a:gd name="connsiteX18" fmla="*/ 236317 w 630437"/>
              <a:gd name="connsiteY18" fmla="*/ 152451 h 1018004"/>
              <a:gd name="connsiteX19" fmla="*/ 237598 w 630437"/>
              <a:gd name="connsiteY19" fmla="*/ 29603 h 1018004"/>
              <a:gd name="connsiteX20" fmla="*/ 263831 w 630437"/>
              <a:gd name="connsiteY20" fmla="*/ 597 h 1018004"/>
              <a:gd name="connsiteX21" fmla="*/ 287718 w 630437"/>
              <a:gd name="connsiteY21" fmla="*/ 31949 h 1018004"/>
              <a:gd name="connsiteX22" fmla="*/ 287718 w 630437"/>
              <a:gd name="connsiteY22" fmla="*/ 152878 h 1018004"/>
              <a:gd name="connsiteX23" fmla="*/ 302007 w 630437"/>
              <a:gd name="connsiteY23" fmla="*/ 198733 h 1018004"/>
              <a:gd name="connsiteX24" fmla="*/ 325255 w 630437"/>
              <a:gd name="connsiteY24" fmla="*/ 201079 h 1018004"/>
              <a:gd name="connsiteX25" fmla="*/ 337306 w 630437"/>
              <a:gd name="connsiteY25" fmla="*/ 165141 h 1018004"/>
              <a:gd name="connsiteX26" fmla="*/ 337306 w 630437"/>
              <a:gd name="connsiteY26" fmla="*/ 49971 h 1018004"/>
              <a:gd name="connsiteX27" fmla="*/ 337306 w 630437"/>
              <a:gd name="connsiteY27" fmla="*/ 32375 h 1018004"/>
              <a:gd name="connsiteX28" fmla="*/ 367591 w 630437"/>
              <a:gd name="connsiteY28" fmla="*/ 1023 h 1018004"/>
              <a:gd name="connsiteX29" fmla="*/ 392437 w 630437"/>
              <a:gd name="connsiteY29" fmla="*/ 34508 h 1018004"/>
              <a:gd name="connsiteX30" fmla="*/ 392437 w 630437"/>
              <a:gd name="connsiteY30" fmla="*/ 165248 h 1018004"/>
              <a:gd name="connsiteX31" fmla="*/ 367377 w 630437"/>
              <a:gd name="connsiteY31" fmla="*/ 233071 h 1018004"/>
              <a:gd name="connsiteX32" fmla="*/ 369723 w 630437"/>
              <a:gd name="connsiteY32" fmla="*/ 254399 h 1018004"/>
              <a:gd name="connsiteX33" fmla="*/ 443198 w 630437"/>
              <a:gd name="connsiteY33" fmla="*/ 327980 h 1018004"/>
              <a:gd name="connsiteX34" fmla="*/ 452689 w 630437"/>
              <a:gd name="connsiteY34" fmla="*/ 392817 h 1018004"/>
              <a:gd name="connsiteX35" fmla="*/ 454289 w 630437"/>
              <a:gd name="connsiteY35" fmla="*/ 428221 h 1018004"/>
              <a:gd name="connsiteX36" fmla="*/ 454289 w 630437"/>
              <a:gd name="connsiteY36" fmla="*/ 687461 h 1018004"/>
              <a:gd name="connsiteX37" fmla="*/ 454289 w 630437"/>
              <a:gd name="connsiteY37" fmla="*/ 785036 h 1018004"/>
              <a:gd name="connsiteX38" fmla="*/ 472417 w 630437"/>
              <a:gd name="connsiteY38" fmla="*/ 798153 h 1018004"/>
              <a:gd name="connsiteX39" fmla="*/ 619046 w 630437"/>
              <a:gd name="connsiteY39" fmla="*/ 854032 h 1018004"/>
              <a:gd name="connsiteX40" fmla="*/ 597718 w 630437"/>
              <a:gd name="connsiteY40" fmla="*/ 982533 h 1018004"/>
              <a:gd name="connsiteX41" fmla="*/ 471137 w 630437"/>
              <a:gd name="connsiteY41" fmla="*/ 1009193 h 1018004"/>
              <a:gd name="connsiteX42" fmla="*/ 412699 w 630437"/>
              <a:gd name="connsiteY42" fmla="*/ 952354 h 1018004"/>
              <a:gd name="connsiteX43" fmla="*/ 378041 w 630437"/>
              <a:gd name="connsiteY43" fmla="*/ 931986 h 1018004"/>
              <a:gd name="connsiteX44" fmla="*/ 352768 w 630437"/>
              <a:gd name="connsiteY44" fmla="*/ 931239 h 1018004"/>
              <a:gd name="connsiteX45" fmla="*/ 327067 w 630437"/>
              <a:gd name="connsiteY45" fmla="*/ 903620 h 1018004"/>
              <a:gd name="connsiteX46" fmla="*/ 355754 w 630437"/>
              <a:gd name="connsiteY46" fmla="*/ 876960 h 1018004"/>
              <a:gd name="connsiteX47" fmla="*/ 382946 w 630437"/>
              <a:gd name="connsiteY47" fmla="*/ 876960 h 1018004"/>
              <a:gd name="connsiteX48" fmla="*/ 402249 w 630437"/>
              <a:gd name="connsiteY48" fmla="*/ 857765 h 1018004"/>
              <a:gd name="connsiteX49" fmla="*/ 402249 w 630437"/>
              <a:gd name="connsiteY49" fmla="*/ 738755 h 1018004"/>
              <a:gd name="connsiteX50" fmla="*/ 403635 w 630437"/>
              <a:gd name="connsiteY50" fmla="*/ 397509 h 1018004"/>
              <a:gd name="connsiteX51" fmla="*/ 371643 w 630437"/>
              <a:gd name="connsiteY51" fmla="*/ 323394 h 1018004"/>
              <a:gd name="connsiteX52" fmla="*/ 321735 w 630437"/>
              <a:gd name="connsiteY52" fmla="*/ 286284 h 1018004"/>
              <a:gd name="connsiteX53" fmla="*/ 309580 w 630437"/>
              <a:gd name="connsiteY53" fmla="*/ 284791 h 1018004"/>
              <a:gd name="connsiteX54" fmla="*/ 234932 w 630437"/>
              <a:gd name="connsiteY54" fmla="*/ 350694 h 1018004"/>
              <a:gd name="connsiteX55" fmla="*/ 228639 w 630437"/>
              <a:gd name="connsiteY55" fmla="*/ 382686 h 1018004"/>
              <a:gd name="connsiteX56" fmla="*/ 228000 w 630437"/>
              <a:gd name="connsiteY56" fmla="*/ 615693 h 1018004"/>
              <a:gd name="connsiteX57" fmla="*/ 110697 w 630437"/>
              <a:gd name="connsiteY57" fmla="*/ 962165 h 1018004"/>
              <a:gd name="connsiteX58" fmla="*/ 172014 w 630437"/>
              <a:gd name="connsiteY58" fmla="*/ 904899 h 1018004"/>
              <a:gd name="connsiteX59" fmla="*/ 114002 w 630437"/>
              <a:gd name="connsiteY59" fmla="*/ 842409 h 1018004"/>
              <a:gd name="connsiteX60" fmla="*/ 52258 w 630437"/>
              <a:gd name="connsiteY60" fmla="*/ 901700 h 1018004"/>
              <a:gd name="connsiteX61" fmla="*/ 110910 w 630437"/>
              <a:gd name="connsiteY61" fmla="*/ 962165 h 1018004"/>
              <a:gd name="connsiteX62" fmla="*/ 513900 w 630437"/>
              <a:gd name="connsiteY62" fmla="*/ 962165 h 1018004"/>
              <a:gd name="connsiteX63" fmla="*/ 576071 w 630437"/>
              <a:gd name="connsiteY63" fmla="*/ 907469 h 1018004"/>
              <a:gd name="connsiteX64" fmla="*/ 576178 w 630437"/>
              <a:gd name="connsiteY64" fmla="*/ 904046 h 1018004"/>
              <a:gd name="connsiteX65" fmla="*/ 516033 w 630437"/>
              <a:gd name="connsiteY65" fmla="*/ 842824 h 1018004"/>
              <a:gd name="connsiteX66" fmla="*/ 514113 w 630437"/>
              <a:gd name="connsiteY66" fmla="*/ 842835 h 1018004"/>
              <a:gd name="connsiteX67" fmla="*/ 455568 w 630437"/>
              <a:gd name="connsiteY67" fmla="*/ 903726 h 1018004"/>
              <a:gd name="connsiteX68" fmla="*/ 506968 w 630437"/>
              <a:gd name="connsiteY68" fmla="*/ 962175 h 1018004"/>
              <a:gd name="connsiteX69" fmla="*/ 514113 w 630437"/>
              <a:gd name="connsiteY69" fmla="*/ 962165 h 101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630437" h="1018004">
                <a:moveTo>
                  <a:pt x="228000" y="615693"/>
                </a:moveTo>
                <a:cubicBezTo>
                  <a:pt x="228000" y="694393"/>
                  <a:pt x="228000" y="773093"/>
                  <a:pt x="228000" y="851793"/>
                </a:cubicBezTo>
                <a:cubicBezTo>
                  <a:pt x="228000" y="870561"/>
                  <a:pt x="233546" y="878346"/>
                  <a:pt x="252420" y="876000"/>
                </a:cubicBezTo>
                <a:cubicBezTo>
                  <a:pt x="258819" y="875094"/>
                  <a:pt x="265431" y="875094"/>
                  <a:pt x="271829" y="876000"/>
                </a:cubicBezTo>
                <a:cubicBezTo>
                  <a:pt x="286225" y="876565"/>
                  <a:pt x="297741" y="888317"/>
                  <a:pt x="297955" y="902767"/>
                </a:cubicBezTo>
                <a:cubicBezTo>
                  <a:pt x="299448" y="915990"/>
                  <a:pt x="289957" y="927923"/>
                  <a:pt x="276734" y="929416"/>
                </a:cubicBezTo>
                <a:cubicBezTo>
                  <a:pt x="275454" y="929554"/>
                  <a:pt x="274068" y="929597"/>
                  <a:pt x="272788" y="929533"/>
                </a:cubicBezTo>
                <a:cubicBezTo>
                  <a:pt x="234505" y="923775"/>
                  <a:pt x="220321" y="946809"/>
                  <a:pt x="201766" y="973895"/>
                </a:cubicBezTo>
                <a:cubicBezTo>
                  <a:pt x="176492" y="1010792"/>
                  <a:pt x="136077" y="1024442"/>
                  <a:pt x="91608" y="1015378"/>
                </a:cubicBezTo>
                <a:cubicBezTo>
                  <a:pt x="49486" y="1008137"/>
                  <a:pt x="15254" y="977169"/>
                  <a:pt x="3950" y="935931"/>
                </a:cubicBezTo>
                <a:cubicBezTo>
                  <a:pt x="-19723" y="861924"/>
                  <a:pt x="35088" y="795487"/>
                  <a:pt x="109204" y="786636"/>
                </a:cubicBezTo>
                <a:cubicBezTo>
                  <a:pt x="124879" y="786060"/>
                  <a:pt x="140555" y="789739"/>
                  <a:pt x="154312" y="797300"/>
                </a:cubicBezTo>
                <a:cubicBezTo>
                  <a:pt x="173401" y="805831"/>
                  <a:pt x="173080" y="796660"/>
                  <a:pt x="172867" y="782904"/>
                </a:cubicBezTo>
                <a:cubicBezTo>
                  <a:pt x="172867" y="760829"/>
                  <a:pt x="172867" y="738755"/>
                  <a:pt x="172867" y="716574"/>
                </a:cubicBezTo>
                <a:cubicBezTo>
                  <a:pt x="172867" y="606629"/>
                  <a:pt x="172867" y="496790"/>
                  <a:pt x="172867" y="386845"/>
                </a:cubicBezTo>
                <a:cubicBezTo>
                  <a:pt x="171908" y="343186"/>
                  <a:pt x="192595" y="301864"/>
                  <a:pt x="228000" y="276366"/>
                </a:cubicBezTo>
                <a:cubicBezTo>
                  <a:pt x="240690" y="266449"/>
                  <a:pt x="259351" y="258664"/>
                  <a:pt x="264151" y="245761"/>
                </a:cubicBezTo>
                <a:cubicBezTo>
                  <a:pt x="268949" y="232857"/>
                  <a:pt x="250608" y="219847"/>
                  <a:pt x="244315" y="205771"/>
                </a:cubicBezTo>
                <a:cubicBezTo>
                  <a:pt x="238024" y="188719"/>
                  <a:pt x="235358" y="170580"/>
                  <a:pt x="236317" y="152451"/>
                </a:cubicBezTo>
                <a:cubicBezTo>
                  <a:pt x="234612" y="111512"/>
                  <a:pt x="235037" y="70499"/>
                  <a:pt x="237598" y="29603"/>
                </a:cubicBezTo>
                <a:cubicBezTo>
                  <a:pt x="239410" y="9448"/>
                  <a:pt x="248262" y="-43"/>
                  <a:pt x="263831" y="597"/>
                </a:cubicBezTo>
                <a:cubicBezTo>
                  <a:pt x="279400" y="1237"/>
                  <a:pt x="287611" y="11261"/>
                  <a:pt x="287718" y="31949"/>
                </a:cubicBezTo>
                <a:cubicBezTo>
                  <a:pt x="287718" y="72258"/>
                  <a:pt x="287718" y="112568"/>
                  <a:pt x="287718" y="152878"/>
                </a:cubicBezTo>
                <a:cubicBezTo>
                  <a:pt x="288357" y="169161"/>
                  <a:pt x="293263" y="184998"/>
                  <a:pt x="302007" y="198733"/>
                </a:cubicBezTo>
                <a:cubicBezTo>
                  <a:pt x="308193" y="210143"/>
                  <a:pt x="315017" y="213342"/>
                  <a:pt x="325255" y="201079"/>
                </a:cubicBezTo>
                <a:cubicBezTo>
                  <a:pt x="333573" y="191012"/>
                  <a:pt x="337838" y="178205"/>
                  <a:pt x="337306" y="165141"/>
                </a:cubicBezTo>
                <a:cubicBezTo>
                  <a:pt x="337306" y="126751"/>
                  <a:pt x="337306" y="88361"/>
                  <a:pt x="337306" y="49971"/>
                </a:cubicBezTo>
                <a:cubicBezTo>
                  <a:pt x="336985" y="44105"/>
                  <a:pt x="336985" y="38240"/>
                  <a:pt x="337306" y="32375"/>
                </a:cubicBezTo>
                <a:cubicBezTo>
                  <a:pt x="339651" y="12007"/>
                  <a:pt x="351702" y="-257"/>
                  <a:pt x="367591" y="1023"/>
                </a:cubicBezTo>
                <a:cubicBezTo>
                  <a:pt x="383480" y="2303"/>
                  <a:pt x="392331" y="14140"/>
                  <a:pt x="392437" y="34508"/>
                </a:cubicBezTo>
                <a:cubicBezTo>
                  <a:pt x="392437" y="78123"/>
                  <a:pt x="392437" y="121739"/>
                  <a:pt x="392437" y="165248"/>
                </a:cubicBezTo>
                <a:cubicBezTo>
                  <a:pt x="393078" y="190234"/>
                  <a:pt x="384120" y="214515"/>
                  <a:pt x="367377" y="233071"/>
                </a:cubicBezTo>
                <a:cubicBezTo>
                  <a:pt x="358847" y="242242"/>
                  <a:pt x="359913" y="247360"/>
                  <a:pt x="369723" y="254399"/>
                </a:cubicBezTo>
                <a:cubicBezTo>
                  <a:pt x="398730" y="274340"/>
                  <a:pt x="427095" y="295241"/>
                  <a:pt x="443198" y="327980"/>
                </a:cubicBezTo>
                <a:cubicBezTo>
                  <a:pt x="454502" y="347580"/>
                  <a:pt x="457914" y="370785"/>
                  <a:pt x="452689" y="392817"/>
                </a:cubicBezTo>
                <a:cubicBezTo>
                  <a:pt x="449384" y="404440"/>
                  <a:pt x="454502" y="416064"/>
                  <a:pt x="454289" y="428221"/>
                </a:cubicBezTo>
                <a:cubicBezTo>
                  <a:pt x="452156" y="514599"/>
                  <a:pt x="453543" y="600977"/>
                  <a:pt x="454289" y="687461"/>
                </a:cubicBezTo>
                <a:cubicBezTo>
                  <a:pt x="454289" y="719986"/>
                  <a:pt x="454289" y="752512"/>
                  <a:pt x="454289" y="785036"/>
                </a:cubicBezTo>
                <a:cubicBezTo>
                  <a:pt x="454289" y="799326"/>
                  <a:pt x="455889" y="804978"/>
                  <a:pt x="472417" y="798153"/>
                </a:cubicBezTo>
                <a:cubicBezTo>
                  <a:pt x="536401" y="771173"/>
                  <a:pt x="596545" y="809457"/>
                  <a:pt x="619046" y="854032"/>
                </a:cubicBezTo>
                <a:cubicBezTo>
                  <a:pt x="637601" y="897360"/>
                  <a:pt x="629284" y="947512"/>
                  <a:pt x="597718" y="982533"/>
                </a:cubicBezTo>
                <a:cubicBezTo>
                  <a:pt x="565620" y="1017596"/>
                  <a:pt x="514647" y="1028313"/>
                  <a:pt x="471137" y="1009193"/>
                </a:cubicBezTo>
                <a:cubicBezTo>
                  <a:pt x="444904" y="998657"/>
                  <a:pt x="424003" y="978235"/>
                  <a:pt x="412699" y="952354"/>
                </a:cubicBezTo>
                <a:cubicBezTo>
                  <a:pt x="408326" y="937499"/>
                  <a:pt x="393185" y="928595"/>
                  <a:pt x="378041" y="931986"/>
                </a:cubicBezTo>
                <a:cubicBezTo>
                  <a:pt x="369616" y="933073"/>
                  <a:pt x="361086" y="932817"/>
                  <a:pt x="352768" y="931239"/>
                </a:cubicBezTo>
                <a:cubicBezTo>
                  <a:pt x="338478" y="929842"/>
                  <a:pt x="327387" y="917995"/>
                  <a:pt x="327067" y="903620"/>
                </a:cubicBezTo>
                <a:cubicBezTo>
                  <a:pt x="327708" y="888402"/>
                  <a:pt x="340504" y="876533"/>
                  <a:pt x="355754" y="876960"/>
                </a:cubicBezTo>
                <a:cubicBezTo>
                  <a:pt x="364818" y="876320"/>
                  <a:pt x="373882" y="876320"/>
                  <a:pt x="382946" y="876960"/>
                </a:cubicBezTo>
                <a:cubicBezTo>
                  <a:pt x="397344" y="878026"/>
                  <a:pt x="402462" y="872161"/>
                  <a:pt x="402249" y="857765"/>
                </a:cubicBezTo>
                <a:cubicBezTo>
                  <a:pt x="401503" y="818095"/>
                  <a:pt x="402249" y="778425"/>
                  <a:pt x="402249" y="738755"/>
                </a:cubicBezTo>
                <a:cubicBezTo>
                  <a:pt x="402249" y="624971"/>
                  <a:pt x="402249" y="511293"/>
                  <a:pt x="403635" y="397509"/>
                </a:cubicBezTo>
                <a:cubicBezTo>
                  <a:pt x="404808" y="369217"/>
                  <a:pt x="393078" y="341939"/>
                  <a:pt x="371643" y="323394"/>
                </a:cubicBezTo>
                <a:cubicBezTo>
                  <a:pt x="355647" y="310160"/>
                  <a:pt x="339011" y="297769"/>
                  <a:pt x="321735" y="286284"/>
                </a:cubicBezTo>
                <a:cubicBezTo>
                  <a:pt x="317683" y="283191"/>
                  <a:pt x="314058" y="281272"/>
                  <a:pt x="309580" y="284791"/>
                </a:cubicBezTo>
                <a:cubicBezTo>
                  <a:pt x="283239" y="305159"/>
                  <a:pt x="250608" y="318062"/>
                  <a:pt x="234932" y="350694"/>
                </a:cubicBezTo>
                <a:cubicBezTo>
                  <a:pt x="230346" y="360697"/>
                  <a:pt x="228107" y="371670"/>
                  <a:pt x="228639" y="382686"/>
                </a:cubicBezTo>
                <a:cubicBezTo>
                  <a:pt x="228107" y="459968"/>
                  <a:pt x="227893" y="537633"/>
                  <a:pt x="228000" y="615693"/>
                </a:cubicBezTo>
                <a:close/>
                <a:moveTo>
                  <a:pt x="110697" y="962165"/>
                </a:moveTo>
                <a:cubicBezTo>
                  <a:pt x="147914" y="962165"/>
                  <a:pt x="171587" y="940837"/>
                  <a:pt x="172014" y="904899"/>
                </a:cubicBezTo>
                <a:cubicBezTo>
                  <a:pt x="172974" y="871745"/>
                  <a:pt x="147167" y="843965"/>
                  <a:pt x="114002" y="842409"/>
                </a:cubicBezTo>
                <a:cubicBezTo>
                  <a:pt x="80730" y="842217"/>
                  <a:pt x="53431" y="868493"/>
                  <a:pt x="52258" y="901700"/>
                </a:cubicBezTo>
                <a:cubicBezTo>
                  <a:pt x="51831" y="932199"/>
                  <a:pt x="74332" y="964831"/>
                  <a:pt x="110910" y="962165"/>
                </a:cubicBezTo>
                <a:close/>
                <a:moveTo>
                  <a:pt x="513900" y="962165"/>
                </a:moveTo>
                <a:cubicBezTo>
                  <a:pt x="546212" y="964223"/>
                  <a:pt x="574045" y="939738"/>
                  <a:pt x="576071" y="907469"/>
                </a:cubicBezTo>
                <a:cubicBezTo>
                  <a:pt x="576178" y="906328"/>
                  <a:pt x="576178" y="905187"/>
                  <a:pt x="576178" y="904046"/>
                </a:cubicBezTo>
                <a:cubicBezTo>
                  <a:pt x="576497" y="870540"/>
                  <a:pt x="549518" y="843123"/>
                  <a:pt x="516033" y="842824"/>
                </a:cubicBezTo>
                <a:cubicBezTo>
                  <a:pt x="515393" y="842814"/>
                  <a:pt x="514754" y="842824"/>
                  <a:pt x="514113" y="842835"/>
                </a:cubicBezTo>
                <a:cubicBezTo>
                  <a:pt x="479989" y="844328"/>
                  <a:pt x="455462" y="864163"/>
                  <a:pt x="455568" y="903726"/>
                </a:cubicBezTo>
                <a:cubicBezTo>
                  <a:pt x="453648" y="934055"/>
                  <a:pt x="476576" y="960224"/>
                  <a:pt x="506968" y="962175"/>
                </a:cubicBezTo>
                <a:cubicBezTo>
                  <a:pt x="509315" y="962325"/>
                  <a:pt x="511768" y="962325"/>
                  <a:pt x="514113" y="962165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15" name="Forma libre: forma 57">
            <a:extLst>
              <a:ext uri="{FF2B5EF4-FFF2-40B4-BE49-F238E27FC236}">
                <a16:creationId xmlns:a16="http://schemas.microsoft.com/office/drawing/2014/main" id="{E93B55D2-121C-CF50-2283-B490A6E0FA85}"/>
              </a:ext>
            </a:extLst>
          </p:cNvPr>
          <p:cNvSpPr/>
          <p:nvPr/>
        </p:nvSpPr>
        <p:spPr>
          <a:xfrm>
            <a:off x="4721831" y="5543850"/>
            <a:ext cx="189098" cy="699177"/>
          </a:xfrm>
          <a:custGeom>
            <a:avLst/>
            <a:gdLst>
              <a:gd name="connsiteX0" fmla="*/ 155346 w 157400"/>
              <a:gd name="connsiteY0" fmla="*/ 265172 h 581975"/>
              <a:gd name="connsiteX1" fmla="*/ 155346 w 157400"/>
              <a:gd name="connsiteY1" fmla="*/ 501378 h 581975"/>
              <a:gd name="connsiteX2" fmla="*/ 110131 w 157400"/>
              <a:gd name="connsiteY2" fmla="*/ 573360 h 581975"/>
              <a:gd name="connsiteX3" fmla="*/ 32817 w 157400"/>
              <a:gd name="connsiteY3" fmla="*/ 567921 h 581975"/>
              <a:gd name="connsiteX4" fmla="*/ -1308 w 157400"/>
              <a:gd name="connsiteY4" fmla="*/ 507670 h 581975"/>
              <a:gd name="connsiteX5" fmla="*/ -1308 w 157400"/>
              <a:gd name="connsiteY5" fmla="*/ 76313 h 581975"/>
              <a:gd name="connsiteX6" fmla="*/ 57130 w 157400"/>
              <a:gd name="connsiteY6" fmla="*/ 6785 h 581975"/>
              <a:gd name="connsiteX7" fmla="*/ 130711 w 157400"/>
              <a:gd name="connsiteY7" fmla="*/ 813 h 581975"/>
              <a:gd name="connsiteX8" fmla="*/ 155771 w 157400"/>
              <a:gd name="connsiteY8" fmla="*/ 27046 h 581975"/>
              <a:gd name="connsiteX9" fmla="*/ 155346 w 157400"/>
              <a:gd name="connsiteY9" fmla="*/ 265172 h 581975"/>
              <a:gd name="connsiteX10" fmla="*/ 99892 w 157400"/>
              <a:gd name="connsiteY10" fmla="*/ 287566 h 581975"/>
              <a:gd name="connsiteX11" fmla="*/ 99892 w 157400"/>
              <a:gd name="connsiteY11" fmla="*/ 76740 h 581975"/>
              <a:gd name="connsiteX12" fmla="*/ 91894 w 157400"/>
              <a:gd name="connsiteY12" fmla="*/ 57012 h 581975"/>
              <a:gd name="connsiteX13" fmla="*/ 55211 w 157400"/>
              <a:gd name="connsiteY13" fmla="*/ 74074 h 581975"/>
              <a:gd name="connsiteX14" fmla="*/ 53825 w 157400"/>
              <a:gd name="connsiteY14" fmla="*/ 79726 h 581975"/>
              <a:gd name="connsiteX15" fmla="*/ 51159 w 157400"/>
              <a:gd name="connsiteY15" fmla="*/ 114704 h 581975"/>
              <a:gd name="connsiteX16" fmla="*/ 51159 w 157400"/>
              <a:gd name="connsiteY16" fmla="*/ 483463 h 581975"/>
              <a:gd name="connsiteX17" fmla="*/ 53398 w 157400"/>
              <a:gd name="connsiteY17" fmla="*/ 508630 h 581975"/>
              <a:gd name="connsiteX18" fmla="*/ 76325 w 157400"/>
              <a:gd name="connsiteY18" fmla="*/ 526780 h 581975"/>
              <a:gd name="connsiteX19" fmla="*/ 77285 w 157400"/>
              <a:gd name="connsiteY19" fmla="*/ 526652 h 581975"/>
              <a:gd name="connsiteX20" fmla="*/ 99360 w 157400"/>
              <a:gd name="connsiteY20" fmla="*/ 506092 h 581975"/>
              <a:gd name="connsiteX21" fmla="*/ 99360 w 157400"/>
              <a:gd name="connsiteY21" fmla="*/ 506071 h 581975"/>
              <a:gd name="connsiteX22" fmla="*/ 99999 w 157400"/>
              <a:gd name="connsiteY22" fmla="*/ 486555 h 58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57400" h="581975">
                <a:moveTo>
                  <a:pt x="155346" y="265172"/>
                </a:moveTo>
                <a:cubicBezTo>
                  <a:pt x="155346" y="343979"/>
                  <a:pt x="155346" y="422678"/>
                  <a:pt x="155346" y="501378"/>
                </a:cubicBezTo>
                <a:cubicBezTo>
                  <a:pt x="155559" y="532112"/>
                  <a:pt x="137857" y="560169"/>
                  <a:pt x="110131" y="573360"/>
                </a:cubicBezTo>
                <a:cubicBezTo>
                  <a:pt x="85603" y="587351"/>
                  <a:pt x="55104" y="585208"/>
                  <a:pt x="32817" y="567921"/>
                </a:cubicBezTo>
                <a:cubicBezTo>
                  <a:pt x="11915" y="554986"/>
                  <a:pt x="-988" y="532261"/>
                  <a:pt x="-1308" y="507670"/>
                </a:cubicBezTo>
                <a:cubicBezTo>
                  <a:pt x="-1734" y="363845"/>
                  <a:pt x="-1734" y="220064"/>
                  <a:pt x="-1308" y="76313"/>
                </a:cubicBezTo>
                <a:cubicBezTo>
                  <a:pt x="-1308" y="44322"/>
                  <a:pt x="26312" y="14889"/>
                  <a:pt x="57130" y="6785"/>
                </a:cubicBezTo>
                <a:cubicBezTo>
                  <a:pt x="81337" y="1826"/>
                  <a:pt x="106078" y="-179"/>
                  <a:pt x="130711" y="813"/>
                </a:cubicBezTo>
                <a:cubicBezTo>
                  <a:pt x="148948" y="813"/>
                  <a:pt x="155878" y="8917"/>
                  <a:pt x="155771" y="27046"/>
                </a:cubicBezTo>
                <a:cubicBezTo>
                  <a:pt x="155132" y="106492"/>
                  <a:pt x="155346" y="185619"/>
                  <a:pt x="155346" y="265172"/>
                </a:cubicBezTo>
                <a:close/>
                <a:moveTo>
                  <a:pt x="99892" y="287566"/>
                </a:moveTo>
                <a:cubicBezTo>
                  <a:pt x="99892" y="217291"/>
                  <a:pt x="99892" y="147015"/>
                  <a:pt x="99892" y="76740"/>
                </a:cubicBezTo>
                <a:cubicBezTo>
                  <a:pt x="99892" y="69488"/>
                  <a:pt x="102346" y="60637"/>
                  <a:pt x="91894" y="57012"/>
                </a:cubicBezTo>
                <a:cubicBezTo>
                  <a:pt x="77073" y="51605"/>
                  <a:pt x="60650" y="59240"/>
                  <a:pt x="55211" y="74074"/>
                </a:cubicBezTo>
                <a:cubicBezTo>
                  <a:pt x="54571" y="75898"/>
                  <a:pt x="54145" y="77796"/>
                  <a:pt x="53825" y="79726"/>
                </a:cubicBezTo>
                <a:cubicBezTo>
                  <a:pt x="52011" y="91296"/>
                  <a:pt x="51159" y="102995"/>
                  <a:pt x="51159" y="114704"/>
                </a:cubicBezTo>
                <a:cubicBezTo>
                  <a:pt x="51159" y="237627"/>
                  <a:pt x="51159" y="360540"/>
                  <a:pt x="51159" y="483463"/>
                </a:cubicBezTo>
                <a:cubicBezTo>
                  <a:pt x="51265" y="491898"/>
                  <a:pt x="52011" y="500312"/>
                  <a:pt x="53398" y="508630"/>
                </a:cubicBezTo>
                <a:cubicBezTo>
                  <a:pt x="54677" y="519976"/>
                  <a:pt x="65022" y="528102"/>
                  <a:pt x="76325" y="526780"/>
                </a:cubicBezTo>
                <a:cubicBezTo>
                  <a:pt x="76646" y="526748"/>
                  <a:pt x="76966" y="526705"/>
                  <a:pt x="77285" y="526652"/>
                </a:cubicBezTo>
                <a:cubicBezTo>
                  <a:pt x="89016" y="527068"/>
                  <a:pt x="98933" y="517865"/>
                  <a:pt x="99360" y="506092"/>
                </a:cubicBezTo>
                <a:cubicBezTo>
                  <a:pt x="99360" y="506092"/>
                  <a:pt x="99360" y="506081"/>
                  <a:pt x="99360" y="506071"/>
                </a:cubicBezTo>
                <a:cubicBezTo>
                  <a:pt x="100106" y="499587"/>
                  <a:pt x="100319" y="493071"/>
                  <a:pt x="99999" y="486555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17" name="Forma libre: forma 59">
            <a:extLst>
              <a:ext uri="{FF2B5EF4-FFF2-40B4-BE49-F238E27FC236}">
                <a16:creationId xmlns:a16="http://schemas.microsoft.com/office/drawing/2014/main" id="{A4BB6679-102E-2D55-2151-647A42DE56BB}"/>
              </a:ext>
            </a:extLst>
          </p:cNvPr>
          <p:cNvSpPr/>
          <p:nvPr/>
        </p:nvSpPr>
        <p:spPr>
          <a:xfrm>
            <a:off x="4721830" y="5029512"/>
            <a:ext cx="188829" cy="510974"/>
          </a:xfrm>
          <a:custGeom>
            <a:avLst/>
            <a:gdLst>
              <a:gd name="connsiteX0" fmla="*/ 155347 w 157176"/>
              <a:gd name="connsiteY0" fmla="*/ 210003 h 425320"/>
              <a:gd name="connsiteX1" fmla="*/ 155347 w 157176"/>
              <a:gd name="connsiteY1" fmla="*/ 399181 h 425320"/>
              <a:gd name="connsiteX2" fmla="*/ 141269 w 157176"/>
              <a:gd name="connsiteY2" fmla="*/ 424135 h 425320"/>
              <a:gd name="connsiteX3" fmla="*/ 99786 w 157176"/>
              <a:gd name="connsiteY3" fmla="*/ 410272 h 425320"/>
              <a:gd name="connsiteX4" fmla="*/ 32391 w 157176"/>
              <a:gd name="connsiteY4" fmla="*/ 367616 h 425320"/>
              <a:gd name="connsiteX5" fmla="*/ 13302 w 157176"/>
              <a:gd name="connsiteY5" fmla="*/ 363884 h 425320"/>
              <a:gd name="connsiteX6" fmla="*/ -1626 w 157176"/>
              <a:gd name="connsiteY6" fmla="*/ 348741 h 425320"/>
              <a:gd name="connsiteX7" fmla="*/ -1521 w 157176"/>
              <a:gd name="connsiteY7" fmla="*/ 347034 h 425320"/>
              <a:gd name="connsiteX8" fmla="*/ 14688 w 157176"/>
              <a:gd name="connsiteY8" fmla="*/ 210536 h 425320"/>
              <a:gd name="connsiteX9" fmla="*/ 64169 w 157176"/>
              <a:gd name="connsiteY9" fmla="*/ 84488 h 425320"/>
              <a:gd name="connsiteX10" fmla="*/ 129326 w 157176"/>
              <a:gd name="connsiteY10" fmla="*/ 9840 h 425320"/>
              <a:gd name="connsiteX11" fmla="*/ 149908 w 157176"/>
              <a:gd name="connsiteY11" fmla="*/ 1416 h 425320"/>
              <a:gd name="connsiteX12" fmla="*/ 155240 w 157176"/>
              <a:gd name="connsiteY12" fmla="*/ 22744 h 425320"/>
              <a:gd name="connsiteX13" fmla="*/ 155347 w 157176"/>
              <a:gd name="connsiteY13" fmla="*/ 210003 h 42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7176" h="425320">
                <a:moveTo>
                  <a:pt x="155347" y="210003"/>
                </a:moveTo>
                <a:cubicBezTo>
                  <a:pt x="155347" y="273133"/>
                  <a:pt x="155347" y="336189"/>
                  <a:pt x="155347" y="399181"/>
                </a:cubicBezTo>
                <a:cubicBezTo>
                  <a:pt x="155347" y="409845"/>
                  <a:pt x="157372" y="423922"/>
                  <a:pt x="141269" y="424135"/>
                </a:cubicBezTo>
                <a:cubicBezTo>
                  <a:pt x="125167" y="424348"/>
                  <a:pt x="108425" y="432879"/>
                  <a:pt x="99786" y="410272"/>
                </a:cubicBezTo>
                <a:cubicBezTo>
                  <a:pt x="88163" y="379986"/>
                  <a:pt x="59158" y="374867"/>
                  <a:pt x="32391" y="367616"/>
                </a:cubicBezTo>
                <a:cubicBezTo>
                  <a:pt x="26100" y="365888"/>
                  <a:pt x="19701" y="364640"/>
                  <a:pt x="13302" y="363884"/>
                </a:cubicBezTo>
                <a:cubicBezTo>
                  <a:pt x="4985" y="363830"/>
                  <a:pt x="-1733" y="357048"/>
                  <a:pt x="-1626" y="348741"/>
                </a:cubicBezTo>
                <a:cubicBezTo>
                  <a:pt x="-1626" y="348175"/>
                  <a:pt x="-1626" y="347600"/>
                  <a:pt x="-1521" y="347034"/>
                </a:cubicBezTo>
                <a:cubicBezTo>
                  <a:pt x="-1414" y="301062"/>
                  <a:pt x="4024" y="255261"/>
                  <a:pt x="14688" y="210536"/>
                </a:cubicBezTo>
                <a:cubicBezTo>
                  <a:pt x="24073" y="166078"/>
                  <a:pt x="40816" y="123486"/>
                  <a:pt x="64169" y="84488"/>
                </a:cubicBezTo>
                <a:cubicBezTo>
                  <a:pt x="81872" y="56356"/>
                  <a:pt x="103839" y="31168"/>
                  <a:pt x="129326" y="9840"/>
                </a:cubicBezTo>
                <a:cubicBezTo>
                  <a:pt x="135085" y="4722"/>
                  <a:pt x="142337" y="-1783"/>
                  <a:pt x="149908" y="1416"/>
                </a:cubicBezTo>
                <a:cubicBezTo>
                  <a:pt x="157479" y="4615"/>
                  <a:pt x="155240" y="15172"/>
                  <a:pt x="155240" y="22744"/>
                </a:cubicBezTo>
                <a:cubicBezTo>
                  <a:pt x="155453" y="85235"/>
                  <a:pt x="155347" y="147619"/>
                  <a:pt x="155347" y="210003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DC82DB6-810E-C569-148F-4B45B20289D5}"/>
              </a:ext>
            </a:extLst>
          </p:cNvPr>
          <p:cNvGrpSpPr/>
          <p:nvPr/>
        </p:nvGrpSpPr>
        <p:grpSpPr>
          <a:xfrm>
            <a:off x="2302281" y="5032909"/>
            <a:ext cx="939572" cy="1218236"/>
            <a:chOff x="2302281" y="5032909"/>
            <a:chExt cx="939572" cy="1218236"/>
          </a:xfrm>
        </p:grpSpPr>
        <p:sp>
          <p:nvSpPr>
            <p:cNvPr id="13" name="Forma libre: forma 55">
              <a:extLst>
                <a:ext uri="{FF2B5EF4-FFF2-40B4-BE49-F238E27FC236}">
                  <a16:creationId xmlns:a16="http://schemas.microsoft.com/office/drawing/2014/main" id="{C4BE79A4-426F-C309-33BB-82AB2B036B13}"/>
                </a:ext>
              </a:extLst>
            </p:cNvPr>
            <p:cNvSpPr/>
            <p:nvPr/>
          </p:nvSpPr>
          <p:spPr>
            <a:xfrm>
              <a:off x="2371682" y="5287596"/>
              <a:ext cx="615501" cy="615041"/>
            </a:xfrm>
            <a:custGeom>
              <a:avLst/>
              <a:gdLst>
                <a:gd name="connsiteX0" fmla="*/ -1519 w 512326"/>
                <a:gd name="connsiteY0" fmla="*/ 476444 h 511943"/>
                <a:gd name="connsiteX1" fmla="*/ 22795 w 512326"/>
                <a:gd name="connsiteY1" fmla="*/ 435601 h 511943"/>
                <a:gd name="connsiteX2" fmla="*/ 83686 w 512326"/>
                <a:gd name="connsiteY2" fmla="*/ 340159 h 511943"/>
                <a:gd name="connsiteX3" fmla="*/ 92218 w 512326"/>
                <a:gd name="connsiteY3" fmla="*/ 290465 h 511943"/>
                <a:gd name="connsiteX4" fmla="*/ 134874 w 512326"/>
                <a:gd name="connsiteY4" fmla="*/ 194489 h 511943"/>
                <a:gd name="connsiteX5" fmla="*/ 319252 w 512326"/>
                <a:gd name="connsiteY5" fmla="*/ 9470 h 511943"/>
                <a:gd name="connsiteX6" fmla="*/ 351244 w 512326"/>
                <a:gd name="connsiteY6" fmla="*/ 10003 h 511943"/>
                <a:gd name="connsiteX7" fmla="*/ 500539 w 512326"/>
                <a:gd name="connsiteY7" fmla="*/ 159299 h 511943"/>
                <a:gd name="connsiteX8" fmla="*/ 500539 w 512326"/>
                <a:gd name="connsiteY8" fmla="*/ 194809 h 511943"/>
                <a:gd name="connsiteX9" fmla="*/ 318079 w 512326"/>
                <a:gd name="connsiteY9" fmla="*/ 376096 h 511943"/>
                <a:gd name="connsiteX10" fmla="*/ 230636 w 512326"/>
                <a:gd name="connsiteY10" fmla="*/ 418219 h 511943"/>
                <a:gd name="connsiteX11" fmla="*/ 145324 w 512326"/>
                <a:gd name="connsiteY11" fmla="*/ 437521 h 511943"/>
                <a:gd name="connsiteX12" fmla="*/ 69183 w 512326"/>
                <a:gd name="connsiteY12" fmla="*/ 496812 h 511943"/>
                <a:gd name="connsiteX13" fmla="*/ 15864 w 512326"/>
                <a:gd name="connsiteY13" fmla="*/ 508010 h 511943"/>
                <a:gd name="connsiteX14" fmla="*/ -1519 w 512326"/>
                <a:gd name="connsiteY14" fmla="*/ 476444 h 511943"/>
                <a:gd name="connsiteX15" fmla="*/ 244498 w 512326"/>
                <a:gd name="connsiteY15" fmla="*/ 276815 h 511943"/>
                <a:gd name="connsiteX16" fmla="*/ 244498 w 512326"/>
                <a:gd name="connsiteY16" fmla="*/ 276815 h 511943"/>
                <a:gd name="connsiteX17" fmla="*/ 319146 w 512326"/>
                <a:gd name="connsiteY17" fmla="*/ 277348 h 511943"/>
                <a:gd name="connsiteX18" fmla="*/ 359989 w 512326"/>
                <a:gd name="connsiteY18" fmla="*/ 257513 h 511943"/>
                <a:gd name="connsiteX19" fmla="*/ 387395 w 512326"/>
                <a:gd name="connsiteY19" fmla="*/ 222429 h 511943"/>
                <a:gd name="connsiteX20" fmla="*/ 430905 w 512326"/>
                <a:gd name="connsiteY20" fmla="*/ 188838 h 511943"/>
                <a:gd name="connsiteX21" fmla="*/ 430905 w 512326"/>
                <a:gd name="connsiteY21" fmla="*/ 166443 h 511943"/>
                <a:gd name="connsiteX22" fmla="*/ 345593 w 512326"/>
                <a:gd name="connsiteY22" fmla="*/ 81132 h 511943"/>
                <a:gd name="connsiteX23" fmla="*/ 325438 w 512326"/>
                <a:gd name="connsiteY23" fmla="*/ 81132 h 511943"/>
                <a:gd name="connsiteX24" fmla="*/ 174330 w 512326"/>
                <a:gd name="connsiteY24" fmla="*/ 232880 h 511943"/>
                <a:gd name="connsiteX25" fmla="*/ 153002 w 512326"/>
                <a:gd name="connsiteY25" fmla="*/ 263165 h 511943"/>
                <a:gd name="connsiteX26" fmla="*/ 162706 w 512326"/>
                <a:gd name="connsiteY26" fmla="*/ 277242 h 511943"/>
                <a:gd name="connsiteX27" fmla="*/ 244498 w 512326"/>
                <a:gd name="connsiteY27" fmla="*/ 276815 h 5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2326" h="511943">
                  <a:moveTo>
                    <a:pt x="-1519" y="476444"/>
                  </a:moveTo>
                  <a:cubicBezTo>
                    <a:pt x="934" y="460171"/>
                    <a:pt x="9679" y="445498"/>
                    <a:pt x="22795" y="435601"/>
                  </a:cubicBezTo>
                  <a:cubicBezTo>
                    <a:pt x="52121" y="410520"/>
                    <a:pt x="73342" y="377302"/>
                    <a:pt x="83686" y="340159"/>
                  </a:cubicBezTo>
                  <a:cubicBezTo>
                    <a:pt x="87845" y="323843"/>
                    <a:pt x="90725" y="307229"/>
                    <a:pt x="92218" y="290465"/>
                  </a:cubicBezTo>
                  <a:cubicBezTo>
                    <a:pt x="94670" y="254431"/>
                    <a:pt x="109707" y="220424"/>
                    <a:pt x="134874" y="194489"/>
                  </a:cubicBezTo>
                  <a:cubicBezTo>
                    <a:pt x="196298" y="132852"/>
                    <a:pt x="258255" y="71641"/>
                    <a:pt x="319252" y="9470"/>
                  </a:cubicBezTo>
                  <a:cubicBezTo>
                    <a:pt x="331623" y="-3114"/>
                    <a:pt x="339407" y="-1834"/>
                    <a:pt x="351244" y="10003"/>
                  </a:cubicBezTo>
                  <a:cubicBezTo>
                    <a:pt x="400405" y="60124"/>
                    <a:pt x="450206" y="109892"/>
                    <a:pt x="500539" y="159299"/>
                  </a:cubicBezTo>
                  <a:cubicBezTo>
                    <a:pt x="513763" y="172202"/>
                    <a:pt x="514403" y="181693"/>
                    <a:pt x="500539" y="194809"/>
                  </a:cubicBezTo>
                  <a:cubicBezTo>
                    <a:pt x="439435" y="255167"/>
                    <a:pt x="379397" y="316485"/>
                    <a:pt x="318079" y="376096"/>
                  </a:cubicBezTo>
                  <a:cubicBezTo>
                    <a:pt x="295258" y="400592"/>
                    <a:pt x="264014" y="415628"/>
                    <a:pt x="230636" y="418219"/>
                  </a:cubicBezTo>
                  <a:cubicBezTo>
                    <a:pt x="201417" y="420149"/>
                    <a:pt x="172623" y="426665"/>
                    <a:pt x="145324" y="437521"/>
                  </a:cubicBezTo>
                  <a:cubicBezTo>
                    <a:pt x="113332" y="449571"/>
                    <a:pt x="92004" y="473778"/>
                    <a:pt x="69183" y="496812"/>
                  </a:cubicBezTo>
                  <a:cubicBezTo>
                    <a:pt x="56067" y="512307"/>
                    <a:pt x="34099" y="516914"/>
                    <a:pt x="15864" y="508010"/>
                  </a:cubicBezTo>
                  <a:cubicBezTo>
                    <a:pt x="4240" y="501910"/>
                    <a:pt x="-2585" y="489497"/>
                    <a:pt x="-1519" y="476444"/>
                  </a:cubicBezTo>
                  <a:close/>
                  <a:moveTo>
                    <a:pt x="244498" y="276815"/>
                  </a:moveTo>
                  <a:lnTo>
                    <a:pt x="244498" y="276815"/>
                  </a:lnTo>
                  <a:cubicBezTo>
                    <a:pt x="269239" y="276815"/>
                    <a:pt x="294086" y="275429"/>
                    <a:pt x="319146" y="277348"/>
                  </a:cubicBezTo>
                  <a:cubicBezTo>
                    <a:pt x="335569" y="280249"/>
                    <a:pt x="352098" y="272251"/>
                    <a:pt x="359989" y="257513"/>
                  </a:cubicBezTo>
                  <a:cubicBezTo>
                    <a:pt x="367133" y="243757"/>
                    <a:pt x="390595" y="243544"/>
                    <a:pt x="387395" y="222429"/>
                  </a:cubicBezTo>
                  <a:cubicBezTo>
                    <a:pt x="408723" y="219763"/>
                    <a:pt x="416401" y="200035"/>
                    <a:pt x="430905" y="188838"/>
                  </a:cubicBezTo>
                  <a:cubicBezTo>
                    <a:pt x="441569" y="181053"/>
                    <a:pt x="438903" y="174122"/>
                    <a:pt x="430905" y="166443"/>
                  </a:cubicBezTo>
                  <a:cubicBezTo>
                    <a:pt x="402325" y="138184"/>
                    <a:pt x="373640" y="109924"/>
                    <a:pt x="345593" y="81132"/>
                  </a:cubicBezTo>
                  <a:cubicBezTo>
                    <a:pt x="337914" y="73347"/>
                    <a:pt x="333223" y="73240"/>
                    <a:pt x="325438" y="81132"/>
                  </a:cubicBezTo>
                  <a:cubicBezTo>
                    <a:pt x="275317" y="131892"/>
                    <a:pt x="224663" y="182226"/>
                    <a:pt x="174330" y="232880"/>
                  </a:cubicBezTo>
                  <a:cubicBezTo>
                    <a:pt x="165693" y="241827"/>
                    <a:pt x="158547" y="252043"/>
                    <a:pt x="153002" y="263165"/>
                  </a:cubicBezTo>
                  <a:cubicBezTo>
                    <a:pt x="146710" y="275535"/>
                    <a:pt x="150763" y="277455"/>
                    <a:pt x="162706" y="277242"/>
                  </a:cubicBezTo>
                  <a:cubicBezTo>
                    <a:pt x="189899" y="276282"/>
                    <a:pt x="217199" y="276815"/>
                    <a:pt x="244498" y="276815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4" name="Forma libre: forma 56">
              <a:extLst>
                <a:ext uri="{FF2B5EF4-FFF2-40B4-BE49-F238E27FC236}">
                  <a16:creationId xmlns:a16="http://schemas.microsoft.com/office/drawing/2014/main" id="{8BBF6868-391A-A3F0-A206-93AF180ABD4F}"/>
                </a:ext>
              </a:extLst>
            </p:cNvPr>
            <p:cNvSpPr/>
            <p:nvPr/>
          </p:nvSpPr>
          <p:spPr>
            <a:xfrm>
              <a:off x="2762356" y="5032909"/>
              <a:ext cx="479497" cy="479991"/>
            </a:xfrm>
            <a:custGeom>
              <a:avLst/>
              <a:gdLst>
                <a:gd name="connsiteX0" fmla="*/ 397270 w 399120"/>
                <a:gd name="connsiteY0" fmla="*/ 133700 h 399531"/>
                <a:gd name="connsiteX1" fmla="*/ 350242 w 399120"/>
                <a:gd name="connsiteY1" fmla="*/ 231702 h 399531"/>
                <a:gd name="connsiteX2" fmla="*/ 264930 w 399120"/>
                <a:gd name="connsiteY2" fmla="*/ 317014 h 399531"/>
                <a:gd name="connsiteX3" fmla="*/ 261837 w 399120"/>
                <a:gd name="connsiteY3" fmla="*/ 357537 h 399531"/>
                <a:gd name="connsiteX4" fmla="*/ 261837 w 399120"/>
                <a:gd name="connsiteY4" fmla="*/ 394114 h 399531"/>
                <a:gd name="connsiteX5" fmla="*/ 223661 w 399120"/>
                <a:gd name="connsiteY5" fmla="*/ 388995 h 399531"/>
                <a:gd name="connsiteX6" fmla="*/ 14327 w 399120"/>
                <a:gd name="connsiteY6" fmla="*/ 179662 h 399531"/>
                <a:gd name="connsiteX7" fmla="*/ 2917 w 399120"/>
                <a:gd name="connsiteY7" fmla="*/ 166439 h 399531"/>
                <a:gd name="connsiteX8" fmla="*/ 7289 w 399120"/>
                <a:gd name="connsiteY8" fmla="*/ 134447 h 399531"/>
                <a:gd name="connsiteX9" fmla="*/ 37575 w 399120"/>
                <a:gd name="connsiteY9" fmla="*/ 133381 h 399531"/>
                <a:gd name="connsiteX10" fmla="*/ 87482 w 399120"/>
                <a:gd name="connsiteY10" fmla="*/ 128902 h 399531"/>
                <a:gd name="connsiteX11" fmla="*/ 174287 w 399120"/>
                <a:gd name="connsiteY11" fmla="*/ 42310 h 399531"/>
                <a:gd name="connsiteX12" fmla="*/ 389059 w 399120"/>
                <a:gd name="connsiteY12" fmla="*/ 82727 h 399531"/>
                <a:gd name="connsiteX13" fmla="*/ 397270 w 399120"/>
                <a:gd name="connsiteY13" fmla="*/ 133700 h 399531"/>
                <a:gd name="connsiteX14" fmla="*/ 302894 w 399120"/>
                <a:gd name="connsiteY14" fmla="*/ 92324 h 399531"/>
                <a:gd name="connsiteX15" fmla="*/ 232938 w 399120"/>
                <a:gd name="connsiteY15" fmla="*/ 93817 h 399531"/>
                <a:gd name="connsiteX16" fmla="*/ 145920 w 399120"/>
                <a:gd name="connsiteY16" fmla="*/ 180195 h 399531"/>
                <a:gd name="connsiteX17" fmla="*/ 147840 w 399120"/>
                <a:gd name="connsiteY17" fmla="*/ 203656 h 399531"/>
                <a:gd name="connsiteX18" fmla="*/ 169168 w 399120"/>
                <a:gd name="connsiteY18" fmla="*/ 203123 h 399531"/>
                <a:gd name="connsiteX19" fmla="*/ 244668 w 399120"/>
                <a:gd name="connsiteY19" fmla="*/ 127302 h 399531"/>
                <a:gd name="connsiteX20" fmla="*/ 302894 w 399120"/>
                <a:gd name="connsiteY20" fmla="*/ 92324 h 39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99120" h="399531">
                  <a:moveTo>
                    <a:pt x="397270" y="133700"/>
                  </a:moveTo>
                  <a:cubicBezTo>
                    <a:pt x="397270" y="171771"/>
                    <a:pt x="377968" y="203656"/>
                    <a:pt x="350242" y="231702"/>
                  </a:cubicBezTo>
                  <a:cubicBezTo>
                    <a:pt x="322516" y="259748"/>
                    <a:pt x="293617" y="288967"/>
                    <a:pt x="264930" y="317014"/>
                  </a:cubicBezTo>
                  <a:cubicBezTo>
                    <a:pt x="251387" y="330237"/>
                    <a:pt x="248827" y="342500"/>
                    <a:pt x="261837" y="357537"/>
                  </a:cubicBezTo>
                  <a:cubicBezTo>
                    <a:pt x="272501" y="369267"/>
                    <a:pt x="273782" y="383770"/>
                    <a:pt x="261837" y="394114"/>
                  </a:cubicBezTo>
                  <a:cubicBezTo>
                    <a:pt x="249894" y="404458"/>
                    <a:pt x="235284" y="400512"/>
                    <a:pt x="223661" y="388995"/>
                  </a:cubicBezTo>
                  <a:lnTo>
                    <a:pt x="14327" y="179662"/>
                  </a:lnTo>
                  <a:cubicBezTo>
                    <a:pt x="9955" y="175748"/>
                    <a:pt x="6116" y="171302"/>
                    <a:pt x="2917" y="166439"/>
                  </a:cubicBezTo>
                  <a:cubicBezTo>
                    <a:pt x="-4548" y="156351"/>
                    <a:pt x="-2628" y="142168"/>
                    <a:pt x="7289" y="134447"/>
                  </a:cubicBezTo>
                  <a:cubicBezTo>
                    <a:pt x="15607" y="126278"/>
                    <a:pt x="28723" y="125809"/>
                    <a:pt x="37575" y="133381"/>
                  </a:cubicBezTo>
                  <a:cubicBezTo>
                    <a:pt x="61035" y="149057"/>
                    <a:pt x="67647" y="148523"/>
                    <a:pt x="87482" y="128902"/>
                  </a:cubicBezTo>
                  <a:cubicBezTo>
                    <a:pt x="116489" y="100109"/>
                    <a:pt x="144854" y="70676"/>
                    <a:pt x="174287" y="42310"/>
                  </a:cubicBezTo>
                  <a:cubicBezTo>
                    <a:pt x="245736" y="-27005"/>
                    <a:pt x="348430" y="-7597"/>
                    <a:pt x="389059" y="82727"/>
                  </a:cubicBezTo>
                  <a:cubicBezTo>
                    <a:pt x="395563" y="98893"/>
                    <a:pt x="398336" y="116307"/>
                    <a:pt x="397270" y="133700"/>
                  </a:cubicBezTo>
                  <a:close/>
                  <a:moveTo>
                    <a:pt x="302894" y="92324"/>
                  </a:moveTo>
                  <a:cubicBezTo>
                    <a:pt x="277407" y="74196"/>
                    <a:pt x="252241" y="75049"/>
                    <a:pt x="232938" y="93817"/>
                  </a:cubicBezTo>
                  <a:cubicBezTo>
                    <a:pt x="203612" y="122290"/>
                    <a:pt x="175353" y="151936"/>
                    <a:pt x="145920" y="180195"/>
                  </a:cubicBezTo>
                  <a:cubicBezTo>
                    <a:pt x="135256" y="190219"/>
                    <a:pt x="140269" y="195338"/>
                    <a:pt x="147840" y="203656"/>
                  </a:cubicBezTo>
                  <a:cubicBezTo>
                    <a:pt x="155411" y="211974"/>
                    <a:pt x="161811" y="211121"/>
                    <a:pt x="169168" y="203123"/>
                  </a:cubicBezTo>
                  <a:cubicBezTo>
                    <a:pt x="194015" y="177529"/>
                    <a:pt x="219822" y="152789"/>
                    <a:pt x="244668" y="127302"/>
                  </a:cubicBezTo>
                  <a:cubicBezTo>
                    <a:pt x="259491" y="109333"/>
                    <a:pt x="280073" y="96985"/>
                    <a:pt x="302894" y="92324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8" name="Forma libre: forma 62">
              <a:extLst>
                <a:ext uri="{FF2B5EF4-FFF2-40B4-BE49-F238E27FC236}">
                  <a16:creationId xmlns:a16="http://schemas.microsoft.com/office/drawing/2014/main" id="{1C7ECF17-5A4D-7534-2F37-99CE16EE01A2}"/>
                </a:ext>
              </a:extLst>
            </p:cNvPr>
            <p:cNvSpPr/>
            <p:nvPr/>
          </p:nvSpPr>
          <p:spPr>
            <a:xfrm>
              <a:off x="2302281" y="5960807"/>
              <a:ext cx="192300" cy="290338"/>
            </a:xfrm>
            <a:custGeom>
              <a:avLst/>
              <a:gdLst>
                <a:gd name="connsiteX0" fmla="*/ -1550 w 160065"/>
                <a:gd name="connsiteY0" fmla="*/ 144397 h 241669"/>
                <a:gd name="connsiteX1" fmla="*/ 25430 w 160065"/>
                <a:gd name="connsiteY1" fmla="*/ 74335 h 241669"/>
                <a:gd name="connsiteX2" fmla="*/ 68833 w 160065"/>
                <a:gd name="connsiteY2" fmla="*/ 7579 h 241669"/>
                <a:gd name="connsiteX3" fmla="*/ 87495 w 160065"/>
                <a:gd name="connsiteY3" fmla="*/ 6299 h 241669"/>
                <a:gd name="connsiteX4" fmla="*/ 158197 w 160065"/>
                <a:gd name="connsiteY4" fmla="*/ 155594 h 241669"/>
                <a:gd name="connsiteX5" fmla="*/ 80030 w 160065"/>
                <a:gd name="connsiteY5" fmla="*/ 242186 h 241669"/>
                <a:gd name="connsiteX6" fmla="*/ -1550 w 160065"/>
                <a:gd name="connsiteY6" fmla="*/ 144397 h 241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065" h="241669">
                  <a:moveTo>
                    <a:pt x="-1550" y="144397"/>
                  </a:moveTo>
                  <a:cubicBezTo>
                    <a:pt x="2929" y="119550"/>
                    <a:pt x="12100" y="95770"/>
                    <a:pt x="25430" y="74335"/>
                  </a:cubicBezTo>
                  <a:cubicBezTo>
                    <a:pt x="38653" y="51301"/>
                    <a:pt x="54329" y="29866"/>
                    <a:pt x="68833" y="7579"/>
                  </a:cubicBezTo>
                  <a:cubicBezTo>
                    <a:pt x="74591" y="-1379"/>
                    <a:pt x="81416" y="-1699"/>
                    <a:pt x="87495" y="6299"/>
                  </a:cubicBezTo>
                  <a:cubicBezTo>
                    <a:pt x="120979" y="51194"/>
                    <a:pt x="154145" y="97156"/>
                    <a:pt x="158197" y="155594"/>
                  </a:cubicBezTo>
                  <a:cubicBezTo>
                    <a:pt x="161716" y="206781"/>
                    <a:pt x="126205" y="239733"/>
                    <a:pt x="80030" y="242186"/>
                  </a:cubicBezTo>
                  <a:cubicBezTo>
                    <a:pt x="38333" y="243785"/>
                    <a:pt x="-3682" y="207315"/>
                    <a:pt x="-1550" y="14439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E293DB-8C48-0D30-5D30-E363BA749523}"/>
              </a:ext>
            </a:extLst>
          </p:cNvPr>
          <p:cNvGrpSpPr/>
          <p:nvPr/>
        </p:nvGrpSpPr>
        <p:grpSpPr>
          <a:xfrm>
            <a:off x="5715908" y="5003997"/>
            <a:ext cx="551198" cy="1276779"/>
            <a:chOff x="5715908" y="5003997"/>
            <a:chExt cx="551198" cy="1276779"/>
          </a:xfrm>
        </p:grpSpPr>
        <p:sp>
          <p:nvSpPr>
            <p:cNvPr id="9" name="Forma libre: forma 48">
              <a:extLst>
                <a:ext uri="{FF2B5EF4-FFF2-40B4-BE49-F238E27FC236}">
                  <a16:creationId xmlns:a16="http://schemas.microsoft.com/office/drawing/2014/main" id="{5C4292D5-E95E-02F6-5F4A-0D6C2C8BE460}"/>
                </a:ext>
              </a:extLst>
            </p:cNvPr>
            <p:cNvSpPr/>
            <p:nvPr/>
          </p:nvSpPr>
          <p:spPr>
            <a:xfrm>
              <a:off x="5715908" y="5003997"/>
              <a:ext cx="551198" cy="1051697"/>
            </a:xfrm>
            <a:custGeom>
              <a:avLst/>
              <a:gdLst>
                <a:gd name="connsiteX0" fmla="*/ 229006 w 458802"/>
                <a:gd name="connsiteY0" fmla="*/ 875876 h 875403"/>
                <a:gd name="connsiteX1" fmla="*/ 147107 w 458802"/>
                <a:gd name="connsiteY1" fmla="*/ 875876 h 875403"/>
                <a:gd name="connsiteX2" fmla="*/ -908 w 458802"/>
                <a:gd name="connsiteY2" fmla="*/ 735154 h 875403"/>
                <a:gd name="connsiteX3" fmla="*/ -908 w 458802"/>
                <a:gd name="connsiteY3" fmla="*/ 731912 h 875403"/>
                <a:gd name="connsiteX4" fmla="*/ -908 w 458802"/>
                <a:gd name="connsiteY4" fmla="*/ 277095 h 875403"/>
                <a:gd name="connsiteX5" fmla="*/ 127593 w 458802"/>
                <a:gd name="connsiteY5" fmla="*/ 133452 h 875403"/>
                <a:gd name="connsiteX6" fmla="*/ 143482 w 458802"/>
                <a:gd name="connsiteY6" fmla="*/ 120335 h 875403"/>
                <a:gd name="connsiteX7" fmla="*/ 182406 w 458802"/>
                <a:gd name="connsiteY7" fmla="*/ 87170 h 875403"/>
                <a:gd name="connsiteX8" fmla="*/ 201707 w 458802"/>
                <a:gd name="connsiteY8" fmla="*/ 65309 h 875403"/>
                <a:gd name="connsiteX9" fmla="*/ 201707 w 458802"/>
                <a:gd name="connsiteY9" fmla="*/ 18494 h 875403"/>
                <a:gd name="connsiteX10" fmla="*/ 214718 w 458802"/>
                <a:gd name="connsiteY10" fmla="*/ 750 h 875403"/>
                <a:gd name="connsiteX11" fmla="*/ 219730 w 458802"/>
                <a:gd name="connsiteY11" fmla="*/ 792 h 875403"/>
                <a:gd name="connsiteX12" fmla="*/ 239245 w 458802"/>
                <a:gd name="connsiteY12" fmla="*/ 792 h 875403"/>
                <a:gd name="connsiteX13" fmla="*/ 257053 w 458802"/>
                <a:gd name="connsiteY13" fmla="*/ 18388 h 875403"/>
                <a:gd name="connsiteX14" fmla="*/ 257053 w 458802"/>
                <a:gd name="connsiteY14" fmla="*/ 69041 h 875403"/>
                <a:gd name="connsiteX15" fmla="*/ 274114 w 458802"/>
                <a:gd name="connsiteY15" fmla="*/ 87063 h 875403"/>
                <a:gd name="connsiteX16" fmla="*/ 314851 w 458802"/>
                <a:gd name="connsiteY16" fmla="*/ 120548 h 875403"/>
                <a:gd name="connsiteX17" fmla="*/ 331061 w 458802"/>
                <a:gd name="connsiteY17" fmla="*/ 133665 h 875403"/>
                <a:gd name="connsiteX18" fmla="*/ 454763 w 458802"/>
                <a:gd name="connsiteY18" fmla="*/ 244677 h 875403"/>
                <a:gd name="connsiteX19" fmla="*/ 457109 w 458802"/>
                <a:gd name="connsiteY19" fmla="*/ 269737 h 875403"/>
                <a:gd name="connsiteX20" fmla="*/ 457109 w 458802"/>
                <a:gd name="connsiteY20" fmla="*/ 738204 h 875403"/>
                <a:gd name="connsiteX21" fmla="*/ 318478 w 458802"/>
                <a:gd name="connsiteY21" fmla="*/ 875876 h 875403"/>
                <a:gd name="connsiteX22" fmla="*/ 229006 w 458802"/>
                <a:gd name="connsiteY22" fmla="*/ 875876 h 875403"/>
                <a:gd name="connsiteX23" fmla="*/ 150734 w 458802"/>
                <a:gd name="connsiteY23" fmla="*/ 818717 h 875403"/>
                <a:gd name="connsiteX24" fmla="*/ 142202 w 458802"/>
                <a:gd name="connsiteY24" fmla="*/ 810719 h 875403"/>
                <a:gd name="connsiteX25" fmla="*/ 91762 w 458802"/>
                <a:gd name="connsiteY25" fmla="*/ 704080 h 875403"/>
                <a:gd name="connsiteX26" fmla="*/ 91762 w 458802"/>
                <a:gd name="connsiteY26" fmla="*/ 579205 h 875403"/>
                <a:gd name="connsiteX27" fmla="*/ 120341 w 458802"/>
                <a:gd name="connsiteY27" fmla="*/ 550838 h 875403"/>
                <a:gd name="connsiteX28" fmla="*/ 383740 w 458802"/>
                <a:gd name="connsiteY28" fmla="*/ 550838 h 875403"/>
                <a:gd name="connsiteX29" fmla="*/ 407627 w 458802"/>
                <a:gd name="connsiteY29" fmla="*/ 531857 h 875403"/>
                <a:gd name="connsiteX30" fmla="*/ 382995 w 458802"/>
                <a:gd name="connsiteY30" fmla="*/ 511382 h 875403"/>
                <a:gd name="connsiteX31" fmla="*/ 324450 w 458802"/>
                <a:gd name="connsiteY31" fmla="*/ 511382 h 875403"/>
                <a:gd name="connsiteX32" fmla="*/ 265905 w 458802"/>
                <a:gd name="connsiteY32" fmla="*/ 510742 h 875403"/>
                <a:gd name="connsiteX33" fmla="*/ 232419 w 458802"/>
                <a:gd name="connsiteY33" fmla="*/ 479603 h 875403"/>
                <a:gd name="connsiteX34" fmla="*/ 268251 w 458802"/>
                <a:gd name="connsiteY34" fmla="*/ 455716 h 875403"/>
                <a:gd name="connsiteX35" fmla="*/ 389285 w 458802"/>
                <a:gd name="connsiteY35" fmla="*/ 455716 h 875403"/>
                <a:gd name="connsiteX36" fmla="*/ 406776 w 458802"/>
                <a:gd name="connsiteY36" fmla="*/ 448038 h 875403"/>
                <a:gd name="connsiteX37" fmla="*/ 373610 w 458802"/>
                <a:gd name="connsiteY37" fmla="*/ 402610 h 875403"/>
                <a:gd name="connsiteX38" fmla="*/ 262385 w 458802"/>
                <a:gd name="connsiteY38" fmla="*/ 401543 h 875403"/>
                <a:gd name="connsiteX39" fmla="*/ 232526 w 458802"/>
                <a:gd name="connsiteY39" fmla="*/ 373390 h 875403"/>
                <a:gd name="connsiteX40" fmla="*/ 264518 w 458802"/>
                <a:gd name="connsiteY40" fmla="*/ 350250 h 875403"/>
                <a:gd name="connsiteX41" fmla="*/ 383633 w 458802"/>
                <a:gd name="connsiteY41" fmla="*/ 350250 h 875403"/>
                <a:gd name="connsiteX42" fmla="*/ 406989 w 458802"/>
                <a:gd name="connsiteY42" fmla="*/ 321884 h 875403"/>
                <a:gd name="connsiteX43" fmla="*/ 383209 w 458802"/>
                <a:gd name="connsiteY43" fmla="*/ 296290 h 875403"/>
                <a:gd name="connsiteX44" fmla="*/ 262279 w 458802"/>
                <a:gd name="connsiteY44" fmla="*/ 295757 h 875403"/>
                <a:gd name="connsiteX45" fmla="*/ 232099 w 458802"/>
                <a:gd name="connsiteY45" fmla="*/ 267924 h 875403"/>
                <a:gd name="connsiteX46" fmla="*/ 264091 w 458802"/>
                <a:gd name="connsiteY46" fmla="*/ 244677 h 875403"/>
                <a:gd name="connsiteX47" fmla="*/ 383102 w 458802"/>
                <a:gd name="connsiteY47" fmla="*/ 244677 h 875403"/>
                <a:gd name="connsiteX48" fmla="*/ 391631 w 458802"/>
                <a:gd name="connsiteY48" fmla="*/ 230067 h 875403"/>
                <a:gd name="connsiteX49" fmla="*/ 319332 w 458802"/>
                <a:gd name="connsiteY49" fmla="*/ 187411 h 875403"/>
                <a:gd name="connsiteX50" fmla="*/ 138043 w 458802"/>
                <a:gd name="connsiteY50" fmla="*/ 187411 h 875403"/>
                <a:gd name="connsiteX51" fmla="*/ 53584 w 458802"/>
                <a:gd name="connsiteY51" fmla="*/ 270803 h 875403"/>
                <a:gd name="connsiteX52" fmla="*/ 53584 w 458802"/>
                <a:gd name="connsiteY52" fmla="*/ 271443 h 875403"/>
                <a:gd name="connsiteX53" fmla="*/ 53584 w 458802"/>
                <a:gd name="connsiteY53" fmla="*/ 363153 h 875403"/>
                <a:gd name="connsiteX54" fmla="*/ 53584 w 458802"/>
                <a:gd name="connsiteY54" fmla="*/ 729993 h 875403"/>
                <a:gd name="connsiteX55" fmla="*/ 150734 w 458802"/>
                <a:gd name="connsiteY55" fmla="*/ 818717 h 87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58802" h="875403">
                  <a:moveTo>
                    <a:pt x="229006" y="875876"/>
                  </a:moveTo>
                  <a:cubicBezTo>
                    <a:pt x="201707" y="875876"/>
                    <a:pt x="174408" y="875876"/>
                    <a:pt x="147107" y="875876"/>
                  </a:cubicBezTo>
                  <a:cubicBezTo>
                    <a:pt x="67341" y="877880"/>
                    <a:pt x="1119" y="814878"/>
                    <a:pt x="-908" y="735154"/>
                  </a:cubicBezTo>
                  <a:cubicBezTo>
                    <a:pt x="-908" y="734077"/>
                    <a:pt x="-908" y="732989"/>
                    <a:pt x="-908" y="731912"/>
                  </a:cubicBezTo>
                  <a:cubicBezTo>
                    <a:pt x="-1868" y="580271"/>
                    <a:pt x="-1868" y="428662"/>
                    <a:pt x="-908" y="277095"/>
                  </a:cubicBezTo>
                  <a:cubicBezTo>
                    <a:pt x="-374" y="202447"/>
                    <a:pt x="52412" y="144755"/>
                    <a:pt x="127593" y="133452"/>
                  </a:cubicBezTo>
                  <a:cubicBezTo>
                    <a:pt x="136230" y="132172"/>
                    <a:pt x="141455" y="130253"/>
                    <a:pt x="143482" y="120335"/>
                  </a:cubicBezTo>
                  <a:cubicBezTo>
                    <a:pt x="148280" y="97514"/>
                    <a:pt x="159158" y="87810"/>
                    <a:pt x="182406" y="87170"/>
                  </a:cubicBezTo>
                  <a:cubicBezTo>
                    <a:pt x="198615" y="87170"/>
                    <a:pt x="202347" y="79385"/>
                    <a:pt x="201707" y="65309"/>
                  </a:cubicBezTo>
                  <a:cubicBezTo>
                    <a:pt x="201068" y="51233"/>
                    <a:pt x="201707" y="34064"/>
                    <a:pt x="201707" y="18494"/>
                  </a:cubicBezTo>
                  <a:cubicBezTo>
                    <a:pt x="200427" y="9995"/>
                    <a:pt x="206293" y="2051"/>
                    <a:pt x="214718" y="750"/>
                  </a:cubicBezTo>
                  <a:cubicBezTo>
                    <a:pt x="216423" y="494"/>
                    <a:pt x="218128" y="504"/>
                    <a:pt x="219730" y="792"/>
                  </a:cubicBezTo>
                  <a:cubicBezTo>
                    <a:pt x="226233" y="792"/>
                    <a:pt x="232739" y="792"/>
                    <a:pt x="239245" y="792"/>
                  </a:cubicBezTo>
                  <a:cubicBezTo>
                    <a:pt x="251401" y="792"/>
                    <a:pt x="257160" y="6017"/>
                    <a:pt x="257053" y="18388"/>
                  </a:cubicBezTo>
                  <a:cubicBezTo>
                    <a:pt x="257053" y="35237"/>
                    <a:pt x="257053" y="52192"/>
                    <a:pt x="257053" y="69041"/>
                  </a:cubicBezTo>
                  <a:cubicBezTo>
                    <a:pt x="257053" y="81198"/>
                    <a:pt x="261531" y="86744"/>
                    <a:pt x="274114" y="87063"/>
                  </a:cubicBezTo>
                  <a:cubicBezTo>
                    <a:pt x="295976" y="87597"/>
                    <a:pt x="311651" y="96981"/>
                    <a:pt x="314851" y="120548"/>
                  </a:cubicBezTo>
                  <a:cubicBezTo>
                    <a:pt x="316132" y="130573"/>
                    <a:pt x="322529" y="132065"/>
                    <a:pt x="331061" y="133665"/>
                  </a:cubicBezTo>
                  <a:cubicBezTo>
                    <a:pt x="395044" y="145502"/>
                    <a:pt x="437700" y="180800"/>
                    <a:pt x="454763" y="244677"/>
                  </a:cubicBezTo>
                  <a:cubicBezTo>
                    <a:pt x="456575" y="252898"/>
                    <a:pt x="457429" y="261312"/>
                    <a:pt x="457109" y="269737"/>
                  </a:cubicBezTo>
                  <a:cubicBezTo>
                    <a:pt x="457109" y="426145"/>
                    <a:pt x="457109" y="582297"/>
                    <a:pt x="457109" y="738204"/>
                  </a:cubicBezTo>
                  <a:cubicBezTo>
                    <a:pt x="455721" y="814003"/>
                    <a:pt x="394297" y="874969"/>
                    <a:pt x="318478" y="875876"/>
                  </a:cubicBezTo>
                  <a:cubicBezTo>
                    <a:pt x="288938" y="876089"/>
                    <a:pt x="258972" y="875876"/>
                    <a:pt x="229006" y="875876"/>
                  </a:cubicBezTo>
                  <a:close/>
                  <a:moveTo>
                    <a:pt x="150734" y="818717"/>
                  </a:moveTo>
                  <a:cubicBezTo>
                    <a:pt x="146787" y="814985"/>
                    <a:pt x="144655" y="812532"/>
                    <a:pt x="142202" y="810719"/>
                  </a:cubicBezTo>
                  <a:cubicBezTo>
                    <a:pt x="107972" y="786405"/>
                    <a:pt x="88776" y="745989"/>
                    <a:pt x="91762" y="704080"/>
                  </a:cubicBezTo>
                  <a:cubicBezTo>
                    <a:pt x="92935" y="662490"/>
                    <a:pt x="91762" y="620794"/>
                    <a:pt x="91762" y="579205"/>
                  </a:cubicBezTo>
                  <a:cubicBezTo>
                    <a:pt x="91762" y="551479"/>
                    <a:pt x="92508" y="550838"/>
                    <a:pt x="120341" y="550838"/>
                  </a:cubicBezTo>
                  <a:cubicBezTo>
                    <a:pt x="208105" y="550838"/>
                    <a:pt x="295869" y="550838"/>
                    <a:pt x="383740" y="550838"/>
                  </a:cubicBezTo>
                  <a:cubicBezTo>
                    <a:pt x="397283" y="550838"/>
                    <a:pt x="407413" y="550838"/>
                    <a:pt x="407627" y="531857"/>
                  </a:cubicBezTo>
                  <a:cubicBezTo>
                    <a:pt x="407840" y="512875"/>
                    <a:pt x="397710" y="510529"/>
                    <a:pt x="382995" y="511382"/>
                  </a:cubicBezTo>
                  <a:cubicBezTo>
                    <a:pt x="363479" y="511382"/>
                    <a:pt x="343964" y="511382"/>
                    <a:pt x="324450" y="511382"/>
                  </a:cubicBezTo>
                  <a:cubicBezTo>
                    <a:pt x="304934" y="511382"/>
                    <a:pt x="285312" y="512129"/>
                    <a:pt x="265905" y="510742"/>
                  </a:cubicBezTo>
                  <a:cubicBezTo>
                    <a:pt x="244577" y="509143"/>
                    <a:pt x="231458" y="495386"/>
                    <a:pt x="232419" y="479603"/>
                  </a:cubicBezTo>
                  <a:cubicBezTo>
                    <a:pt x="233380" y="463821"/>
                    <a:pt x="244364" y="455823"/>
                    <a:pt x="268251" y="455716"/>
                  </a:cubicBezTo>
                  <a:cubicBezTo>
                    <a:pt x="308561" y="455716"/>
                    <a:pt x="348869" y="455716"/>
                    <a:pt x="389285" y="455716"/>
                  </a:cubicBezTo>
                  <a:cubicBezTo>
                    <a:pt x="395791" y="455716"/>
                    <a:pt x="403683" y="458169"/>
                    <a:pt x="406776" y="448038"/>
                  </a:cubicBezTo>
                  <a:cubicBezTo>
                    <a:pt x="415945" y="417006"/>
                    <a:pt x="405922" y="402929"/>
                    <a:pt x="373610" y="402610"/>
                  </a:cubicBezTo>
                  <a:cubicBezTo>
                    <a:pt x="336499" y="402610"/>
                    <a:pt x="298962" y="402610"/>
                    <a:pt x="262385" y="401543"/>
                  </a:cubicBezTo>
                  <a:cubicBezTo>
                    <a:pt x="241057" y="400797"/>
                    <a:pt x="230394" y="389173"/>
                    <a:pt x="232526" y="373390"/>
                  </a:cubicBezTo>
                  <a:cubicBezTo>
                    <a:pt x="234978" y="354515"/>
                    <a:pt x="248095" y="350143"/>
                    <a:pt x="264518" y="350250"/>
                  </a:cubicBezTo>
                  <a:cubicBezTo>
                    <a:pt x="304187" y="350250"/>
                    <a:pt x="343964" y="350250"/>
                    <a:pt x="383633" y="350250"/>
                  </a:cubicBezTo>
                  <a:cubicBezTo>
                    <a:pt x="406882" y="350250"/>
                    <a:pt x="406242" y="350250"/>
                    <a:pt x="406989" y="321884"/>
                  </a:cubicBezTo>
                  <a:cubicBezTo>
                    <a:pt x="406989" y="304501"/>
                    <a:pt x="403683" y="295544"/>
                    <a:pt x="383209" y="296290"/>
                  </a:cubicBezTo>
                  <a:cubicBezTo>
                    <a:pt x="342899" y="297676"/>
                    <a:pt x="302482" y="297143"/>
                    <a:pt x="262279" y="295757"/>
                  </a:cubicBezTo>
                  <a:cubicBezTo>
                    <a:pt x="240951" y="295117"/>
                    <a:pt x="230287" y="283707"/>
                    <a:pt x="232099" y="267924"/>
                  </a:cubicBezTo>
                  <a:cubicBezTo>
                    <a:pt x="234338" y="248836"/>
                    <a:pt x="247454" y="244570"/>
                    <a:pt x="264091" y="244677"/>
                  </a:cubicBezTo>
                  <a:cubicBezTo>
                    <a:pt x="303760" y="244677"/>
                    <a:pt x="343430" y="244677"/>
                    <a:pt x="383102" y="244677"/>
                  </a:cubicBezTo>
                  <a:cubicBezTo>
                    <a:pt x="395258" y="244677"/>
                    <a:pt x="399311" y="241371"/>
                    <a:pt x="391631" y="230067"/>
                  </a:cubicBezTo>
                  <a:cubicBezTo>
                    <a:pt x="374250" y="204580"/>
                    <a:pt x="351428" y="187944"/>
                    <a:pt x="319332" y="187411"/>
                  </a:cubicBezTo>
                  <a:cubicBezTo>
                    <a:pt x="258865" y="187411"/>
                    <a:pt x="198295" y="186878"/>
                    <a:pt x="138043" y="187411"/>
                  </a:cubicBezTo>
                  <a:cubicBezTo>
                    <a:pt x="91655" y="187113"/>
                    <a:pt x="53905" y="224447"/>
                    <a:pt x="53584" y="270803"/>
                  </a:cubicBezTo>
                  <a:cubicBezTo>
                    <a:pt x="53584" y="271017"/>
                    <a:pt x="53584" y="271230"/>
                    <a:pt x="53584" y="271443"/>
                  </a:cubicBezTo>
                  <a:cubicBezTo>
                    <a:pt x="53584" y="301942"/>
                    <a:pt x="53584" y="332548"/>
                    <a:pt x="53584" y="363153"/>
                  </a:cubicBezTo>
                  <a:cubicBezTo>
                    <a:pt x="53584" y="485362"/>
                    <a:pt x="54332" y="607677"/>
                    <a:pt x="53584" y="729993"/>
                  </a:cubicBezTo>
                  <a:cubicBezTo>
                    <a:pt x="53372" y="786618"/>
                    <a:pt x="103279" y="828208"/>
                    <a:pt x="150734" y="81871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9" name="Forma libre: forma 69">
              <a:extLst>
                <a:ext uri="{FF2B5EF4-FFF2-40B4-BE49-F238E27FC236}">
                  <a16:creationId xmlns:a16="http://schemas.microsoft.com/office/drawing/2014/main" id="{C1F4C718-D83F-B788-15B4-25F7DDA1D57D}"/>
                </a:ext>
              </a:extLst>
            </p:cNvPr>
            <p:cNvSpPr/>
            <p:nvPr/>
          </p:nvSpPr>
          <p:spPr>
            <a:xfrm>
              <a:off x="5888369" y="6073238"/>
              <a:ext cx="280659" cy="207538"/>
            </a:xfrm>
            <a:custGeom>
              <a:avLst/>
              <a:gdLst>
                <a:gd name="connsiteX0" fmla="*/ 86522 w 233613"/>
                <a:gd name="connsiteY0" fmla="*/ 907 h 172749"/>
                <a:gd name="connsiteX1" fmla="*/ 143042 w 233613"/>
                <a:gd name="connsiteY1" fmla="*/ 907 h 172749"/>
                <a:gd name="connsiteX2" fmla="*/ 171407 w 233613"/>
                <a:gd name="connsiteY2" fmla="*/ 15943 h 172749"/>
                <a:gd name="connsiteX3" fmla="*/ 148480 w 233613"/>
                <a:gd name="connsiteY3" fmla="*/ 58599 h 172749"/>
                <a:gd name="connsiteX4" fmla="*/ 135044 w 233613"/>
                <a:gd name="connsiteY4" fmla="*/ 60092 h 172749"/>
                <a:gd name="connsiteX5" fmla="*/ 118194 w 233613"/>
                <a:gd name="connsiteY5" fmla="*/ 93470 h 172749"/>
                <a:gd name="connsiteX6" fmla="*/ 160102 w 233613"/>
                <a:gd name="connsiteY6" fmla="*/ 117250 h 172749"/>
                <a:gd name="connsiteX7" fmla="*/ 208731 w 233613"/>
                <a:gd name="connsiteY7" fmla="*/ 117250 h 172749"/>
                <a:gd name="connsiteX8" fmla="*/ 231660 w 233613"/>
                <a:gd name="connsiteY8" fmla="*/ 141137 h 172749"/>
                <a:gd name="connsiteX9" fmla="*/ 231660 w 233613"/>
                <a:gd name="connsiteY9" fmla="*/ 158733 h 172749"/>
                <a:gd name="connsiteX10" fmla="*/ 218861 w 233613"/>
                <a:gd name="connsiteY10" fmla="*/ 172596 h 172749"/>
                <a:gd name="connsiteX11" fmla="*/ 130139 w 233613"/>
                <a:gd name="connsiteY11" fmla="*/ 167158 h 172749"/>
                <a:gd name="connsiteX12" fmla="*/ 58796 w 233613"/>
                <a:gd name="connsiteY12" fmla="*/ 78967 h 172749"/>
                <a:gd name="connsiteX13" fmla="*/ 38534 w 233613"/>
                <a:gd name="connsiteY13" fmla="*/ 60518 h 172749"/>
                <a:gd name="connsiteX14" fmla="*/ 3983 w 233613"/>
                <a:gd name="connsiteY14" fmla="*/ 43456 h 172749"/>
                <a:gd name="connsiteX15" fmla="*/ 26377 w 233613"/>
                <a:gd name="connsiteY15" fmla="*/ 1546 h 172749"/>
                <a:gd name="connsiteX16" fmla="*/ 86522 w 233613"/>
                <a:gd name="connsiteY16" fmla="*/ 907 h 17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3613" h="172749">
                  <a:moveTo>
                    <a:pt x="86522" y="907"/>
                  </a:moveTo>
                  <a:cubicBezTo>
                    <a:pt x="105398" y="907"/>
                    <a:pt x="124166" y="907"/>
                    <a:pt x="143042" y="907"/>
                  </a:cubicBezTo>
                  <a:cubicBezTo>
                    <a:pt x="154664" y="907"/>
                    <a:pt x="169061" y="-3039"/>
                    <a:pt x="171407" y="15943"/>
                  </a:cubicBezTo>
                  <a:cubicBezTo>
                    <a:pt x="173753" y="34925"/>
                    <a:pt x="164690" y="53800"/>
                    <a:pt x="148480" y="58599"/>
                  </a:cubicBezTo>
                  <a:cubicBezTo>
                    <a:pt x="144106" y="59633"/>
                    <a:pt x="139522" y="60134"/>
                    <a:pt x="135044" y="60092"/>
                  </a:cubicBezTo>
                  <a:cubicBezTo>
                    <a:pt x="113716" y="61265"/>
                    <a:pt x="105931" y="75981"/>
                    <a:pt x="118194" y="93470"/>
                  </a:cubicBezTo>
                  <a:cubicBezTo>
                    <a:pt x="126512" y="108666"/>
                    <a:pt x="142721" y="117869"/>
                    <a:pt x="160102" y="117250"/>
                  </a:cubicBezTo>
                  <a:cubicBezTo>
                    <a:pt x="176205" y="116184"/>
                    <a:pt x="192094" y="117997"/>
                    <a:pt x="208731" y="117250"/>
                  </a:cubicBezTo>
                  <a:cubicBezTo>
                    <a:pt x="227179" y="115864"/>
                    <a:pt x="233578" y="123862"/>
                    <a:pt x="231660" y="141137"/>
                  </a:cubicBezTo>
                  <a:cubicBezTo>
                    <a:pt x="231019" y="147003"/>
                    <a:pt x="231660" y="152868"/>
                    <a:pt x="231660" y="158733"/>
                  </a:cubicBezTo>
                  <a:cubicBezTo>
                    <a:pt x="231660" y="167158"/>
                    <a:pt x="227286" y="172916"/>
                    <a:pt x="218861" y="172596"/>
                  </a:cubicBezTo>
                  <a:cubicBezTo>
                    <a:pt x="189215" y="171636"/>
                    <a:pt x="159571" y="177288"/>
                    <a:pt x="130139" y="167158"/>
                  </a:cubicBezTo>
                  <a:cubicBezTo>
                    <a:pt x="90680" y="154947"/>
                    <a:pt x="62528" y="120108"/>
                    <a:pt x="58796" y="78967"/>
                  </a:cubicBezTo>
                  <a:cubicBezTo>
                    <a:pt x="57730" y="64251"/>
                    <a:pt x="52185" y="59452"/>
                    <a:pt x="38534" y="60518"/>
                  </a:cubicBezTo>
                  <a:cubicBezTo>
                    <a:pt x="24564" y="62694"/>
                    <a:pt x="10702" y="55869"/>
                    <a:pt x="3983" y="43456"/>
                  </a:cubicBezTo>
                  <a:cubicBezTo>
                    <a:pt x="-8920" y="20742"/>
                    <a:pt x="1211" y="1760"/>
                    <a:pt x="26377" y="1546"/>
                  </a:cubicBezTo>
                  <a:cubicBezTo>
                    <a:pt x="46212" y="907"/>
                    <a:pt x="66368" y="907"/>
                    <a:pt x="86522" y="90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20" name="Forma libre: forma 70">
            <a:extLst>
              <a:ext uri="{FF2B5EF4-FFF2-40B4-BE49-F238E27FC236}">
                <a16:creationId xmlns:a16="http://schemas.microsoft.com/office/drawing/2014/main" id="{B4253430-A221-AFBD-C505-3DE64942524C}"/>
              </a:ext>
            </a:extLst>
          </p:cNvPr>
          <p:cNvSpPr/>
          <p:nvPr/>
        </p:nvSpPr>
        <p:spPr>
          <a:xfrm>
            <a:off x="4196040" y="3916620"/>
            <a:ext cx="180958" cy="182643"/>
          </a:xfrm>
          <a:custGeom>
            <a:avLst/>
            <a:gdLst>
              <a:gd name="connsiteX0" fmla="*/ -1624 w 150624"/>
              <a:gd name="connsiteY0" fmla="*/ 49260 h 152027"/>
              <a:gd name="connsiteX1" fmla="*/ 6694 w 150624"/>
              <a:gd name="connsiteY1" fmla="*/ 32411 h 152027"/>
              <a:gd name="connsiteX2" fmla="*/ 31328 w 150624"/>
              <a:gd name="connsiteY2" fmla="*/ 7457 h 152027"/>
              <a:gd name="connsiteX3" fmla="*/ 54149 w 150624"/>
              <a:gd name="connsiteY3" fmla="*/ 6497 h 152027"/>
              <a:gd name="connsiteX4" fmla="*/ 143192 w 150624"/>
              <a:gd name="connsiteY4" fmla="*/ 96074 h 152027"/>
              <a:gd name="connsiteX5" fmla="*/ 144046 w 150624"/>
              <a:gd name="connsiteY5" fmla="*/ 115696 h 152027"/>
              <a:gd name="connsiteX6" fmla="*/ 132103 w 150624"/>
              <a:gd name="connsiteY6" fmla="*/ 128600 h 152027"/>
              <a:gd name="connsiteX7" fmla="*/ 66839 w 150624"/>
              <a:gd name="connsiteY7" fmla="*/ 133611 h 152027"/>
              <a:gd name="connsiteX8" fmla="*/ 4241 w 150624"/>
              <a:gd name="connsiteY8" fmla="*/ 67495 h 152027"/>
              <a:gd name="connsiteX9" fmla="*/ -1624 w 150624"/>
              <a:gd name="connsiteY9" fmla="*/ 49260 h 152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624" h="152027">
                <a:moveTo>
                  <a:pt x="-1624" y="49260"/>
                </a:moveTo>
                <a:cubicBezTo>
                  <a:pt x="-1517" y="42691"/>
                  <a:pt x="1575" y="36516"/>
                  <a:pt x="6694" y="32411"/>
                </a:cubicBezTo>
                <a:cubicBezTo>
                  <a:pt x="14905" y="24093"/>
                  <a:pt x="23543" y="16201"/>
                  <a:pt x="31328" y="7457"/>
                </a:cubicBezTo>
                <a:cubicBezTo>
                  <a:pt x="39112" y="-1288"/>
                  <a:pt x="45937" y="-1821"/>
                  <a:pt x="54149" y="6497"/>
                </a:cubicBezTo>
                <a:cubicBezTo>
                  <a:pt x="83688" y="36570"/>
                  <a:pt x="113227" y="66535"/>
                  <a:pt x="143192" y="96074"/>
                </a:cubicBezTo>
                <a:cubicBezTo>
                  <a:pt x="150338" y="103113"/>
                  <a:pt x="151190" y="108764"/>
                  <a:pt x="144046" y="115696"/>
                </a:cubicBezTo>
                <a:cubicBezTo>
                  <a:pt x="139887" y="119855"/>
                  <a:pt x="136155" y="124334"/>
                  <a:pt x="132103" y="128600"/>
                </a:cubicBezTo>
                <a:cubicBezTo>
                  <a:pt x="102030" y="159311"/>
                  <a:pt x="100111" y="160058"/>
                  <a:pt x="66839" y="133611"/>
                </a:cubicBezTo>
                <a:cubicBezTo>
                  <a:pt x="42739" y="114832"/>
                  <a:pt x="21730" y="92545"/>
                  <a:pt x="4241" y="67495"/>
                </a:cubicBezTo>
                <a:cubicBezTo>
                  <a:pt x="295" y="62238"/>
                  <a:pt x="-1730" y="55818"/>
                  <a:pt x="-1624" y="49260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21" name="Forma libre: forma 71">
            <a:extLst>
              <a:ext uri="{FF2B5EF4-FFF2-40B4-BE49-F238E27FC236}">
                <a16:creationId xmlns:a16="http://schemas.microsoft.com/office/drawing/2014/main" id="{9C11046D-30D0-FDDB-52DD-601FA59D071B}"/>
              </a:ext>
            </a:extLst>
          </p:cNvPr>
          <p:cNvSpPr/>
          <p:nvPr/>
        </p:nvSpPr>
        <p:spPr>
          <a:xfrm>
            <a:off x="860131" y="2271442"/>
            <a:ext cx="671445" cy="668829"/>
          </a:xfrm>
          <a:custGeom>
            <a:avLst/>
            <a:gdLst>
              <a:gd name="connsiteX0" fmla="*/ 372079 w 558892"/>
              <a:gd name="connsiteY0" fmla="*/ 104861 h 556714"/>
              <a:gd name="connsiteX1" fmla="*/ 372079 w 558892"/>
              <a:gd name="connsiteY1" fmla="*/ 163406 h 556714"/>
              <a:gd name="connsiteX2" fmla="*/ 391487 w 558892"/>
              <a:gd name="connsiteY2" fmla="*/ 182814 h 556714"/>
              <a:gd name="connsiteX3" fmla="*/ 490981 w 558892"/>
              <a:gd name="connsiteY3" fmla="*/ 182068 h 556714"/>
              <a:gd name="connsiteX4" fmla="*/ 546860 w 558892"/>
              <a:gd name="connsiteY4" fmla="*/ 217792 h 556714"/>
              <a:gd name="connsiteX5" fmla="*/ 541103 w 558892"/>
              <a:gd name="connsiteY5" fmla="*/ 349812 h 556714"/>
              <a:gd name="connsiteX6" fmla="*/ 500366 w 558892"/>
              <a:gd name="connsiteY6" fmla="*/ 374339 h 556714"/>
              <a:gd name="connsiteX7" fmla="*/ 398846 w 558892"/>
              <a:gd name="connsiteY7" fmla="*/ 374339 h 556714"/>
              <a:gd name="connsiteX8" fmla="*/ 372291 w 558892"/>
              <a:gd name="connsiteY8" fmla="*/ 400145 h 556714"/>
              <a:gd name="connsiteX9" fmla="*/ 372291 w 558892"/>
              <a:gd name="connsiteY9" fmla="*/ 496121 h 556714"/>
              <a:gd name="connsiteX10" fmla="*/ 334115 w 558892"/>
              <a:gd name="connsiteY10" fmla="*/ 548481 h 556714"/>
              <a:gd name="connsiteX11" fmla="*/ 211800 w 558892"/>
              <a:gd name="connsiteY11" fmla="*/ 544749 h 556714"/>
              <a:gd name="connsiteX12" fmla="*/ 183860 w 558892"/>
              <a:gd name="connsiteY12" fmla="*/ 503052 h 556714"/>
              <a:gd name="connsiteX13" fmla="*/ 183860 w 558892"/>
              <a:gd name="connsiteY13" fmla="*/ 401532 h 556714"/>
              <a:gd name="connsiteX14" fmla="*/ 157840 w 558892"/>
              <a:gd name="connsiteY14" fmla="*/ 374765 h 556714"/>
              <a:gd name="connsiteX15" fmla="*/ 68050 w 558892"/>
              <a:gd name="connsiteY15" fmla="*/ 374765 h 556714"/>
              <a:gd name="connsiteX16" fmla="*/ 5772 w 558892"/>
              <a:gd name="connsiteY16" fmla="*/ 329763 h 556714"/>
              <a:gd name="connsiteX17" fmla="*/ 13130 w 558892"/>
              <a:gd name="connsiteY17" fmla="*/ 207555 h 556714"/>
              <a:gd name="connsiteX18" fmla="*/ 50987 w 558892"/>
              <a:gd name="connsiteY18" fmla="*/ 182921 h 556714"/>
              <a:gd name="connsiteX19" fmla="*/ 162212 w 558892"/>
              <a:gd name="connsiteY19" fmla="*/ 183454 h 556714"/>
              <a:gd name="connsiteX20" fmla="*/ 184393 w 558892"/>
              <a:gd name="connsiteY20" fmla="*/ 162126 h 556714"/>
              <a:gd name="connsiteX21" fmla="*/ 184393 w 558892"/>
              <a:gd name="connsiteY21" fmla="*/ 62631 h 556714"/>
              <a:gd name="connsiteX22" fmla="*/ 229396 w 558892"/>
              <a:gd name="connsiteY22" fmla="*/ 5899 h 556714"/>
              <a:gd name="connsiteX23" fmla="*/ 331876 w 558892"/>
              <a:gd name="connsiteY23" fmla="*/ 6859 h 556714"/>
              <a:gd name="connsiteX24" fmla="*/ 372505 w 558892"/>
              <a:gd name="connsiteY24" fmla="*/ 58686 h 556714"/>
              <a:gd name="connsiteX25" fmla="*/ 372079 w 558892"/>
              <a:gd name="connsiteY25" fmla="*/ 104861 h 556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58892" h="556714">
                <a:moveTo>
                  <a:pt x="372079" y="104861"/>
                </a:moveTo>
                <a:cubicBezTo>
                  <a:pt x="372079" y="124376"/>
                  <a:pt x="372079" y="143997"/>
                  <a:pt x="372079" y="163406"/>
                </a:cubicBezTo>
                <a:cubicBezTo>
                  <a:pt x="372079" y="177802"/>
                  <a:pt x="377198" y="183134"/>
                  <a:pt x="391487" y="182814"/>
                </a:cubicBezTo>
                <a:cubicBezTo>
                  <a:pt x="424652" y="182174"/>
                  <a:pt x="457923" y="184414"/>
                  <a:pt x="490981" y="182068"/>
                </a:cubicBezTo>
                <a:cubicBezTo>
                  <a:pt x="519988" y="180148"/>
                  <a:pt x="537903" y="189532"/>
                  <a:pt x="546860" y="217792"/>
                </a:cubicBezTo>
                <a:cubicBezTo>
                  <a:pt x="562537" y="260821"/>
                  <a:pt x="560404" y="308308"/>
                  <a:pt x="541103" y="349812"/>
                </a:cubicBezTo>
                <a:cubicBezTo>
                  <a:pt x="534171" y="365818"/>
                  <a:pt x="517748" y="375661"/>
                  <a:pt x="500366" y="374339"/>
                </a:cubicBezTo>
                <a:cubicBezTo>
                  <a:pt x="466455" y="374339"/>
                  <a:pt x="432650" y="374339"/>
                  <a:pt x="398846" y="374339"/>
                </a:cubicBezTo>
                <a:cubicBezTo>
                  <a:pt x="372612" y="374339"/>
                  <a:pt x="372291" y="374339"/>
                  <a:pt x="372291" y="400145"/>
                </a:cubicBezTo>
                <a:cubicBezTo>
                  <a:pt x="372291" y="432137"/>
                  <a:pt x="371439" y="464129"/>
                  <a:pt x="372291" y="496121"/>
                </a:cubicBezTo>
                <a:cubicBezTo>
                  <a:pt x="373145" y="528113"/>
                  <a:pt x="367600" y="538777"/>
                  <a:pt x="334115" y="548481"/>
                </a:cubicBezTo>
                <a:cubicBezTo>
                  <a:pt x="294125" y="561384"/>
                  <a:pt x="250936" y="560062"/>
                  <a:pt x="211800" y="544749"/>
                </a:cubicBezTo>
                <a:cubicBezTo>
                  <a:pt x="193777" y="539225"/>
                  <a:pt x="182154" y="521810"/>
                  <a:pt x="183860" y="503052"/>
                </a:cubicBezTo>
                <a:cubicBezTo>
                  <a:pt x="183860" y="469248"/>
                  <a:pt x="183860" y="435443"/>
                  <a:pt x="183860" y="401532"/>
                </a:cubicBezTo>
                <a:cubicBezTo>
                  <a:pt x="183860" y="375832"/>
                  <a:pt x="182901" y="374872"/>
                  <a:pt x="157840" y="374765"/>
                </a:cubicBezTo>
                <a:lnTo>
                  <a:pt x="68050" y="374765"/>
                </a:lnTo>
                <a:cubicBezTo>
                  <a:pt x="29553" y="374765"/>
                  <a:pt x="14730" y="366021"/>
                  <a:pt x="5772" y="329763"/>
                </a:cubicBezTo>
                <a:cubicBezTo>
                  <a:pt x="-6172" y="289422"/>
                  <a:pt x="-3613" y="246168"/>
                  <a:pt x="13130" y="207555"/>
                </a:cubicBezTo>
                <a:cubicBezTo>
                  <a:pt x="18783" y="191751"/>
                  <a:pt x="34245" y="181663"/>
                  <a:pt x="50987" y="182921"/>
                </a:cubicBezTo>
                <a:cubicBezTo>
                  <a:pt x="88098" y="183880"/>
                  <a:pt x="125634" y="182921"/>
                  <a:pt x="162212" y="183454"/>
                </a:cubicBezTo>
                <a:cubicBezTo>
                  <a:pt x="178742" y="183454"/>
                  <a:pt x="185247" y="180148"/>
                  <a:pt x="184393" y="162126"/>
                </a:cubicBezTo>
                <a:cubicBezTo>
                  <a:pt x="182687" y="129068"/>
                  <a:pt x="183754" y="95797"/>
                  <a:pt x="184393" y="62631"/>
                </a:cubicBezTo>
                <a:cubicBezTo>
                  <a:pt x="184393" y="25095"/>
                  <a:pt x="192924" y="13364"/>
                  <a:pt x="229396" y="5899"/>
                </a:cubicBezTo>
                <a:cubicBezTo>
                  <a:pt x="263200" y="-1523"/>
                  <a:pt x="298178" y="-1192"/>
                  <a:pt x="331876" y="6859"/>
                </a:cubicBezTo>
                <a:cubicBezTo>
                  <a:pt x="363868" y="14857"/>
                  <a:pt x="372505" y="26587"/>
                  <a:pt x="372505" y="58686"/>
                </a:cubicBezTo>
                <a:cubicBezTo>
                  <a:pt x="372079" y="73722"/>
                  <a:pt x="371973" y="89291"/>
                  <a:pt x="372079" y="104861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22" name="Forma libre: forma 72">
            <a:extLst>
              <a:ext uri="{FF2B5EF4-FFF2-40B4-BE49-F238E27FC236}">
                <a16:creationId xmlns:a16="http://schemas.microsoft.com/office/drawing/2014/main" id="{864BE95B-F653-9868-AD94-1B202B56CE25}"/>
              </a:ext>
            </a:extLst>
          </p:cNvPr>
          <p:cNvSpPr/>
          <p:nvPr/>
        </p:nvSpPr>
        <p:spPr>
          <a:xfrm>
            <a:off x="763325" y="5261767"/>
            <a:ext cx="66236" cy="64710"/>
          </a:xfrm>
          <a:custGeom>
            <a:avLst/>
            <a:gdLst>
              <a:gd name="connsiteX0" fmla="*/ -1627 w 55133"/>
              <a:gd name="connsiteY0" fmla="*/ 27557 h 53863"/>
              <a:gd name="connsiteX1" fmla="*/ 24926 w 55133"/>
              <a:gd name="connsiteY1" fmla="*/ 566 h 53863"/>
              <a:gd name="connsiteX2" fmla="*/ 25780 w 55133"/>
              <a:gd name="connsiteY2" fmla="*/ 577 h 53863"/>
              <a:gd name="connsiteX3" fmla="*/ 53506 w 55133"/>
              <a:gd name="connsiteY3" fmla="*/ 27877 h 53863"/>
              <a:gd name="connsiteX4" fmla="*/ 26526 w 55133"/>
              <a:gd name="connsiteY4" fmla="*/ 54430 h 53863"/>
              <a:gd name="connsiteX5" fmla="*/ -1627 w 55133"/>
              <a:gd name="connsiteY5" fmla="*/ 27557 h 5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133" h="53863">
                <a:moveTo>
                  <a:pt x="-1627" y="27557"/>
                </a:moveTo>
                <a:cubicBezTo>
                  <a:pt x="-1734" y="12777"/>
                  <a:pt x="10104" y="694"/>
                  <a:pt x="24926" y="566"/>
                </a:cubicBezTo>
                <a:cubicBezTo>
                  <a:pt x="25246" y="566"/>
                  <a:pt x="25460" y="566"/>
                  <a:pt x="25780" y="577"/>
                </a:cubicBezTo>
                <a:cubicBezTo>
                  <a:pt x="40710" y="1164"/>
                  <a:pt x="52653" y="12990"/>
                  <a:pt x="53506" y="27877"/>
                </a:cubicBezTo>
                <a:cubicBezTo>
                  <a:pt x="51267" y="41665"/>
                  <a:pt x="40390" y="52425"/>
                  <a:pt x="26526" y="54430"/>
                </a:cubicBezTo>
                <a:cubicBezTo>
                  <a:pt x="11596" y="54078"/>
                  <a:pt x="-560" y="42433"/>
                  <a:pt x="-1627" y="27557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23" name="Forma libre: forma 73">
            <a:extLst>
              <a:ext uri="{FF2B5EF4-FFF2-40B4-BE49-F238E27FC236}">
                <a16:creationId xmlns:a16="http://schemas.microsoft.com/office/drawing/2014/main" id="{7782BDB9-8FEF-3CA2-C35B-DBC4B30F692A}"/>
              </a:ext>
            </a:extLst>
          </p:cNvPr>
          <p:cNvSpPr/>
          <p:nvPr/>
        </p:nvSpPr>
        <p:spPr>
          <a:xfrm>
            <a:off x="779468" y="5342621"/>
            <a:ext cx="64573" cy="65466"/>
          </a:xfrm>
          <a:custGeom>
            <a:avLst/>
            <a:gdLst>
              <a:gd name="connsiteX0" fmla="*/ 52119 w 53749"/>
              <a:gd name="connsiteY0" fmla="*/ 28079 h 54492"/>
              <a:gd name="connsiteX1" fmla="*/ 24819 w 53749"/>
              <a:gd name="connsiteY1" fmla="*/ 55059 h 54492"/>
              <a:gd name="connsiteX2" fmla="*/ -1628 w 53749"/>
              <a:gd name="connsiteY2" fmla="*/ 28506 h 54492"/>
              <a:gd name="connsiteX3" fmla="*/ 25459 w 53749"/>
              <a:gd name="connsiteY3" fmla="*/ 566 h 54492"/>
              <a:gd name="connsiteX4" fmla="*/ 52119 w 53749"/>
              <a:gd name="connsiteY4" fmla="*/ 28069 h 54492"/>
              <a:gd name="connsiteX5" fmla="*/ 52119 w 53749"/>
              <a:gd name="connsiteY5" fmla="*/ 28079 h 54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749" h="54492">
                <a:moveTo>
                  <a:pt x="52119" y="28079"/>
                </a:moveTo>
                <a:cubicBezTo>
                  <a:pt x="51799" y="42956"/>
                  <a:pt x="39748" y="54889"/>
                  <a:pt x="24819" y="55059"/>
                </a:cubicBezTo>
                <a:cubicBezTo>
                  <a:pt x="10850" y="53566"/>
                  <a:pt x="-241" y="42497"/>
                  <a:pt x="-1628" y="28506"/>
                </a:cubicBezTo>
                <a:cubicBezTo>
                  <a:pt x="-881" y="13704"/>
                  <a:pt x="10636" y="1729"/>
                  <a:pt x="25459" y="566"/>
                </a:cubicBezTo>
                <a:cubicBezTo>
                  <a:pt x="40389" y="801"/>
                  <a:pt x="52332" y="13118"/>
                  <a:pt x="52119" y="28069"/>
                </a:cubicBezTo>
                <a:cubicBezTo>
                  <a:pt x="52119" y="28079"/>
                  <a:pt x="52119" y="28079"/>
                  <a:pt x="52119" y="28079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24" name="Forma libre: forma 74">
            <a:extLst>
              <a:ext uri="{FF2B5EF4-FFF2-40B4-BE49-F238E27FC236}">
                <a16:creationId xmlns:a16="http://schemas.microsoft.com/office/drawing/2014/main" id="{01806D98-A9CE-C8FE-54DC-387EE5F5B576}"/>
              </a:ext>
            </a:extLst>
          </p:cNvPr>
          <p:cNvSpPr/>
          <p:nvPr/>
        </p:nvSpPr>
        <p:spPr>
          <a:xfrm>
            <a:off x="1432345" y="5994727"/>
            <a:ext cx="65156" cy="65979"/>
          </a:xfrm>
          <a:custGeom>
            <a:avLst/>
            <a:gdLst>
              <a:gd name="connsiteX0" fmla="*/ 52545 w 54234"/>
              <a:gd name="connsiteY0" fmla="*/ 28826 h 54919"/>
              <a:gd name="connsiteX1" fmla="*/ 29617 w 54234"/>
              <a:gd name="connsiteY1" fmla="*/ 55422 h 54919"/>
              <a:gd name="connsiteX2" fmla="*/ 27698 w 54234"/>
              <a:gd name="connsiteY2" fmla="*/ 55486 h 54919"/>
              <a:gd name="connsiteX3" fmla="*/ -1628 w 54234"/>
              <a:gd name="connsiteY3" fmla="*/ 27120 h 54919"/>
              <a:gd name="connsiteX4" fmla="*/ 26312 w 54234"/>
              <a:gd name="connsiteY4" fmla="*/ 566 h 54919"/>
              <a:gd name="connsiteX5" fmla="*/ 52545 w 54234"/>
              <a:gd name="connsiteY5" fmla="*/ 28826 h 54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234" h="54919">
                <a:moveTo>
                  <a:pt x="52545" y="28826"/>
                </a:moveTo>
                <a:cubicBezTo>
                  <a:pt x="53504" y="42508"/>
                  <a:pt x="43267" y="54419"/>
                  <a:pt x="29617" y="55422"/>
                </a:cubicBezTo>
                <a:cubicBezTo>
                  <a:pt x="28978" y="55465"/>
                  <a:pt x="28337" y="55486"/>
                  <a:pt x="27698" y="55486"/>
                </a:cubicBezTo>
                <a:cubicBezTo>
                  <a:pt x="12235" y="54739"/>
                  <a:pt x="-348" y="42593"/>
                  <a:pt x="-1628" y="27120"/>
                </a:cubicBezTo>
                <a:cubicBezTo>
                  <a:pt x="1998" y="13758"/>
                  <a:pt x="12768" y="3531"/>
                  <a:pt x="26312" y="566"/>
                </a:cubicBezTo>
                <a:cubicBezTo>
                  <a:pt x="41135" y="1526"/>
                  <a:pt x="52651" y="13939"/>
                  <a:pt x="52545" y="28826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25" name="Forma libre: forma 75">
            <a:extLst>
              <a:ext uri="{FF2B5EF4-FFF2-40B4-BE49-F238E27FC236}">
                <a16:creationId xmlns:a16="http://schemas.microsoft.com/office/drawing/2014/main" id="{FECAB29B-8928-C55A-0FF6-3F9F3B1DF69D}"/>
              </a:ext>
            </a:extLst>
          </p:cNvPr>
          <p:cNvSpPr/>
          <p:nvPr/>
        </p:nvSpPr>
        <p:spPr>
          <a:xfrm>
            <a:off x="819568" y="5205640"/>
            <a:ext cx="65723" cy="65235"/>
          </a:xfrm>
          <a:custGeom>
            <a:avLst/>
            <a:gdLst>
              <a:gd name="connsiteX0" fmla="*/ -1627 w 54706"/>
              <a:gd name="connsiteY0" fmla="*/ 27141 h 54300"/>
              <a:gd name="connsiteX1" fmla="*/ 24714 w 54706"/>
              <a:gd name="connsiteY1" fmla="*/ 566 h 54300"/>
              <a:gd name="connsiteX2" fmla="*/ 25887 w 54706"/>
              <a:gd name="connsiteY2" fmla="*/ 588 h 54300"/>
              <a:gd name="connsiteX3" fmla="*/ 53079 w 54706"/>
              <a:gd name="connsiteY3" fmla="*/ 28634 h 54300"/>
              <a:gd name="connsiteX4" fmla="*/ 25780 w 54706"/>
              <a:gd name="connsiteY4" fmla="*/ 54867 h 54300"/>
              <a:gd name="connsiteX5" fmla="*/ -1627 w 54706"/>
              <a:gd name="connsiteY5" fmla="*/ 27141 h 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06" h="54300">
                <a:moveTo>
                  <a:pt x="-1627" y="27141"/>
                </a:moveTo>
                <a:cubicBezTo>
                  <a:pt x="-1734" y="12531"/>
                  <a:pt x="10103" y="641"/>
                  <a:pt x="24714" y="566"/>
                </a:cubicBezTo>
                <a:cubicBezTo>
                  <a:pt x="25140" y="566"/>
                  <a:pt x="25460" y="577"/>
                  <a:pt x="25887" y="588"/>
                </a:cubicBezTo>
                <a:cubicBezTo>
                  <a:pt x="40603" y="1932"/>
                  <a:pt x="52226" y="13854"/>
                  <a:pt x="53079" y="28634"/>
                </a:cubicBezTo>
                <a:cubicBezTo>
                  <a:pt x="50733" y="42401"/>
                  <a:pt x="39642" y="53022"/>
                  <a:pt x="25780" y="54867"/>
                </a:cubicBezTo>
                <a:cubicBezTo>
                  <a:pt x="11171" y="53471"/>
                  <a:pt x="-454" y="41794"/>
                  <a:pt x="-1627" y="27141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26" name="Forma libre: forma 76">
            <a:extLst>
              <a:ext uri="{FF2B5EF4-FFF2-40B4-BE49-F238E27FC236}">
                <a16:creationId xmlns:a16="http://schemas.microsoft.com/office/drawing/2014/main" id="{AE11FFD1-5CC8-F027-C5EE-29263414F437}"/>
              </a:ext>
            </a:extLst>
          </p:cNvPr>
          <p:cNvSpPr/>
          <p:nvPr/>
        </p:nvSpPr>
        <p:spPr>
          <a:xfrm>
            <a:off x="1554950" y="5875836"/>
            <a:ext cx="63586" cy="66107"/>
          </a:xfrm>
          <a:custGeom>
            <a:avLst/>
            <a:gdLst>
              <a:gd name="connsiteX0" fmla="*/ 25779 w 52927"/>
              <a:gd name="connsiteY0" fmla="*/ 567 h 55026"/>
              <a:gd name="connsiteX1" fmla="*/ 51265 w 52927"/>
              <a:gd name="connsiteY1" fmla="*/ 28517 h 55026"/>
              <a:gd name="connsiteX2" fmla="*/ 51265 w 52927"/>
              <a:gd name="connsiteY2" fmla="*/ 29146 h 55026"/>
              <a:gd name="connsiteX3" fmla="*/ 25246 w 52927"/>
              <a:gd name="connsiteY3" fmla="*/ 55593 h 55026"/>
              <a:gd name="connsiteX4" fmla="*/ -1628 w 52927"/>
              <a:gd name="connsiteY4" fmla="*/ 27546 h 55026"/>
              <a:gd name="connsiteX5" fmla="*/ 25779 w 52927"/>
              <a:gd name="connsiteY5" fmla="*/ 567 h 5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927" h="55026">
                <a:moveTo>
                  <a:pt x="25779" y="567"/>
                </a:moveTo>
                <a:cubicBezTo>
                  <a:pt x="40494" y="1239"/>
                  <a:pt x="52012" y="13758"/>
                  <a:pt x="51265" y="28517"/>
                </a:cubicBezTo>
                <a:cubicBezTo>
                  <a:pt x="51265" y="28730"/>
                  <a:pt x="51265" y="28933"/>
                  <a:pt x="51265" y="29146"/>
                </a:cubicBezTo>
                <a:cubicBezTo>
                  <a:pt x="50092" y="43105"/>
                  <a:pt x="39215" y="54238"/>
                  <a:pt x="25246" y="55593"/>
                </a:cubicBezTo>
                <a:cubicBezTo>
                  <a:pt x="10529" y="54185"/>
                  <a:pt x="-881" y="42263"/>
                  <a:pt x="-1628" y="27546"/>
                </a:cubicBezTo>
                <a:cubicBezTo>
                  <a:pt x="-1414" y="12553"/>
                  <a:pt x="10743" y="503"/>
                  <a:pt x="25779" y="567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27" name="Forma libre: forma 77">
            <a:extLst>
              <a:ext uri="{FF2B5EF4-FFF2-40B4-BE49-F238E27FC236}">
                <a16:creationId xmlns:a16="http://schemas.microsoft.com/office/drawing/2014/main" id="{98C27DC3-6CFC-8900-7B54-4563C5B32690}"/>
              </a:ext>
            </a:extLst>
          </p:cNvPr>
          <p:cNvSpPr/>
          <p:nvPr/>
        </p:nvSpPr>
        <p:spPr>
          <a:xfrm>
            <a:off x="839555" y="5284362"/>
            <a:ext cx="65979" cy="64023"/>
          </a:xfrm>
          <a:custGeom>
            <a:avLst/>
            <a:gdLst>
              <a:gd name="connsiteX0" fmla="*/ 27164 w 54919"/>
              <a:gd name="connsiteY0" fmla="*/ 645 h 53291"/>
              <a:gd name="connsiteX1" fmla="*/ 53292 w 54919"/>
              <a:gd name="connsiteY1" fmla="*/ 23732 h 53291"/>
              <a:gd name="connsiteX2" fmla="*/ 53292 w 54919"/>
              <a:gd name="connsiteY2" fmla="*/ 25812 h 53291"/>
              <a:gd name="connsiteX3" fmla="*/ 25992 w 54919"/>
              <a:gd name="connsiteY3" fmla="*/ 53858 h 53291"/>
              <a:gd name="connsiteX4" fmla="*/ -1628 w 54919"/>
              <a:gd name="connsiteY4" fmla="*/ 25705 h 53291"/>
              <a:gd name="connsiteX5" fmla="*/ 26951 w 54919"/>
              <a:gd name="connsiteY5" fmla="*/ 624 h 53291"/>
              <a:gd name="connsiteX6" fmla="*/ 27164 w 54919"/>
              <a:gd name="connsiteY6" fmla="*/ 645 h 5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919" h="53291">
                <a:moveTo>
                  <a:pt x="27164" y="645"/>
                </a:moveTo>
                <a:cubicBezTo>
                  <a:pt x="40708" y="-187"/>
                  <a:pt x="52438" y="10157"/>
                  <a:pt x="53292" y="23732"/>
                </a:cubicBezTo>
                <a:cubicBezTo>
                  <a:pt x="53292" y="24426"/>
                  <a:pt x="53292" y="25119"/>
                  <a:pt x="53292" y="25812"/>
                </a:cubicBezTo>
                <a:cubicBezTo>
                  <a:pt x="52224" y="40539"/>
                  <a:pt x="40708" y="52354"/>
                  <a:pt x="25992" y="53858"/>
                </a:cubicBezTo>
                <a:cubicBezTo>
                  <a:pt x="11702" y="51469"/>
                  <a:pt x="505" y="40091"/>
                  <a:pt x="-1628" y="25705"/>
                </a:cubicBezTo>
                <a:cubicBezTo>
                  <a:pt x="-668" y="10893"/>
                  <a:pt x="12128" y="-336"/>
                  <a:pt x="26951" y="624"/>
                </a:cubicBezTo>
                <a:cubicBezTo>
                  <a:pt x="27058" y="634"/>
                  <a:pt x="27058" y="634"/>
                  <a:pt x="27164" y="645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28" name="Forma libre: forma 78">
            <a:extLst>
              <a:ext uri="{FF2B5EF4-FFF2-40B4-BE49-F238E27FC236}">
                <a16:creationId xmlns:a16="http://schemas.microsoft.com/office/drawing/2014/main" id="{E6FA2FA1-52E6-55FB-1917-747A72200E54}"/>
              </a:ext>
            </a:extLst>
          </p:cNvPr>
          <p:cNvSpPr/>
          <p:nvPr/>
        </p:nvSpPr>
        <p:spPr>
          <a:xfrm>
            <a:off x="1494736" y="5936805"/>
            <a:ext cx="65466" cy="63689"/>
          </a:xfrm>
          <a:custGeom>
            <a:avLst/>
            <a:gdLst>
              <a:gd name="connsiteX0" fmla="*/ 25778 w 54492"/>
              <a:gd name="connsiteY0" fmla="*/ 53578 h 53013"/>
              <a:gd name="connsiteX1" fmla="*/ -1628 w 54492"/>
              <a:gd name="connsiteY1" fmla="*/ 26918 h 53013"/>
              <a:gd name="connsiteX2" fmla="*/ 25139 w 54492"/>
              <a:gd name="connsiteY2" fmla="*/ 567 h 53013"/>
              <a:gd name="connsiteX3" fmla="*/ 25778 w 54492"/>
              <a:gd name="connsiteY3" fmla="*/ 578 h 53013"/>
              <a:gd name="connsiteX4" fmla="*/ 52865 w 54492"/>
              <a:gd name="connsiteY4" fmla="*/ 27984 h 53013"/>
              <a:gd name="connsiteX5" fmla="*/ 25778 w 54492"/>
              <a:gd name="connsiteY5" fmla="*/ 53578 h 5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92" h="53013">
                <a:moveTo>
                  <a:pt x="25778" y="53578"/>
                </a:moveTo>
                <a:cubicBezTo>
                  <a:pt x="10848" y="53759"/>
                  <a:pt x="-1414" y="41837"/>
                  <a:pt x="-1628" y="26918"/>
                </a:cubicBezTo>
                <a:cubicBezTo>
                  <a:pt x="-1521" y="12255"/>
                  <a:pt x="10423" y="450"/>
                  <a:pt x="25139" y="567"/>
                </a:cubicBezTo>
                <a:cubicBezTo>
                  <a:pt x="25351" y="567"/>
                  <a:pt x="25565" y="567"/>
                  <a:pt x="25778" y="578"/>
                </a:cubicBezTo>
                <a:cubicBezTo>
                  <a:pt x="40388" y="1580"/>
                  <a:pt x="52011" y="13321"/>
                  <a:pt x="52865" y="27984"/>
                </a:cubicBezTo>
                <a:cubicBezTo>
                  <a:pt x="50945" y="41794"/>
                  <a:pt x="39642" y="52415"/>
                  <a:pt x="25778" y="53578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29" name="Forma libre: forma 79">
            <a:extLst>
              <a:ext uri="{FF2B5EF4-FFF2-40B4-BE49-F238E27FC236}">
                <a16:creationId xmlns:a16="http://schemas.microsoft.com/office/drawing/2014/main" id="{F088800B-6FFB-3F69-04DD-091BE7C1BA9F}"/>
              </a:ext>
            </a:extLst>
          </p:cNvPr>
          <p:cNvSpPr/>
          <p:nvPr/>
        </p:nvSpPr>
        <p:spPr>
          <a:xfrm>
            <a:off x="903077" y="5220645"/>
            <a:ext cx="62286" cy="65990"/>
          </a:xfrm>
          <a:custGeom>
            <a:avLst/>
            <a:gdLst>
              <a:gd name="connsiteX0" fmla="*/ 50218 w 51845"/>
              <a:gd name="connsiteY0" fmla="*/ 28088 h 54928"/>
              <a:gd name="connsiteX1" fmla="*/ 22919 w 51845"/>
              <a:gd name="connsiteY1" fmla="*/ 55494 h 54928"/>
              <a:gd name="connsiteX2" fmla="*/ -1609 w 51845"/>
              <a:gd name="connsiteY2" fmla="*/ 30541 h 54928"/>
              <a:gd name="connsiteX3" fmla="*/ -1502 w 51845"/>
              <a:gd name="connsiteY3" fmla="*/ 28515 h 54928"/>
              <a:gd name="connsiteX4" fmla="*/ 21319 w 51845"/>
              <a:gd name="connsiteY4" fmla="*/ 778 h 54928"/>
              <a:gd name="connsiteX5" fmla="*/ 22599 w 51845"/>
              <a:gd name="connsiteY5" fmla="*/ 682 h 54928"/>
              <a:gd name="connsiteX6" fmla="*/ 50218 w 51845"/>
              <a:gd name="connsiteY6" fmla="*/ 28088 h 5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845" h="54928">
                <a:moveTo>
                  <a:pt x="50218" y="28088"/>
                </a:moveTo>
                <a:cubicBezTo>
                  <a:pt x="50111" y="43135"/>
                  <a:pt x="37954" y="55324"/>
                  <a:pt x="22919" y="55494"/>
                </a:cubicBezTo>
                <a:cubicBezTo>
                  <a:pt x="9269" y="55377"/>
                  <a:pt x="-1715" y="44201"/>
                  <a:pt x="-1609" y="30541"/>
                </a:cubicBezTo>
                <a:cubicBezTo>
                  <a:pt x="-1609" y="29858"/>
                  <a:pt x="-1609" y="29186"/>
                  <a:pt x="-1502" y="28515"/>
                </a:cubicBezTo>
                <a:cubicBezTo>
                  <a:pt x="-2888" y="14566"/>
                  <a:pt x="7349" y="2143"/>
                  <a:pt x="21319" y="778"/>
                </a:cubicBezTo>
                <a:cubicBezTo>
                  <a:pt x="21746" y="735"/>
                  <a:pt x="22172" y="703"/>
                  <a:pt x="22599" y="682"/>
                </a:cubicBezTo>
                <a:cubicBezTo>
                  <a:pt x="35502" y="-918"/>
                  <a:pt x="50111" y="14438"/>
                  <a:pt x="50218" y="28088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30" name="Forma libre: forma 80">
            <a:extLst>
              <a:ext uri="{FF2B5EF4-FFF2-40B4-BE49-F238E27FC236}">
                <a16:creationId xmlns:a16="http://schemas.microsoft.com/office/drawing/2014/main" id="{D969F03C-D325-2864-ECEF-FA84C1B7A15B}"/>
              </a:ext>
            </a:extLst>
          </p:cNvPr>
          <p:cNvSpPr/>
          <p:nvPr/>
        </p:nvSpPr>
        <p:spPr>
          <a:xfrm>
            <a:off x="1571093" y="5959474"/>
            <a:ext cx="65391" cy="60716"/>
          </a:xfrm>
          <a:custGeom>
            <a:avLst/>
            <a:gdLst>
              <a:gd name="connsiteX0" fmla="*/ 52758 w 54430"/>
              <a:gd name="connsiteY0" fmla="*/ 26818 h 50538"/>
              <a:gd name="connsiteX1" fmla="*/ 26739 w 54430"/>
              <a:gd name="connsiteY1" fmla="*/ 51089 h 50538"/>
              <a:gd name="connsiteX2" fmla="*/ 25673 w 54430"/>
              <a:gd name="connsiteY2" fmla="*/ 51025 h 50538"/>
              <a:gd name="connsiteX3" fmla="*/ -1628 w 54430"/>
              <a:gd name="connsiteY3" fmla="*/ 26317 h 50538"/>
              <a:gd name="connsiteX4" fmla="*/ -1628 w 54430"/>
              <a:gd name="connsiteY4" fmla="*/ 24792 h 50538"/>
              <a:gd name="connsiteX5" fmla="*/ 23859 w 54430"/>
              <a:gd name="connsiteY5" fmla="*/ 574 h 50538"/>
              <a:gd name="connsiteX6" fmla="*/ 25673 w 54430"/>
              <a:gd name="connsiteY6" fmla="*/ 692 h 50538"/>
              <a:gd name="connsiteX7" fmla="*/ 52651 w 54430"/>
              <a:gd name="connsiteY7" fmla="*/ 23384 h 50538"/>
              <a:gd name="connsiteX8" fmla="*/ 52758 w 54430"/>
              <a:gd name="connsiteY8" fmla="*/ 26818 h 5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430" h="50538">
                <a:moveTo>
                  <a:pt x="52758" y="26818"/>
                </a:moveTo>
                <a:cubicBezTo>
                  <a:pt x="52226" y="40713"/>
                  <a:pt x="40601" y="51569"/>
                  <a:pt x="26739" y="51089"/>
                </a:cubicBezTo>
                <a:cubicBezTo>
                  <a:pt x="26419" y="51068"/>
                  <a:pt x="25992" y="51057"/>
                  <a:pt x="25673" y="51025"/>
                </a:cubicBezTo>
                <a:cubicBezTo>
                  <a:pt x="11275" y="51729"/>
                  <a:pt x="-882" y="40671"/>
                  <a:pt x="-1628" y="26317"/>
                </a:cubicBezTo>
                <a:cubicBezTo>
                  <a:pt x="-1628" y="25805"/>
                  <a:pt x="-1628" y="25304"/>
                  <a:pt x="-1628" y="24792"/>
                </a:cubicBezTo>
                <a:cubicBezTo>
                  <a:pt x="-1307" y="11078"/>
                  <a:pt x="10102" y="233"/>
                  <a:pt x="23859" y="574"/>
                </a:cubicBezTo>
                <a:cubicBezTo>
                  <a:pt x="24498" y="596"/>
                  <a:pt x="25032" y="627"/>
                  <a:pt x="25673" y="692"/>
                </a:cubicBezTo>
                <a:cubicBezTo>
                  <a:pt x="39428" y="-503"/>
                  <a:pt x="51479" y="9660"/>
                  <a:pt x="52651" y="23384"/>
                </a:cubicBezTo>
                <a:cubicBezTo>
                  <a:pt x="52758" y="24526"/>
                  <a:pt x="52865" y="25677"/>
                  <a:pt x="52758" y="26818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31" name="Forma libre: forma 81">
            <a:extLst>
              <a:ext uri="{FF2B5EF4-FFF2-40B4-BE49-F238E27FC236}">
                <a16:creationId xmlns:a16="http://schemas.microsoft.com/office/drawing/2014/main" id="{C0F2C8FB-1C39-1502-65F9-B879E54E37DF}"/>
              </a:ext>
            </a:extLst>
          </p:cNvPr>
          <p:cNvSpPr/>
          <p:nvPr/>
        </p:nvSpPr>
        <p:spPr>
          <a:xfrm>
            <a:off x="1514594" y="6015635"/>
            <a:ext cx="65647" cy="60397"/>
          </a:xfrm>
          <a:custGeom>
            <a:avLst/>
            <a:gdLst>
              <a:gd name="connsiteX0" fmla="*/ 25673 w 54643"/>
              <a:gd name="connsiteY0" fmla="*/ 759 h 50273"/>
              <a:gd name="connsiteX1" fmla="*/ 52865 w 54643"/>
              <a:gd name="connsiteY1" fmla="*/ 21852 h 50273"/>
              <a:gd name="connsiteX2" fmla="*/ 52972 w 54643"/>
              <a:gd name="connsiteY2" fmla="*/ 26352 h 50273"/>
              <a:gd name="connsiteX3" fmla="*/ 30151 w 54643"/>
              <a:gd name="connsiteY3" fmla="*/ 50826 h 50273"/>
              <a:gd name="connsiteX4" fmla="*/ 26419 w 54643"/>
              <a:gd name="connsiteY4" fmla="*/ 50666 h 50273"/>
              <a:gd name="connsiteX5" fmla="*/ -1628 w 54643"/>
              <a:gd name="connsiteY5" fmla="*/ 25232 h 50273"/>
              <a:gd name="connsiteX6" fmla="*/ -1628 w 54643"/>
              <a:gd name="connsiteY6" fmla="*/ 25072 h 50273"/>
              <a:gd name="connsiteX7" fmla="*/ 25673 w 54643"/>
              <a:gd name="connsiteY7" fmla="*/ 759 h 50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643" h="50273">
                <a:moveTo>
                  <a:pt x="25673" y="759"/>
                </a:moveTo>
                <a:cubicBezTo>
                  <a:pt x="39003" y="-916"/>
                  <a:pt x="51160" y="8533"/>
                  <a:pt x="52865" y="21852"/>
                </a:cubicBezTo>
                <a:cubicBezTo>
                  <a:pt x="52972" y="23345"/>
                  <a:pt x="53078" y="24848"/>
                  <a:pt x="52972" y="26352"/>
                </a:cubicBezTo>
                <a:cubicBezTo>
                  <a:pt x="53399" y="39415"/>
                  <a:pt x="43162" y="50378"/>
                  <a:pt x="30151" y="50826"/>
                </a:cubicBezTo>
                <a:cubicBezTo>
                  <a:pt x="28871" y="50868"/>
                  <a:pt x="27698" y="50815"/>
                  <a:pt x="26419" y="50666"/>
                </a:cubicBezTo>
                <a:cubicBezTo>
                  <a:pt x="11702" y="51391"/>
                  <a:pt x="-881" y="40002"/>
                  <a:pt x="-1628" y="25232"/>
                </a:cubicBezTo>
                <a:cubicBezTo>
                  <a:pt x="-1628" y="25179"/>
                  <a:pt x="-1628" y="25126"/>
                  <a:pt x="-1628" y="25072"/>
                </a:cubicBezTo>
                <a:cubicBezTo>
                  <a:pt x="-455" y="10996"/>
                  <a:pt x="11595" y="311"/>
                  <a:pt x="25673" y="759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2723DF5-B8AA-8B53-D6B3-2438CEDE5D3E}"/>
              </a:ext>
            </a:extLst>
          </p:cNvPr>
          <p:cNvGrpSpPr/>
          <p:nvPr/>
        </p:nvGrpSpPr>
        <p:grpSpPr>
          <a:xfrm>
            <a:off x="2301605" y="3417790"/>
            <a:ext cx="940237" cy="1222375"/>
            <a:chOff x="2301605" y="3417790"/>
            <a:chExt cx="940237" cy="1222375"/>
          </a:xfrm>
        </p:grpSpPr>
        <p:sp>
          <p:nvSpPr>
            <p:cNvPr id="10" name="Forma libre: forma 49">
              <a:extLst>
                <a:ext uri="{FF2B5EF4-FFF2-40B4-BE49-F238E27FC236}">
                  <a16:creationId xmlns:a16="http://schemas.microsoft.com/office/drawing/2014/main" id="{531CBEE2-5A70-1AFF-3DFA-9007CABE954D}"/>
                </a:ext>
              </a:extLst>
            </p:cNvPr>
            <p:cNvSpPr/>
            <p:nvPr/>
          </p:nvSpPr>
          <p:spPr>
            <a:xfrm>
              <a:off x="2301605" y="3417790"/>
              <a:ext cx="940237" cy="1222375"/>
            </a:xfrm>
            <a:custGeom>
              <a:avLst/>
              <a:gdLst>
                <a:gd name="connsiteX0" fmla="*/ 781000 w 782627"/>
                <a:gd name="connsiteY0" fmla="*/ 572391 h 1017470"/>
                <a:gd name="connsiteX1" fmla="*/ 781000 w 782627"/>
                <a:gd name="connsiteY1" fmla="*/ 978261 h 1017470"/>
                <a:gd name="connsiteX2" fmla="*/ 740796 w 782627"/>
                <a:gd name="connsiteY2" fmla="*/ 1018037 h 1017470"/>
                <a:gd name="connsiteX3" fmla="*/ 38469 w 782627"/>
                <a:gd name="connsiteY3" fmla="*/ 1018037 h 1017470"/>
                <a:gd name="connsiteX4" fmla="*/ -1628 w 782627"/>
                <a:gd name="connsiteY4" fmla="*/ 977727 h 1017470"/>
                <a:gd name="connsiteX5" fmla="*/ -1628 w 782627"/>
                <a:gd name="connsiteY5" fmla="*/ 160336 h 1017470"/>
                <a:gd name="connsiteX6" fmla="*/ 39321 w 782627"/>
                <a:gd name="connsiteY6" fmla="*/ 118853 h 1017470"/>
                <a:gd name="connsiteX7" fmla="*/ 205146 w 782627"/>
                <a:gd name="connsiteY7" fmla="*/ 118853 h 1017470"/>
                <a:gd name="connsiteX8" fmla="*/ 229034 w 782627"/>
                <a:gd name="connsiteY8" fmla="*/ 99658 h 1017470"/>
                <a:gd name="connsiteX9" fmla="*/ 243109 w 782627"/>
                <a:gd name="connsiteY9" fmla="*/ 80036 h 1017470"/>
                <a:gd name="connsiteX10" fmla="*/ 269023 w 782627"/>
                <a:gd name="connsiteY10" fmla="*/ 72572 h 1017470"/>
                <a:gd name="connsiteX11" fmla="*/ 322343 w 782627"/>
                <a:gd name="connsiteY11" fmla="*/ 39833 h 1017470"/>
                <a:gd name="connsiteX12" fmla="*/ 402323 w 782627"/>
                <a:gd name="connsiteY12" fmla="*/ 1230 h 1017470"/>
                <a:gd name="connsiteX13" fmla="*/ 463534 w 782627"/>
                <a:gd name="connsiteY13" fmla="*/ 56682 h 1017470"/>
                <a:gd name="connsiteX14" fmla="*/ 484862 w 782627"/>
                <a:gd name="connsiteY14" fmla="*/ 72678 h 1017470"/>
                <a:gd name="connsiteX15" fmla="*/ 514081 w 782627"/>
                <a:gd name="connsiteY15" fmla="*/ 72678 h 1017470"/>
                <a:gd name="connsiteX16" fmla="*/ 552150 w 782627"/>
                <a:gd name="connsiteY16" fmla="*/ 102964 h 1017470"/>
                <a:gd name="connsiteX17" fmla="*/ 573478 w 782627"/>
                <a:gd name="connsiteY17" fmla="*/ 118746 h 1017470"/>
                <a:gd name="connsiteX18" fmla="*/ 733437 w 782627"/>
                <a:gd name="connsiteY18" fmla="*/ 118746 h 1017470"/>
                <a:gd name="connsiteX19" fmla="*/ 780146 w 782627"/>
                <a:gd name="connsiteY19" fmla="*/ 164601 h 1017470"/>
                <a:gd name="connsiteX20" fmla="*/ 725333 w 782627"/>
                <a:gd name="connsiteY20" fmla="*/ 569618 h 1017470"/>
                <a:gd name="connsiteX21" fmla="*/ 725333 w 782627"/>
                <a:gd name="connsiteY21" fmla="*/ 198833 h 1017470"/>
                <a:gd name="connsiteX22" fmla="*/ 703152 w 782627"/>
                <a:gd name="connsiteY22" fmla="*/ 174092 h 1017470"/>
                <a:gd name="connsiteX23" fmla="*/ 572412 w 782627"/>
                <a:gd name="connsiteY23" fmla="*/ 174092 h 1017470"/>
                <a:gd name="connsiteX24" fmla="*/ 553004 w 782627"/>
                <a:gd name="connsiteY24" fmla="*/ 191688 h 1017470"/>
                <a:gd name="connsiteX25" fmla="*/ 518133 w 782627"/>
                <a:gd name="connsiteY25" fmla="*/ 228414 h 1017470"/>
                <a:gd name="connsiteX26" fmla="*/ 513760 w 782627"/>
                <a:gd name="connsiteY26" fmla="*/ 228265 h 1017470"/>
                <a:gd name="connsiteX27" fmla="*/ 264012 w 782627"/>
                <a:gd name="connsiteY27" fmla="*/ 228265 h 1017470"/>
                <a:gd name="connsiteX28" fmla="*/ 228393 w 782627"/>
                <a:gd name="connsiteY28" fmla="*/ 194034 h 1017470"/>
                <a:gd name="connsiteX29" fmla="*/ 207706 w 782627"/>
                <a:gd name="connsiteY29" fmla="*/ 174092 h 1017470"/>
                <a:gd name="connsiteX30" fmla="*/ 78884 w 782627"/>
                <a:gd name="connsiteY30" fmla="*/ 174092 h 1017470"/>
                <a:gd name="connsiteX31" fmla="*/ 50626 w 782627"/>
                <a:gd name="connsiteY31" fmla="*/ 201499 h 1017470"/>
                <a:gd name="connsiteX32" fmla="*/ 50626 w 782627"/>
                <a:gd name="connsiteY32" fmla="*/ 933152 h 1017470"/>
                <a:gd name="connsiteX33" fmla="*/ 79952 w 782627"/>
                <a:gd name="connsiteY33" fmla="*/ 962051 h 1017470"/>
                <a:gd name="connsiteX34" fmla="*/ 700486 w 782627"/>
                <a:gd name="connsiteY34" fmla="*/ 962585 h 1017470"/>
                <a:gd name="connsiteX35" fmla="*/ 725653 w 782627"/>
                <a:gd name="connsiteY35" fmla="*/ 937951 h 1017470"/>
                <a:gd name="connsiteX36" fmla="*/ 725333 w 782627"/>
                <a:gd name="connsiteY36" fmla="*/ 569618 h 101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2627" h="1017470">
                  <a:moveTo>
                    <a:pt x="781000" y="572391"/>
                  </a:moveTo>
                  <a:cubicBezTo>
                    <a:pt x="781000" y="707471"/>
                    <a:pt x="781000" y="842754"/>
                    <a:pt x="781000" y="978261"/>
                  </a:cubicBezTo>
                  <a:cubicBezTo>
                    <a:pt x="781000" y="1011212"/>
                    <a:pt x="774068" y="1018037"/>
                    <a:pt x="740796" y="1018037"/>
                  </a:cubicBezTo>
                  <a:lnTo>
                    <a:pt x="38469" y="1018037"/>
                  </a:lnTo>
                  <a:cubicBezTo>
                    <a:pt x="5837" y="1018037"/>
                    <a:pt x="-1628" y="1010572"/>
                    <a:pt x="-1628" y="977727"/>
                  </a:cubicBezTo>
                  <a:cubicBezTo>
                    <a:pt x="-1628" y="705295"/>
                    <a:pt x="-1628" y="432832"/>
                    <a:pt x="-1628" y="160336"/>
                  </a:cubicBezTo>
                  <a:cubicBezTo>
                    <a:pt x="-1628" y="130477"/>
                    <a:pt x="9036" y="119066"/>
                    <a:pt x="39321" y="118853"/>
                  </a:cubicBezTo>
                  <a:cubicBezTo>
                    <a:pt x="94668" y="118853"/>
                    <a:pt x="149907" y="118853"/>
                    <a:pt x="205146" y="118853"/>
                  </a:cubicBezTo>
                  <a:cubicBezTo>
                    <a:pt x="219115" y="118853"/>
                    <a:pt x="229779" y="117893"/>
                    <a:pt x="229034" y="99658"/>
                  </a:cubicBezTo>
                  <a:cubicBezTo>
                    <a:pt x="229247" y="90839"/>
                    <a:pt x="234791" y="83033"/>
                    <a:pt x="243109" y="80036"/>
                  </a:cubicBezTo>
                  <a:cubicBezTo>
                    <a:pt x="250682" y="74811"/>
                    <a:pt x="259852" y="72188"/>
                    <a:pt x="269023" y="72572"/>
                  </a:cubicBezTo>
                  <a:cubicBezTo>
                    <a:pt x="297176" y="77904"/>
                    <a:pt x="312425" y="67773"/>
                    <a:pt x="322343" y="39833"/>
                  </a:cubicBezTo>
                  <a:cubicBezTo>
                    <a:pt x="332260" y="11894"/>
                    <a:pt x="367451" y="-2823"/>
                    <a:pt x="402323" y="1230"/>
                  </a:cubicBezTo>
                  <a:cubicBezTo>
                    <a:pt x="431969" y="5847"/>
                    <a:pt x="456068" y="27644"/>
                    <a:pt x="463534" y="56682"/>
                  </a:cubicBezTo>
                  <a:cubicBezTo>
                    <a:pt x="466306" y="70226"/>
                    <a:pt x="472384" y="73851"/>
                    <a:pt x="484862" y="72678"/>
                  </a:cubicBezTo>
                  <a:cubicBezTo>
                    <a:pt x="494566" y="71612"/>
                    <a:pt x="504376" y="71612"/>
                    <a:pt x="514081" y="72678"/>
                  </a:cubicBezTo>
                  <a:cubicBezTo>
                    <a:pt x="532636" y="74918"/>
                    <a:pt x="548845" y="82596"/>
                    <a:pt x="552150" y="102964"/>
                  </a:cubicBezTo>
                  <a:cubicBezTo>
                    <a:pt x="554391" y="117254"/>
                    <a:pt x="562814" y="118853"/>
                    <a:pt x="573478" y="118746"/>
                  </a:cubicBezTo>
                  <a:cubicBezTo>
                    <a:pt x="626798" y="118746"/>
                    <a:pt x="680118" y="118746"/>
                    <a:pt x="733437" y="118746"/>
                  </a:cubicBezTo>
                  <a:cubicBezTo>
                    <a:pt x="770015" y="118746"/>
                    <a:pt x="780146" y="128770"/>
                    <a:pt x="780146" y="164601"/>
                  </a:cubicBezTo>
                  <a:close/>
                  <a:moveTo>
                    <a:pt x="725333" y="569618"/>
                  </a:moveTo>
                  <a:cubicBezTo>
                    <a:pt x="725333" y="446055"/>
                    <a:pt x="725333" y="322460"/>
                    <a:pt x="725333" y="198833"/>
                  </a:cubicBezTo>
                  <a:cubicBezTo>
                    <a:pt x="725333" y="182623"/>
                    <a:pt x="722773" y="173559"/>
                    <a:pt x="703152" y="174092"/>
                  </a:cubicBezTo>
                  <a:cubicBezTo>
                    <a:pt x="659537" y="175372"/>
                    <a:pt x="615922" y="174732"/>
                    <a:pt x="572412" y="174092"/>
                  </a:cubicBezTo>
                  <a:cubicBezTo>
                    <a:pt x="559616" y="174092"/>
                    <a:pt x="553857" y="177825"/>
                    <a:pt x="553004" y="191688"/>
                  </a:cubicBezTo>
                  <a:cubicBezTo>
                    <a:pt x="553537" y="211469"/>
                    <a:pt x="537861" y="227913"/>
                    <a:pt x="518133" y="228414"/>
                  </a:cubicBezTo>
                  <a:cubicBezTo>
                    <a:pt x="516640" y="228457"/>
                    <a:pt x="515253" y="228404"/>
                    <a:pt x="513760" y="228265"/>
                  </a:cubicBezTo>
                  <a:cubicBezTo>
                    <a:pt x="430476" y="228265"/>
                    <a:pt x="347296" y="228265"/>
                    <a:pt x="264012" y="228265"/>
                  </a:cubicBezTo>
                  <a:cubicBezTo>
                    <a:pt x="240443" y="228265"/>
                    <a:pt x="228393" y="217601"/>
                    <a:pt x="228393" y="194034"/>
                  </a:cubicBezTo>
                  <a:cubicBezTo>
                    <a:pt x="228393" y="178145"/>
                    <a:pt x="222529" y="173879"/>
                    <a:pt x="207706" y="174092"/>
                  </a:cubicBezTo>
                  <a:cubicBezTo>
                    <a:pt x="165050" y="174839"/>
                    <a:pt x="121860" y="174092"/>
                    <a:pt x="78884" y="174092"/>
                  </a:cubicBezTo>
                  <a:cubicBezTo>
                    <a:pt x="50733" y="174092"/>
                    <a:pt x="50626" y="174092"/>
                    <a:pt x="50626" y="201499"/>
                  </a:cubicBezTo>
                  <a:lnTo>
                    <a:pt x="50626" y="933152"/>
                  </a:lnTo>
                  <a:cubicBezTo>
                    <a:pt x="50626" y="961945"/>
                    <a:pt x="50626" y="962051"/>
                    <a:pt x="79952" y="962051"/>
                  </a:cubicBezTo>
                  <a:cubicBezTo>
                    <a:pt x="286831" y="962051"/>
                    <a:pt x="493712" y="962051"/>
                    <a:pt x="700486" y="962585"/>
                  </a:cubicBezTo>
                  <a:cubicBezTo>
                    <a:pt x="720321" y="962585"/>
                    <a:pt x="725760" y="957786"/>
                    <a:pt x="725653" y="937951"/>
                  </a:cubicBezTo>
                  <a:cubicBezTo>
                    <a:pt x="724907" y="815422"/>
                    <a:pt x="725333" y="692573"/>
                    <a:pt x="725333" y="569618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2" name="Forma libre: forma 82">
              <a:extLst>
                <a:ext uri="{FF2B5EF4-FFF2-40B4-BE49-F238E27FC236}">
                  <a16:creationId xmlns:a16="http://schemas.microsoft.com/office/drawing/2014/main" id="{EB51016C-2FD9-9655-32C9-9016BFDFC862}"/>
                </a:ext>
              </a:extLst>
            </p:cNvPr>
            <p:cNvSpPr/>
            <p:nvPr/>
          </p:nvSpPr>
          <p:spPr>
            <a:xfrm>
              <a:off x="2415145" y="3723373"/>
              <a:ext cx="271404" cy="305939"/>
            </a:xfrm>
            <a:custGeom>
              <a:avLst/>
              <a:gdLst>
                <a:gd name="connsiteX0" fmla="*/ -1438 w 225909"/>
                <a:gd name="connsiteY0" fmla="*/ 126081 h 254655"/>
                <a:gd name="connsiteX1" fmla="*/ -1438 w 225909"/>
                <a:gd name="connsiteY1" fmla="*/ 32558 h 254655"/>
                <a:gd name="connsiteX2" fmla="*/ 31193 w 225909"/>
                <a:gd name="connsiteY2" fmla="*/ 566 h 254655"/>
                <a:gd name="connsiteX3" fmla="*/ 194991 w 225909"/>
                <a:gd name="connsiteY3" fmla="*/ 566 h 254655"/>
                <a:gd name="connsiteX4" fmla="*/ 223998 w 225909"/>
                <a:gd name="connsiteY4" fmla="*/ 28293 h 254655"/>
                <a:gd name="connsiteX5" fmla="*/ 223998 w 225909"/>
                <a:gd name="connsiteY5" fmla="*/ 225256 h 254655"/>
                <a:gd name="connsiteX6" fmla="*/ 193286 w 225909"/>
                <a:gd name="connsiteY6" fmla="*/ 254902 h 254655"/>
                <a:gd name="connsiteX7" fmla="*/ 27568 w 225909"/>
                <a:gd name="connsiteY7" fmla="*/ 254902 h 254655"/>
                <a:gd name="connsiteX8" fmla="*/ -1438 w 225909"/>
                <a:gd name="connsiteY8" fmla="*/ 223763 h 254655"/>
                <a:gd name="connsiteX9" fmla="*/ -1438 w 225909"/>
                <a:gd name="connsiteY9" fmla="*/ 126081 h 254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909" h="254655">
                  <a:moveTo>
                    <a:pt x="-1438" y="126081"/>
                  </a:moveTo>
                  <a:cubicBezTo>
                    <a:pt x="-1438" y="94942"/>
                    <a:pt x="-1438" y="63697"/>
                    <a:pt x="-1438" y="32558"/>
                  </a:cubicBezTo>
                  <a:cubicBezTo>
                    <a:pt x="-1438" y="6858"/>
                    <a:pt x="5706" y="566"/>
                    <a:pt x="31193" y="566"/>
                  </a:cubicBezTo>
                  <a:cubicBezTo>
                    <a:pt x="85792" y="566"/>
                    <a:pt x="140392" y="566"/>
                    <a:pt x="194991" y="566"/>
                  </a:cubicBezTo>
                  <a:cubicBezTo>
                    <a:pt x="216319" y="566"/>
                    <a:pt x="223891" y="7498"/>
                    <a:pt x="223998" y="28293"/>
                  </a:cubicBezTo>
                  <a:cubicBezTo>
                    <a:pt x="224637" y="93983"/>
                    <a:pt x="223998" y="159566"/>
                    <a:pt x="223998" y="225256"/>
                  </a:cubicBezTo>
                  <a:cubicBezTo>
                    <a:pt x="223998" y="245304"/>
                    <a:pt x="213334" y="254795"/>
                    <a:pt x="193286" y="254902"/>
                  </a:cubicBezTo>
                  <a:cubicBezTo>
                    <a:pt x="138046" y="255328"/>
                    <a:pt x="82808" y="255328"/>
                    <a:pt x="27568" y="254902"/>
                  </a:cubicBezTo>
                  <a:cubicBezTo>
                    <a:pt x="7946" y="254902"/>
                    <a:pt x="-1118" y="244877"/>
                    <a:pt x="-1438" y="223763"/>
                  </a:cubicBezTo>
                  <a:cubicBezTo>
                    <a:pt x="-1865" y="191131"/>
                    <a:pt x="-1438" y="158606"/>
                    <a:pt x="-1438" y="126081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3" name="Forma libre: forma 83">
              <a:extLst>
                <a:ext uri="{FF2B5EF4-FFF2-40B4-BE49-F238E27FC236}">
                  <a16:creationId xmlns:a16="http://schemas.microsoft.com/office/drawing/2014/main" id="{D9D075BC-203D-9DB8-9F51-CA49FCAF6AB8}"/>
                </a:ext>
              </a:extLst>
            </p:cNvPr>
            <p:cNvSpPr/>
            <p:nvPr/>
          </p:nvSpPr>
          <p:spPr>
            <a:xfrm>
              <a:off x="2415231" y="4314880"/>
              <a:ext cx="722838" cy="66488"/>
            </a:xfrm>
            <a:custGeom>
              <a:avLst/>
              <a:gdLst>
                <a:gd name="connsiteX0" fmla="*/ 298892 w 601670"/>
                <a:gd name="connsiteY0" fmla="*/ 55806 h 55343"/>
                <a:gd name="connsiteX1" fmla="*/ 25788 w 601670"/>
                <a:gd name="connsiteY1" fmla="*/ 55806 h 55343"/>
                <a:gd name="connsiteX2" fmla="*/ -1618 w 601670"/>
                <a:gd name="connsiteY2" fmla="*/ 29466 h 55343"/>
                <a:gd name="connsiteX3" fmla="*/ 25681 w 601670"/>
                <a:gd name="connsiteY3" fmla="*/ 566 h 55343"/>
                <a:gd name="connsiteX4" fmla="*/ 575729 w 601670"/>
                <a:gd name="connsiteY4" fmla="*/ 566 h 55343"/>
                <a:gd name="connsiteX5" fmla="*/ 600043 w 601670"/>
                <a:gd name="connsiteY5" fmla="*/ 29146 h 55343"/>
                <a:gd name="connsiteX6" fmla="*/ 575835 w 601670"/>
                <a:gd name="connsiteY6" fmla="*/ 55806 h 55343"/>
                <a:gd name="connsiteX7" fmla="*/ 298892 w 601670"/>
                <a:gd name="connsiteY7" fmla="*/ 55806 h 55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670" h="55343">
                  <a:moveTo>
                    <a:pt x="298892" y="55806"/>
                  </a:moveTo>
                  <a:cubicBezTo>
                    <a:pt x="207822" y="55806"/>
                    <a:pt x="116752" y="55806"/>
                    <a:pt x="25788" y="55806"/>
                  </a:cubicBezTo>
                  <a:cubicBezTo>
                    <a:pt x="1048" y="55806"/>
                    <a:pt x="-1404" y="53246"/>
                    <a:pt x="-1618" y="29466"/>
                  </a:cubicBezTo>
                  <a:cubicBezTo>
                    <a:pt x="-1831" y="5685"/>
                    <a:pt x="1155" y="566"/>
                    <a:pt x="25681" y="566"/>
                  </a:cubicBezTo>
                  <a:cubicBezTo>
                    <a:pt x="208995" y="566"/>
                    <a:pt x="392415" y="566"/>
                    <a:pt x="575729" y="566"/>
                  </a:cubicBezTo>
                  <a:cubicBezTo>
                    <a:pt x="599082" y="566"/>
                    <a:pt x="600043" y="2059"/>
                    <a:pt x="600043" y="29146"/>
                  </a:cubicBezTo>
                  <a:cubicBezTo>
                    <a:pt x="600043" y="54099"/>
                    <a:pt x="598656" y="55806"/>
                    <a:pt x="575835" y="55806"/>
                  </a:cubicBezTo>
                  <a:cubicBezTo>
                    <a:pt x="483485" y="55944"/>
                    <a:pt x="391135" y="55944"/>
                    <a:pt x="298892" y="55806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4" name="Forma libre: forma 84">
              <a:extLst>
                <a:ext uri="{FF2B5EF4-FFF2-40B4-BE49-F238E27FC236}">
                  <a16:creationId xmlns:a16="http://schemas.microsoft.com/office/drawing/2014/main" id="{4843D01B-2148-98FB-60A5-D73C8197701B}"/>
                </a:ext>
              </a:extLst>
            </p:cNvPr>
            <p:cNvSpPr/>
            <p:nvPr/>
          </p:nvSpPr>
          <p:spPr>
            <a:xfrm>
              <a:off x="2415500" y="4432363"/>
              <a:ext cx="722825" cy="66748"/>
            </a:xfrm>
            <a:custGeom>
              <a:avLst/>
              <a:gdLst>
                <a:gd name="connsiteX0" fmla="*/ 300588 w 601659"/>
                <a:gd name="connsiteY0" fmla="*/ 56125 h 55559"/>
                <a:gd name="connsiteX1" fmla="*/ 25565 w 601659"/>
                <a:gd name="connsiteY1" fmla="*/ 56125 h 55559"/>
                <a:gd name="connsiteX2" fmla="*/ -1628 w 601659"/>
                <a:gd name="connsiteY2" fmla="*/ 29572 h 55559"/>
                <a:gd name="connsiteX3" fmla="*/ 26312 w 601659"/>
                <a:gd name="connsiteY3" fmla="*/ 566 h 55559"/>
                <a:gd name="connsiteX4" fmla="*/ 576251 w 601659"/>
                <a:gd name="connsiteY4" fmla="*/ 566 h 55559"/>
                <a:gd name="connsiteX5" fmla="*/ 600031 w 601659"/>
                <a:gd name="connsiteY5" fmla="*/ 29786 h 55559"/>
                <a:gd name="connsiteX6" fmla="*/ 575505 w 601659"/>
                <a:gd name="connsiteY6" fmla="*/ 56125 h 55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659" h="55559">
                  <a:moveTo>
                    <a:pt x="300588" y="56125"/>
                  </a:moveTo>
                  <a:lnTo>
                    <a:pt x="25565" y="56125"/>
                  </a:lnTo>
                  <a:cubicBezTo>
                    <a:pt x="1252" y="56125"/>
                    <a:pt x="-1628" y="53140"/>
                    <a:pt x="-1628" y="29572"/>
                  </a:cubicBezTo>
                  <a:cubicBezTo>
                    <a:pt x="-1628" y="6005"/>
                    <a:pt x="2318" y="566"/>
                    <a:pt x="26312" y="566"/>
                  </a:cubicBezTo>
                  <a:lnTo>
                    <a:pt x="576251" y="566"/>
                  </a:lnTo>
                  <a:cubicBezTo>
                    <a:pt x="598965" y="566"/>
                    <a:pt x="600031" y="2379"/>
                    <a:pt x="600031" y="29786"/>
                  </a:cubicBezTo>
                  <a:cubicBezTo>
                    <a:pt x="600031" y="54632"/>
                    <a:pt x="598752" y="56125"/>
                    <a:pt x="575505" y="56125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5" name="Forma libre: forma 85">
              <a:extLst>
                <a:ext uri="{FF2B5EF4-FFF2-40B4-BE49-F238E27FC236}">
                  <a16:creationId xmlns:a16="http://schemas.microsoft.com/office/drawing/2014/main" id="{83D89085-52FE-0051-1971-135E3ED21DB7}"/>
                </a:ext>
              </a:extLst>
            </p:cNvPr>
            <p:cNvSpPr/>
            <p:nvPr/>
          </p:nvSpPr>
          <p:spPr>
            <a:xfrm>
              <a:off x="2415621" y="4079149"/>
              <a:ext cx="724209" cy="64177"/>
            </a:xfrm>
            <a:custGeom>
              <a:avLst/>
              <a:gdLst>
                <a:gd name="connsiteX0" fmla="*/ 300488 w 602811"/>
                <a:gd name="connsiteY0" fmla="*/ 1099 h 53419"/>
                <a:gd name="connsiteX1" fmla="*/ 575512 w 602811"/>
                <a:gd name="connsiteY1" fmla="*/ 1099 h 53419"/>
                <a:gd name="connsiteX2" fmla="*/ 597799 w 602811"/>
                <a:gd name="connsiteY2" fmla="*/ 8138 h 53419"/>
                <a:gd name="connsiteX3" fmla="*/ 596946 w 602811"/>
                <a:gd name="connsiteY3" fmla="*/ 48128 h 53419"/>
                <a:gd name="connsiteX4" fmla="*/ 575619 w 602811"/>
                <a:gd name="connsiteY4" fmla="*/ 53566 h 53419"/>
                <a:gd name="connsiteX5" fmla="*/ 361060 w 602811"/>
                <a:gd name="connsiteY5" fmla="*/ 53566 h 53419"/>
                <a:gd name="connsiteX6" fmla="*/ 21839 w 602811"/>
                <a:gd name="connsiteY6" fmla="*/ 53566 h 53419"/>
                <a:gd name="connsiteX7" fmla="*/ -1621 w 602811"/>
                <a:gd name="connsiteY7" fmla="*/ 29146 h 53419"/>
                <a:gd name="connsiteX8" fmla="*/ 21626 w 602811"/>
                <a:gd name="connsiteY8" fmla="*/ 566 h 53419"/>
                <a:gd name="connsiteX9" fmla="*/ 300488 w 602811"/>
                <a:gd name="connsiteY9" fmla="*/ 1099 h 5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2811" h="53419">
                  <a:moveTo>
                    <a:pt x="300488" y="1099"/>
                  </a:moveTo>
                  <a:cubicBezTo>
                    <a:pt x="392198" y="1099"/>
                    <a:pt x="483908" y="1099"/>
                    <a:pt x="575512" y="1099"/>
                  </a:cubicBezTo>
                  <a:cubicBezTo>
                    <a:pt x="583617" y="1099"/>
                    <a:pt x="594599" y="-2100"/>
                    <a:pt x="597799" y="8138"/>
                  </a:cubicBezTo>
                  <a:cubicBezTo>
                    <a:pt x="602597" y="21094"/>
                    <a:pt x="602278" y="35384"/>
                    <a:pt x="596946" y="48128"/>
                  </a:cubicBezTo>
                  <a:cubicBezTo>
                    <a:pt x="593106" y="56232"/>
                    <a:pt x="582976" y="53566"/>
                    <a:pt x="575619" y="53566"/>
                  </a:cubicBezTo>
                  <a:lnTo>
                    <a:pt x="361060" y="53566"/>
                  </a:lnTo>
                  <a:cubicBezTo>
                    <a:pt x="248021" y="53566"/>
                    <a:pt x="134877" y="53566"/>
                    <a:pt x="21839" y="53566"/>
                  </a:cubicBezTo>
                  <a:cubicBezTo>
                    <a:pt x="2964" y="53566"/>
                    <a:pt x="-1834" y="45888"/>
                    <a:pt x="-1621" y="29146"/>
                  </a:cubicBezTo>
                  <a:cubicBezTo>
                    <a:pt x="-1621" y="4619"/>
                    <a:pt x="1152" y="566"/>
                    <a:pt x="21626" y="566"/>
                  </a:cubicBezTo>
                  <a:cubicBezTo>
                    <a:pt x="114296" y="780"/>
                    <a:pt x="207179" y="961"/>
                    <a:pt x="300488" y="1099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6" name="Forma libre: forma 86">
              <a:extLst>
                <a:ext uri="{FF2B5EF4-FFF2-40B4-BE49-F238E27FC236}">
                  <a16:creationId xmlns:a16="http://schemas.microsoft.com/office/drawing/2014/main" id="{CB0A803E-4AC1-0BE9-1A76-A0C4CE0FFFF1}"/>
                </a:ext>
              </a:extLst>
            </p:cNvPr>
            <p:cNvSpPr/>
            <p:nvPr/>
          </p:nvSpPr>
          <p:spPr>
            <a:xfrm>
              <a:off x="2415245" y="4197911"/>
              <a:ext cx="725182" cy="62567"/>
            </a:xfrm>
            <a:custGeom>
              <a:avLst/>
              <a:gdLst>
                <a:gd name="connsiteX0" fmla="*/ 298669 w 603621"/>
                <a:gd name="connsiteY0" fmla="*/ 52607 h 52079"/>
                <a:gd name="connsiteX1" fmla="*/ 27378 w 603621"/>
                <a:gd name="connsiteY1" fmla="*/ 52607 h 52079"/>
                <a:gd name="connsiteX2" fmla="*/ -1628 w 603621"/>
                <a:gd name="connsiteY2" fmla="*/ 28506 h 52079"/>
                <a:gd name="connsiteX3" fmla="*/ 28658 w 603621"/>
                <a:gd name="connsiteY3" fmla="*/ 566 h 52079"/>
                <a:gd name="connsiteX4" fmla="*/ 568146 w 603621"/>
                <a:gd name="connsiteY4" fmla="*/ 566 h 52079"/>
                <a:gd name="connsiteX5" fmla="*/ 599499 w 603621"/>
                <a:gd name="connsiteY5" fmla="*/ 41943 h 52079"/>
                <a:gd name="connsiteX6" fmla="*/ 579664 w 603621"/>
                <a:gd name="connsiteY6" fmla="*/ 52607 h 52079"/>
                <a:gd name="connsiteX7" fmla="*/ 468439 w 603621"/>
                <a:gd name="connsiteY7" fmla="*/ 52607 h 52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3621" h="52079">
                  <a:moveTo>
                    <a:pt x="298669" y="52607"/>
                  </a:moveTo>
                  <a:lnTo>
                    <a:pt x="27378" y="52607"/>
                  </a:lnTo>
                  <a:cubicBezTo>
                    <a:pt x="398" y="52607"/>
                    <a:pt x="-1414" y="51007"/>
                    <a:pt x="-1628" y="28506"/>
                  </a:cubicBezTo>
                  <a:cubicBezTo>
                    <a:pt x="-1628" y="3659"/>
                    <a:pt x="1145" y="673"/>
                    <a:pt x="28658" y="566"/>
                  </a:cubicBezTo>
                  <a:lnTo>
                    <a:pt x="568146" y="566"/>
                  </a:lnTo>
                  <a:cubicBezTo>
                    <a:pt x="598752" y="566"/>
                    <a:pt x="606750" y="11764"/>
                    <a:pt x="599499" y="41943"/>
                  </a:cubicBezTo>
                  <a:cubicBezTo>
                    <a:pt x="596619" y="53886"/>
                    <a:pt x="587982" y="52607"/>
                    <a:pt x="579664" y="52607"/>
                  </a:cubicBezTo>
                  <a:cubicBezTo>
                    <a:pt x="542661" y="52607"/>
                    <a:pt x="505017" y="52607"/>
                    <a:pt x="468439" y="52607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7" name="Forma libre: forma 87">
              <a:extLst>
                <a:ext uri="{FF2B5EF4-FFF2-40B4-BE49-F238E27FC236}">
                  <a16:creationId xmlns:a16="http://schemas.microsoft.com/office/drawing/2014/main" id="{3A21FC06-7355-154E-5FA2-4E449FB9EFA8}"/>
                </a:ext>
              </a:extLst>
            </p:cNvPr>
            <p:cNvSpPr/>
            <p:nvPr/>
          </p:nvSpPr>
          <p:spPr>
            <a:xfrm>
              <a:off x="2731816" y="3722856"/>
              <a:ext cx="406446" cy="67550"/>
            </a:xfrm>
            <a:custGeom>
              <a:avLst/>
              <a:gdLst>
                <a:gd name="connsiteX0" fmla="*/ 166116 w 338314"/>
                <a:gd name="connsiteY0" fmla="*/ 56768 h 56227"/>
                <a:gd name="connsiteX1" fmla="*/ 21834 w 338314"/>
                <a:gd name="connsiteY1" fmla="*/ 56768 h 56227"/>
                <a:gd name="connsiteX2" fmla="*/ -1628 w 338314"/>
                <a:gd name="connsiteY2" fmla="*/ 28829 h 56227"/>
                <a:gd name="connsiteX3" fmla="*/ 21620 w 338314"/>
                <a:gd name="connsiteY3" fmla="*/ 569 h 56227"/>
                <a:gd name="connsiteX4" fmla="*/ 314132 w 338314"/>
                <a:gd name="connsiteY4" fmla="*/ 569 h 56227"/>
                <a:gd name="connsiteX5" fmla="*/ 336632 w 338314"/>
                <a:gd name="connsiteY5" fmla="*/ 27549 h 56227"/>
                <a:gd name="connsiteX6" fmla="*/ 314238 w 338314"/>
                <a:gd name="connsiteY6" fmla="*/ 56662 h 56227"/>
                <a:gd name="connsiteX7" fmla="*/ 166116 w 338314"/>
                <a:gd name="connsiteY7" fmla="*/ 56768 h 5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314" h="56227">
                  <a:moveTo>
                    <a:pt x="166116" y="56768"/>
                  </a:moveTo>
                  <a:cubicBezTo>
                    <a:pt x="118021" y="56768"/>
                    <a:pt x="70140" y="55809"/>
                    <a:pt x="21834" y="56768"/>
                  </a:cubicBezTo>
                  <a:cubicBezTo>
                    <a:pt x="-562" y="57408"/>
                    <a:pt x="-1628" y="46104"/>
                    <a:pt x="-1628" y="28829"/>
                  </a:cubicBezTo>
                  <a:cubicBezTo>
                    <a:pt x="-1628" y="11553"/>
                    <a:pt x="-774" y="356"/>
                    <a:pt x="21620" y="569"/>
                  </a:cubicBezTo>
                  <a:cubicBezTo>
                    <a:pt x="119089" y="1497"/>
                    <a:pt x="216558" y="1497"/>
                    <a:pt x="314132" y="569"/>
                  </a:cubicBezTo>
                  <a:cubicBezTo>
                    <a:pt x="335460" y="569"/>
                    <a:pt x="337059" y="11233"/>
                    <a:pt x="336632" y="27549"/>
                  </a:cubicBezTo>
                  <a:cubicBezTo>
                    <a:pt x="336207" y="43865"/>
                    <a:pt x="337807" y="57195"/>
                    <a:pt x="314238" y="56662"/>
                  </a:cubicBezTo>
                  <a:cubicBezTo>
                    <a:pt x="264864" y="55915"/>
                    <a:pt x="215490" y="56768"/>
                    <a:pt x="166116" y="56768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8" name="Forma libre: forma 88">
              <a:extLst>
                <a:ext uri="{FF2B5EF4-FFF2-40B4-BE49-F238E27FC236}">
                  <a16:creationId xmlns:a16="http://schemas.microsoft.com/office/drawing/2014/main" id="{6721D409-0CB0-319A-F1C0-8C36F931AF67}"/>
                </a:ext>
              </a:extLst>
            </p:cNvPr>
            <p:cNvSpPr/>
            <p:nvPr/>
          </p:nvSpPr>
          <p:spPr>
            <a:xfrm>
              <a:off x="2732008" y="3840981"/>
              <a:ext cx="406227" cy="67663"/>
            </a:xfrm>
            <a:custGeom>
              <a:avLst/>
              <a:gdLst>
                <a:gd name="connsiteX0" fmla="*/ 166170 w 338132"/>
                <a:gd name="connsiteY0" fmla="*/ 56766 h 56321"/>
                <a:gd name="connsiteX1" fmla="*/ 19861 w 338132"/>
                <a:gd name="connsiteY1" fmla="*/ 56766 h 56321"/>
                <a:gd name="connsiteX2" fmla="*/ -1467 w 338132"/>
                <a:gd name="connsiteY2" fmla="*/ 31172 h 56321"/>
                <a:gd name="connsiteX3" fmla="*/ 19115 w 338132"/>
                <a:gd name="connsiteY3" fmla="*/ 567 h 56321"/>
                <a:gd name="connsiteX4" fmla="*/ 315785 w 338132"/>
                <a:gd name="connsiteY4" fmla="*/ 567 h 56321"/>
                <a:gd name="connsiteX5" fmla="*/ 336473 w 338132"/>
                <a:gd name="connsiteY5" fmla="*/ 29359 h 56321"/>
                <a:gd name="connsiteX6" fmla="*/ 314506 w 338132"/>
                <a:gd name="connsiteY6" fmla="*/ 56873 h 56321"/>
                <a:gd name="connsiteX7" fmla="*/ 166170 w 338132"/>
                <a:gd name="connsiteY7" fmla="*/ 56766 h 56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132" h="56321">
                  <a:moveTo>
                    <a:pt x="166170" y="56766"/>
                  </a:moveTo>
                  <a:cubicBezTo>
                    <a:pt x="117436" y="56766"/>
                    <a:pt x="68594" y="56019"/>
                    <a:pt x="19861" y="56766"/>
                  </a:cubicBezTo>
                  <a:cubicBezTo>
                    <a:pt x="-401" y="57299"/>
                    <a:pt x="-2320" y="46635"/>
                    <a:pt x="-1467" y="31172"/>
                  </a:cubicBezTo>
                  <a:cubicBezTo>
                    <a:pt x="-615" y="15710"/>
                    <a:pt x="-5306" y="460"/>
                    <a:pt x="19115" y="567"/>
                  </a:cubicBezTo>
                  <a:cubicBezTo>
                    <a:pt x="117969" y="1207"/>
                    <a:pt x="216824" y="1207"/>
                    <a:pt x="315785" y="567"/>
                  </a:cubicBezTo>
                  <a:cubicBezTo>
                    <a:pt x="338393" y="567"/>
                    <a:pt x="336261" y="14750"/>
                    <a:pt x="336473" y="29359"/>
                  </a:cubicBezTo>
                  <a:cubicBezTo>
                    <a:pt x="336686" y="43969"/>
                    <a:pt x="336473" y="57406"/>
                    <a:pt x="314506" y="56873"/>
                  </a:cubicBezTo>
                  <a:cubicBezTo>
                    <a:pt x="265132" y="55593"/>
                    <a:pt x="215651" y="56766"/>
                    <a:pt x="166170" y="56766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39" name="Forma libre: forma 89">
              <a:extLst>
                <a:ext uri="{FF2B5EF4-FFF2-40B4-BE49-F238E27FC236}">
                  <a16:creationId xmlns:a16="http://schemas.microsoft.com/office/drawing/2014/main" id="{EDBF9D7B-2995-13F2-54E7-AEE17B67A761}"/>
                </a:ext>
              </a:extLst>
            </p:cNvPr>
            <p:cNvSpPr/>
            <p:nvPr/>
          </p:nvSpPr>
          <p:spPr>
            <a:xfrm>
              <a:off x="2731944" y="3961535"/>
              <a:ext cx="406392" cy="67349"/>
            </a:xfrm>
            <a:custGeom>
              <a:avLst/>
              <a:gdLst>
                <a:gd name="connsiteX0" fmla="*/ 167609 w 338269"/>
                <a:gd name="connsiteY0" fmla="*/ 56556 h 56059"/>
                <a:gd name="connsiteX1" fmla="*/ 21300 w 338269"/>
                <a:gd name="connsiteY1" fmla="*/ 56556 h 56059"/>
                <a:gd name="connsiteX2" fmla="*/ -1628 w 338269"/>
                <a:gd name="connsiteY2" fmla="*/ 26164 h 56059"/>
                <a:gd name="connsiteX3" fmla="*/ 21514 w 338269"/>
                <a:gd name="connsiteY3" fmla="*/ 570 h 56059"/>
                <a:gd name="connsiteX4" fmla="*/ 314132 w 338269"/>
                <a:gd name="connsiteY4" fmla="*/ 570 h 56059"/>
                <a:gd name="connsiteX5" fmla="*/ 336632 w 338269"/>
                <a:gd name="connsiteY5" fmla="*/ 25417 h 56059"/>
                <a:gd name="connsiteX6" fmla="*/ 313811 w 338269"/>
                <a:gd name="connsiteY6" fmla="*/ 56449 h 56059"/>
                <a:gd name="connsiteX7" fmla="*/ 167609 w 338269"/>
                <a:gd name="connsiteY7" fmla="*/ 56556 h 5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269" h="56059">
                  <a:moveTo>
                    <a:pt x="167609" y="56556"/>
                  </a:moveTo>
                  <a:cubicBezTo>
                    <a:pt x="118769" y="56556"/>
                    <a:pt x="70034" y="56556"/>
                    <a:pt x="21300" y="56556"/>
                  </a:cubicBezTo>
                  <a:cubicBezTo>
                    <a:pt x="-28" y="56556"/>
                    <a:pt x="-775" y="54530"/>
                    <a:pt x="-1628" y="26164"/>
                  </a:cubicBezTo>
                  <a:cubicBezTo>
                    <a:pt x="-1628" y="8995"/>
                    <a:pt x="1252" y="357"/>
                    <a:pt x="21514" y="570"/>
                  </a:cubicBezTo>
                  <a:cubicBezTo>
                    <a:pt x="119089" y="1423"/>
                    <a:pt x="216663" y="1423"/>
                    <a:pt x="314132" y="570"/>
                  </a:cubicBezTo>
                  <a:cubicBezTo>
                    <a:pt x="333541" y="570"/>
                    <a:pt x="336846" y="9208"/>
                    <a:pt x="336632" y="25417"/>
                  </a:cubicBezTo>
                  <a:cubicBezTo>
                    <a:pt x="336632" y="53250"/>
                    <a:pt x="334820" y="56343"/>
                    <a:pt x="313811" y="56449"/>
                  </a:cubicBezTo>
                  <a:cubicBezTo>
                    <a:pt x="265078" y="56769"/>
                    <a:pt x="216344" y="56556"/>
                    <a:pt x="167609" y="56556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8123F1-CA3F-21B6-DE1F-7867499AF301}"/>
              </a:ext>
            </a:extLst>
          </p:cNvPr>
          <p:cNvGrpSpPr/>
          <p:nvPr/>
        </p:nvGrpSpPr>
        <p:grpSpPr>
          <a:xfrm>
            <a:off x="594665" y="3428195"/>
            <a:ext cx="1203446" cy="1205443"/>
            <a:chOff x="594665" y="3428195"/>
            <a:chExt cx="1203446" cy="1205443"/>
          </a:xfrm>
        </p:grpSpPr>
        <p:sp>
          <p:nvSpPr>
            <p:cNvPr id="11" name="Forma libre: forma 51">
              <a:extLst>
                <a:ext uri="{FF2B5EF4-FFF2-40B4-BE49-F238E27FC236}">
                  <a16:creationId xmlns:a16="http://schemas.microsoft.com/office/drawing/2014/main" id="{80F3A442-57F8-1F63-311C-1E5024F113AC}"/>
                </a:ext>
              </a:extLst>
            </p:cNvPr>
            <p:cNvSpPr/>
            <p:nvPr/>
          </p:nvSpPr>
          <p:spPr>
            <a:xfrm>
              <a:off x="594665" y="3612054"/>
              <a:ext cx="1022762" cy="1021584"/>
            </a:xfrm>
            <a:custGeom>
              <a:avLst/>
              <a:gdLst>
                <a:gd name="connsiteX0" fmla="*/ 24658 w 851318"/>
                <a:gd name="connsiteY0" fmla="*/ 850899 h 850338"/>
                <a:gd name="connsiteX1" fmla="*/ 557 w 851318"/>
                <a:gd name="connsiteY1" fmla="*/ 835222 h 850338"/>
                <a:gd name="connsiteX2" fmla="*/ 6848 w 851318"/>
                <a:gd name="connsiteY2" fmla="*/ 806750 h 850338"/>
                <a:gd name="connsiteX3" fmla="*/ 98985 w 851318"/>
                <a:gd name="connsiteY3" fmla="*/ 714613 h 850338"/>
                <a:gd name="connsiteX4" fmla="*/ 108156 w 851318"/>
                <a:gd name="connsiteY4" fmla="*/ 675263 h 850338"/>
                <a:gd name="connsiteX5" fmla="*/ 116367 w 851318"/>
                <a:gd name="connsiteY5" fmla="*/ 628768 h 850338"/>
                <a:gd name="connsiteX6" fmla="*/ 143774 w 851318"/>
                <a:gd name="connsiteY6" fmla="*/ 601042 h 850338"/>
                <a:gd name="connsiteX7" fmla="*/ 146013 w 851318"/>
                <a:gd name="connsiteY7" fmla="*/ 574489 h 850338"/>
                <a:gd name="connsiteX8" fmla="*/ 114767 w 851318"/>
                <a:gd name="connsiteY8" fmla="*/ 490350 h 850338"/>
                <a:gd name="connsiteX9" fmla="*/ 138654 w 851318"/>
                <a:gd name="connsiteY9" fmla="*/ 435111 h 850338"/>
                <a:gd name="connsiteX10" fmla="*/ 478089 w 851318"/>
                <a:gd name="connsiteY10" fmla="*/ 95891 h 850338"/>
                <a:gd name="connsiteX11" fmla="*/ 480968 w 851318"/>
                <a:gd name="connsiteY11" fmla="*/ 53235 h 850338"/>
                <a:gd name="connsiteX12" fmla="*/ 477555 w 851318"/>
                <a:gd name="connsiteY12" fmla="*/ 14205 h 850338"/>
                <a:gd name="connsiteX13" fmla="*/ 516265 w 851318"/>
                <a:gd name="connsiteY13" fmla="*/ 14205 h 850338"/>
                <a:gd name="connsiteX14" fmla="*/ 837570 w 851318"/>
                <a:gd name="connsiteY14" fmla="*/ 335723 h 850338"/>
                <a:gd name="connsiteX15" fmla="*/ 845568 w 851318"/>
                <a:gd name="connsiteY15" fmla="*/ 361210 h 850338"/>
                <a:gd name="connsiteX16" fmla="*/ 806112 w 851318"/>
                <a:gd name="connsiteY16" fmla="*/ 375180 h 850338"/>
                <a:gd name="connsiteX17" fmla="*/ 739995 w 851318"/>
                <a:gd name="connsiteY17" fmla="*/ 384671 h 850338"/>
                <a:gd name="connsiteX18" fmla="*/ 421890 w 851318"/>
                <a:gd name="connsiteY18" fmla="*/ 703629 h 850338"/>
                <a:gd name="connsiteX19" fmla="*/ 299468 w 851318"/>
                <a:gd name="connsiteY19" fmla="*/ 719412 h 850338"/>
                <a:gd name="connsiteX20" fmla="*/ 259158 w 851318"/>
                <a:gd name="connsiteY20" fmla="*/ 698831 h 850338"/>
                <a:gd name="connsiteX21" fmla="*/ 226420 w 851318"/>
                <a:gd name="connsiteY21" fmla="*/ 727836 h 850338"/>
                <a:gd name="connsiteX22" fmla="*/ 170753 w 851318"/>
                <a:gd name="connsiteY22" fmla="*/ 739994 h 850338"/>
                <a:gd name="connsiteX23" fmla="*/ 142601 w 851318"/>
                <a:gd name="connsiteY23" fmla="*/ 744899 h 850338"/>
                <a:gd name="connsiteX24" fmla="*/ 61022 w 851318"/>
                <a:gd name="connsiteY24" fmla="*/ 828504 h 850338"/>
                <a:gd name="connsiteX25" fmla="*/ 24658 w 851318"/>
                <a:gd name="connsiteY25" fmla="*/ 850899 h 850338"/>
                <a:gd name="connsiteX26" fmla="*/ 348628 w 851318"/>
                <a:gd name="connsiteY26" fmla="*/ 656281 h 850338"/>
                <a:gd name="connsiteX27" fmla="*/ 366756 w 851318"/>
                <a:gd name="connsiteY27" fmla="*/ 647217 h 850338"/>
                <a:gd name="connsiteX28" fmla="*/ 490778 w 851318"/>
                <a:gd name="connsiteY28" fmla="*/ 523089 h 850338"/>
                <a:gd name="connsiteX29" fmla="*/ 542818 w 851318"/>
                <a:gd name="connsiteY29" fmla="*/ 467210 h 850338"/>
                <a:gd name="connsiteX30" fmla="*/ 583022 w 851318"/>
                <a:gd name="connsiteY30" fmla="*/ 431592 h 850338"/>
                <a:gd name="connsiteX31" fmla="*/ 583022 w 851318"/>
                <a:gd name="connsiteY31" fmla="*/ 408238 h 850338"/>
                <a:gd name="connsiteX32" fmla="*/ 442472 w 851318"/>
                <a:gd name="connsiteY32" fmla="*/ 267474 h 850338"/>
                <a:gd name="connsiteX33" fmla="*/ 416237 w 851318"/>
                <a:gd name="connsiteY33" fmla="*/ 267474 h 850338"/>
                <a:gd name="connsiteX34" fmla="*/ 209783 w 851318"/>
                <a:gd name="connsiteY34" fmla="*/ 474355 h 850338"/>
                <a:gd name="connsiteX35" fmla="*/ 204665 w 851318"/>
                <a:gd name="connsiteY35" fmla="*/ 523515 h 850338"/>
                <a:gd name="connsiteX36" fmla="*/ 308532 w 851318"/>
                <a:gd name="connsiteY36" fmla="*/ 633247 h 850338"/>
                <a:gd name="connsiteX37" fmla="*/ 348095 w 851318"/>
                <a:gd name="connsiteY37" fmla="*/ 656281 h 850338"/>
                <a:gd name="connsiteX38" fmla="*/ 190589 w 851318"/>
                <a:gd name="connsiteY38" fmla="*/ 634954 h 850338"/>
                <a:gd name="connsiteX39" fmla="*/ 164889 w 851318"/>
                <a:gd name="connsiteY39" fmla="*/ 663960 h 850338"/>
                <a:gd name="connsiteX40" fmla="*/ 188669 w 851318"/>
                <a:gd name="connsiteY40" fmla="*/ 685287 h 850338"/>
                <a:gd name="connsiteX41" fmla="*/ 215542 w 851318"/>
                <a:gd name="connsiteY41" fmla="*/ 659054 h 850338"/>
                <a:gd name="connsiteX42" fmla="*/ 190055 w 851318"/>
                <a:gd name="connsiteY42" fmla="*/ 634740 h 850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51318" h="850338">
                  <a:moveTo>
                    <a:pt x="24658" y="850899"/>
                  </a:moveTo>
                  <a:cubicBezTo>
                    <a:pt x="14207" y="851133"/>
                    <a:pt x="4609" y="844916"/>
                    <a:pt x="557" y="835222"/>
                  </a:cubicBezTo>
                  <a:cubicBezTo>
                    <a:pt x="-3922" y="825390"/>
                    <a:pt x="-1362" y="813788"/>
                    <a:pt x="6848" y="806750"/>
                  </a:cubicBezTo>
                  <a:cubicBezTo>
                    <a:pt x="37560" y="776144"/>
                    <a:pt x="67634" y="744686"/>
                    <a:pt x="98985" y="714613"/>
                  </a:cubicBezTo>
                  <a:cubicBezTo>
                    <a:pt x="111462" y="702670"/>
                    <a:pt x="118501" y="693285"/>
                    <a:pt x="108156" y="675263"/>
                  </a:cubicBezTo>
                  <a:cubicBezTo>
                    <a:pt x="99412" y="659800"/>
                    <a:pt x="102824" y="640307"/>
                    <a:pt x="116367" y="628768"/>
                  </a:cubicBezTo>
                  <a:cubicBezTo>
                    <a:pt x="125006" y="619054"/>
                    <a:pt x="134176" y="609797"/>
                    <a:pt x="143774" y="601042"/>
                  </a:cubicBezTo>
                  <a:cubicBezTo>
                    <a:pt x="154438" y="592404"/>
                    <a:pt x="153371" y="584940"/>
                    <a:pt x="146013" y="574489"/>
                  </a:cubicBezTo>
                  <a:cubicBezTo>
                    <a:pt x="128524" y="549322"/>
                    <a:pt x="114021" y="523302"/>
                    <a:pt x="114767" y="490350"/>
                  </a:cubicBezTo>
                  <a:cubicBezTo>
                    <a:pt x="114767" y="469439"/>
                    <a:pt x="123406" y="449454"/>
                    <a:pt x="138654" y="435111"/>
                  </a:cubicBezTo>
                  <a:cubicBezTo>
                    <a:pt x="252012" y="322148"/>
                    <a:pt x="365158" y="209067"/>
                    <a:pt x="478089" y="95891"/>
                  </a:cubicBezTo>
                  <a:cubicBezTo>
                    <a:pt x="497710" y="76376"/>
                    <a:pt x="497390" y="76483"/>
                    <a:pt x="480968" y="53235"/>
                  </a:cubicBezTo>
                  <a:cubicBezTo>
                    <a:pt x="472650" y="41292"/>
                    <a:pt x="461559" y="29775"/>
                    <a:pt x="477555" y="14205"/>
                  </a:cubicBezTo>
                  <a:cubicBezTo>
                    <a:pt x="495897" y="-3497"/>
                    <a:pt x="497924" y="-4457"/>
                    <a:pt x="516265" y="14205"/>
                  </a:cubicBezTo>
                  <a:cubicBezTo>
                    <a:pt x="623438" y="121271"/>
                    <a:pt x="730610" y="228444"/>
                    <a:pt x="837570" y="335723"/>
                  </a:cubicBezTo>
                  <a:cubicBezTo>
                    <a:pt x="844075" y="342228"/>
                    <a:pt x="856018" y="347880"/>
                    <a:pt x="845568" y="361210"/>
                  </a:cubicBezTo>
                  <a:cubicBezTo>
                    <a:pt x="829252" y="381685"/>
                    <a:pt x="822533" y="384564"/>
                    <a:pt x="806112" y="375180"/>
                  </a:cubicBezTo>
                  <a:cubicBezTo>
                    <a:pt x="770174" y="354598"/>
                    <a:pt x="770174" y="354492"/>
                    <a:pt x="739995" y="384671"/>
                  </a:cubicBezTo>
                  <a:cubicBezTo>
                    <a:pt x="633355" y="490777"/>
                    <a:pt x="526716" y="596137"/>
                    <a:pt x="421890" y="703629"/>
                  </a:cubicBezTo>
                  <a:cubicBezTo>
                    <a:pt x="378274" y="748311"/>
                    <a:pt x="344789" y="741380"/>
                    <a:pt x="299468" y="719412"/>
                  </a:cubicBezTo>
                  <a:cubicBezTo>
                    <a:pt x="285604" y="712694"/>
                    <a:pt x="272915" y="696165"/>
                    <a:pt x="259158" y="698831"/>
                  </a:cubicBezTo>
                  <a:cubicBezTo>
                    <a:pt x="245401" y="701497"/>
                    <a:pt x="236764" y="717173"/>
                    <a:pt x="226420" y="727836"/>
                  </a:cubicBezTo>
                  <a:cubicBezTo>
                    <a:pt x="210317" y="744259"/>
                    <a:pt x="193042" y="752257"/>
                    <a:pt x="170753" y="739994"/>
                  </a:cubicBezTo>
                  <a:cubicBezTo>
                    <a:pt x="161369" y="734779"/>
                    <a:pt x="149639" y="736826"/>
                    <a:pt x="142601" y="744899"/>
                  </a:cubicBezTo>
                  <a:cubicBezTo>
                    <a:pt x="112635" y="770066"/>
                    <a:pt x="89282" y="801418"/>
                    <a:pt x="61022" y="828504"/>
                  </a:cubicBezTo>
                  <a:cubicBezTo>
                    <a:pt x="51211" y="839147"/>
                    <a:pt x="38628" y="846889"/>
                    <a:pt x="24658" y="850899"/>
                  </a:cubicBezTo>
                  <a:close/>
                  <a:moveTo>
                    <a:pt x="348628" y="656281"/>
                  </a:moveTo>
                  <a:cubicBezTo>
                    <a:pt x="358652" y="657774"/>
                    <a:pt x="362278" y="651696"/>
                    <a:pt x="366756" y="647217"/>
                  </a:cubicBezTo>
                  <a:cubicBezTo>
                    <a:pt x="408239" y="605948"/>
                    <a:pt x="450043" y="564998"/>
                    <a:pt x="490778" y="523089"/>
                  </a:cubicBezTo>
                  <a:cubicBezTo>
                    <a:pt x="508481" y="504960"/>
                    <a:pt x="526609" y="487151"/>
                    <a:pt x="542818" y="467210"/>
                  </a:cubicBezTo>
                  <a:cubicBezTo>
                    <a:pt x="554975" y="454050"/>
                    <a:pt x="568519" y="442117"/>
                    <a:pt x="583022" y="431592"/>
                  </a:cubicBezTo>
                  <a:cubicBezTo>
                    <a:pt x="592833" y="423594"/>
                    <a:pt x="591979" y="417089"/>
                    <a:pt x="583022" y="408238"/>
                  </a:cubicBezTo>
                  <a:cubicBezTo>
                    <a:pt x="535781" y="361668"/>
                    <a:pt x="488859" y="314747"/>
                    <a:pt x="442472" y="267474"/>
                  </a:cubicBezTo>
                  <a:cubicBezTo>
                    <a:pt x="432447" y="257343"/>
                    <a:pt x="426688" y="256810"/>
                    <a:pt x="416237" y="267474"/>
                  </a:cubicBezTo>
                  <a:cubicBezTo>
                    <a:pt x="347776" y="336896"/>
                    <a:pt x="278672" y="405465"/>
                    <a:pt x="209783" y="474355"/>
                  </a:cubicBezTo>
                  <a:cubicBezTo>
                    <a:pt x="188456" y="495682"/>
                    <a:pt x="188456" y="497282"/>
                    <a:pt x="204665" y="523515"/>
                  </a:cubicBezTo>
                  <a:cubicBezTo>
                    <a:pt x="232284" y="566118"/>
                    <a:pt x="267476" y="603303"/>
                    <a:pt x="308532" y="633247"/>
                  </a:cubicBezTo>
                  <a:cubicBezTo>
                    <a:pt x="320369" y="642994"/>
                    <a:pt x="333805" y="650768"/>
                    <a:pt x="348095" y="656281"/>
                  </a:cubicBezTo>
                  <a:close/>
                  <a:moveTo>
                    <a:pt x="190589" y="634954"/>
                  </a:moveTo>
                  <a:cubicBezTo>
                    <a:pt x="183337" y="634954"/>
                    <a:pt x="162755" y="657348"/>
                    <a:pt x="164889" y="663960"/>
                  </a:cubicBezTo>
                  <a:cubicBezTo>
                    <a:pt x="168621" y="675476"/>
                    <a:pt x="177046" y="687527"/>
                    <a:pt x="188669" y="685287"/>
                  </a:cubicBezTo>
                  <a:cubicBezTo>
                    <a:pt x="200292" y="683048"/>
                    <a:pt x="209997" y="670998"/>
                    <a:pt x="215542" y="659054"/>
                  </a:cubicBezTo>
                  <a:cubicBezTo>
                    <a:pt x="217142" y="655002"/>
                    <a:pt x="195281" y="634420"/>
                    <a:pt x="190055" y="634740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16" name="Forma libre: forma 58">
              <a:extLst>
                <a:ext uri="{FF2B5EF4-FFF2-40B4-BE49-F238E27FC236}">
                  <a16:creationId xmlns:a16="http://schemas.microsoft.com/office/drawing/2014/main" id="{35117A8C-277A-30C8-F60C-5749F5465986}"/>
                </a:ext>
              </a:extLst>
            </p:cNvPr>
            <p:cNvSpPr/>
            <p:nvPr/>
          </p:nvSpPr>
          <p:spPr>
            <a:xfrm>
              <a:off x="1313692" y="3428195"/>
              <a:ext cx="484419" cy="488374"/>
            </a:xfrm>
            <a:custGeom>
              <a:avLst/>
              <a:gdLst>
                <a:gd name="connsiteX0" fmla="*/ 192897 w 403217"/>
                <a:gd name="connsiteY0" fmla="*/ 407076 h 406509"/>
                <a:gd name="connsiteX1" fmla="*/ 161971 w 403217"/>
                <a:gd name="connsiteY1" fmla="*/ 379030 h 406509"/>
                <a:gd name="connsiteX2" fmla="*/ 169862 w 403217"/>
                <a:gd name="connsiteY2" fmla="*/ 357702 h 406509"/>
                <a:gd name="connsiteX3" fmla="*/ 276502 w 403217"/>
                <a:gd name="connsiteY3" fmla="*/ 251703 h 406509"/>
                <a:gd name="connsiteX4" fmla="*/ 276502 w 403217"/>
                <a:gd name="connsiteY4" fmla="*/ 225469 h 406509"/>
                <a:gd name="connsiteX5" fmla="*/ 217850 w 403217"/>
                <a:gd name="connsiteY5" fmla="*/ 225469 h 406509"/>
                <a:gd name="connsiteX6" fmla="*/ 128700 w 403217"/>
                <a:gd name="connsiteY6" fmla="*/ 315473 h 406509"/>
                <a:gd name="connsiteX7" fmla="*/ 92549 w 403217"/>
                <a:gd name="connsiteY7" fmla="*/ 311741 h 406509"/>
                <a:gd name="connsiteX8" fmla="*/ 90630 w 403217"/>
                <a:gd name="connsiteY8" fmla="*/ 276976 h 406509"/>
                <a:gd name="connsiteX9" fmla="*/ 194390 w 403217"/>
                <a:gd name="connsiteY9" fmla="*/ 174602 h 406509"/>
                <a:gd name="connsiteX10" fmla="*/ 195349 w 403217"/>
                <a:gd name="connsiteY10" fmla="*/ 145916 h 406509"/>
                <a:gd name="connsiteX11" fmla="*/ 136804 w 403217"/>
                <a:gd name="connsiteY11" fmla="*/ 143677 h 406509"/>
                <a:gd name="connsiteX12" fmla="*/ 45947 w 403217"/>
                <a:gd name="connsiteY12" fmla="*/ 234747 h 406509"/>
                <a:gd name="connsiteX13" fmla="*/ 15769 w 403217"/>
                <a:gd name="connsiteY13" fmla="*/ 234747 h 406509"/>
                <a:gd name="connsiteX14" fmla="*/ 15769 w 403217"/>
                <a:gd name="connsiteY14" fmla="*/ 187932 h 406509"/>
                <a:gd name="connsiteX15" fmla="*/ 118995 w 403217"/>
                <a:gd name="connsiteY15" fmla="*/ 84919 h 406509"/>
                <a:gd name="connsiteX16" fmla="*/ 123474 w 403217"/>
                <a:gd name="connsiteY16" fmla="*/ 55998 h 406509"/>
                <a:gd name="connsiteX17" fmla="*/ 123368 w 403217"/>
                <a:gd name="connsiteY17" fmla="*/ 55913 h 406509"/>
                <a:gd name="connsiteX18" fmla="*/ 143736 w 403217"/>
                <a:gd name="connsiteY18" fmla="*/ 2187 h 406509"/>
                <a:gd name="connsiteX19" fmla="*/ 145548 w 403217"/>
                <a:gd name="connsiteY19" fmla="*/ 1420 h 406509"/>
                <a:gd name="connsiteX20" fmla="*/ 165064 w 403217"/>
                <a:gd name="connsiteY20" fmla="*/ 10911 h 406509"/>
                <a:gd name="connsiteX21" fmla="*/ 371731 w 403217"/>
                <a:gd name="connsiteY21" fmla="*/ 217152 h 406509"/>
                <a:gd name="connsiteX22" fmla="*/ 382395 w 403217"/>
                <a:gd name="connsiteY22" fmla="*/ 227815 h 406509"/>
                <a:gd name="connsiteX23" fmla="*/ 382395 w 403217"/>
                <a:gd name="connsiteY23" fmla="*/ 278576 h 406509"/>
                <a:gd name="connsiteX24" fmla="*/ 354029 w 403217"/>
                <a:gd name="connsiteY24" fmla="*/ 282799 h 406509"/>
                <a:gd name="connsiteX25" fmla="*/ 353282 w 403217"/>
                <a:gd name="connsiteY25" fmla="*/ 282202 h 406509"/>
                <a:gd name="connsiteX26" fmla="*/ 315639 w 403217"/>
                <a:gd name="connsiteY26" fmla="*/ 289133 h 406509"/>
                <a:gd name="connsiteX27" fmla="*/ 211025 w 403217"/>
                <a:gd name="connsiteY27" fmla="*/ 394066 h 406509"/>
                <a:gd name="connsiteX28" fmla="*/ 192897 w 403217"/>
                <a:gd name="connsiteY28" fmla="*/ 407076 h 40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03217" h="406509">
                  <a:moveTo>
                    <a:pt x="192897" y="407076"/>
                  </a:moveTo>
                  <a:cubicBezTo>
                    <a:pt x="179993" y="400998"/>
                    <a:pt x="169223" y="391240"/>
                    <a:pt x="161971" y="379030"/>
                  </a:cubicBezTo>
                  <a:cubicBezTo>
                    <a:pt x="155680" y="370072"/>
                    <a:pt x="163891" y="363354"/>
                    <a:pt x="169862" y="357702"/>
                  </a:cubicBezTo>
                  <a:cubicBezTo>
                    <a:pt x="205161" y="322191"/>
                    <a:pt x="240137" y="286360"/>
                    <a:pt x="276502" y="251703"/>
                  </a:cubicBezTo>
                  <a:cubicBezTo>
                    <a:pt x="287166" y="241039"/>
                    <a:pt x="285993" y="234960"/>
                    <a:pt x="276502" y="225469"/>
                  </a:cubicBezTo>
                  <a:cubicBezTo>
                    <a:pt x="247069" y="197530"/>
                    <a:pt x="246962" y="196783"/>
                    <a:pt x="217850" y="225469"/>
                  </a:cubicBezTo>
                  <a:cubicBezTo>
                    <a:pt x="188738" y="254155"/>
                    <a:pt x="157492" y="284548"/>
                    <a:pt x="128700" y="315473"/>
                  </a:cubicBezTo>
                  <a:cubicBezTo>
                    <a:pt x="113237" y="332002"/>
                    <a:pt x="104172" y="323044"/>
                    <a:pt x="92549" y="311741"/>
                  </a:cubicBezTo>
                  <a:cubicBezTo>
                    <a:pt x="80925" y="300437"/>
                    <a:pt x="75380" y="291266"/>
                    <a:pt x="90630" y="276976"/>
                  </a:cubicBezTo>
                  <a:cubicBezTo>
                    <a:pt x="126034" y="243705"/>
                    <a:pt x="159519" y="208407"/>
                    <a:pt x="194390" y="174602"/>
                  </a:cubicBezTo>
                  <a:cubicBezTo>
                    <a:pt x="205054" y="163938"/>
                    <a:pt x="205800" y="156474"/>
                    <a:pt x="195349" y="145916"/>
                  </a:cubicBezTo>
                  <a:cubicBezTo>
                    <a:pt x="157599" y="108166"/>
                    <a:pt x="171142" y="110512"/>
                    <a:pt x="136804" y="143677"/>
                  </a:cubicBezTo>
                  <a:cubicBezTo>
                    <a:pt x="105985" y="173536"/>
                    <a:pt x="75593" y="203822"/>
                    <a:pt x="45947" y="234747"/>
                  </a:cubicBezTo>
                  <a:cubicBezTo>
                    <a:pt x="35283" y="246371"/>
                    <a:pt x="27285" y="246904"/>
                    <a:pt x="15769" y="234747"/>
                  </a:cubicBezTo>
                  <a:cubicBezTo>
                    <a:pt x="-7159" y="211180"/>
                    <a:pt x="-7693" y="211820"/>
                    <a:pt x="15769" y="187932"/>
                  </a:cubicBezTo>
                  <a:cubicBezTo>
                    <a:pt x="50213" y="153594"/>
                    <a:pt x="84124" y="118723"/>
                    <a:pt x="118995" y="84919"/>
                  </a:cubicBezTo>
                  <a:cubicBezTo>
                    <a:pt x="128166" y="78158"/>
                    <a:pt x="130193" y="65211"/>
                    <a:pt x="123474" y="55998"/>
                  </a:cubicBezTo>
                  <a:cubicBezTo>
                    <a:pt x="123368" y="55966"/>
                    <a:pt x="123368" y="55945"/>
                    <a:pt x="123368" y="55913"/>
                  </a:cubicBezTo>
                  <a:cubicBezTo>
                    <a:pt x="114197" y="35449"/>
                    <a:pt x="123261" y="11401"/>
                    <a:pt x="143736" y="2187"/>
                  </a:cubicBezTo>
                  <a:cubicBezTo>
                    <a:pt x="144375" y="1910"/>
                    <a:pt x="144909" y="1665"/>
                    <a:pt x="145548" y="1420"/>
                  </a:cubicBezTo>
                  <a:cubicBezTo>
                    <a:pt x="155253" y="-1993"/>
                    <a:pt x="159625" y="5579"/>
                    <a:pt x="165064" y="10911"/>
                  </a:cubicBezTo>
                  <a:lnTo>
                    <a:pt x="371731" y="217152"/>
                  </a:lnTo>
                  <a:cubicBezTo>
                    <a:pt x="375357" y="220884"/>
                    <a:pt x="379196" y="224510"/>
                    <a:pt x="382395" y="227815"/>
                  </a:cubicBezTo>
                  <a:cubicBezTo>
                    <a:pt x="408095" y="253622"/>
                    <a:pt x="407882" y="253409"/>
                    <a:pt x="382395" y="278576"/>
                  </a:cubicBezTo>
                  <a:cubicBezTo>
                    <a:pt x="375784" y="287566"/>
                    <a:pt x="363093" y="289464"/>
                    <a:pt x="354029" y="282799"/>
                  </a:cubicBezTo>
                  <a:cubicBezTo>
                    <a:pt x="353815" y="282607"/>
                    <a:pt x="353495" y="282404"/>
                    <a:pt x="353282" y="282202"/>
                  </a:cubicBezTo>
                  <a:cubicBezTo>
                    <a:pt x="337713" y="270684"/>
                    <a:pt x="327583" y="276763"/>
                    <a:pt x="315639" y="289133"/>
                  </a:cubicBezTo>
                  <a:cubicBezTo>
                    <a:pt x="281514" y="324751"/>
                    <a:pt x="246003" y="359195"/>
                    <a:pt x="211025" y="394066"/>
                  </a:cubicBezTo>
                  <a:cubicBezTo>
                    <a:pt x="206440" y="400177"/>
                    <a:pt x="200148" y="404730"/>
                    <a:pt x="192897" y="407076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40" name="Forma libre: forma 90">
              <a:extLst>
                <a:ext uri="{FF2B5EF4-FFF2-40B4-BE49-F238E27FC236}">
                  <a16:creationId xmlns:a16="http://schemas.microsoft.com/office/drawing/2014/main" id="{BE79749E-E9A0-0BAA-312F-14E06A4C34AB}"/>
                </a:ext>
              </a:extLst>
            </p:cNvPr>
            <p:cNvSpPr/>
            <p:nvPr/>
          </p:nvSpPr>
          <p:spPr>
            <a:xfrm>
              <a:off x="1058613" y="3995846"/>
              <a:ext cx="169775" cy="170618"/>
            </a:xfrm>
            <a:custGeom>
              <a:avLst/>
              <a:gdLst>
                <a:gd name="connsiteX0" fmla="*/ 139685 w 141316"/>
                <a:gd name="connsiteY0" fmla="*/ 115120 h 142018"/>
                <a:gd name="connsiteX1" fmla="*/ 124862 w 141316"/>
                <a:gd name="connsiteY1" fmla="*/ 138474 h 142018"/>
                <a:gd name="connsiteX2" fmla="*/ 99696 w 141316"/>
                <a:gd name="connsiteY2" fmla="*/ 138474 h 142018"/>
                <a:gd name="connsiteX3" fmla="*/ 70690 w 141316"/>
                <a:gd name="connsiteY3" fmla="*/ 112668 h 142018"/>
                <a:gd name="connsiteX4" fmla="*/ 7772 w 141316"/>
                <a:gd name="connsiteY4" fmla="*/ 48684 h 142018"/>
                <a:gd name="connsiteX5" fmla="*/ 4254 w 141316"/>
                <a:gd name="connsiteY5" fmla="*/ 12352 h 142018"/>
                <a:gd name="connsiteX6" fmla="*/ 6173 w 141316"/>
                <a:gd name="connsiteY6" fmla="*/ 10294 h 142018"/>
                <a:gd name="connsiteX7" fmla="*/ 39444 w 141316"/>
                <a:gd name="connsiteY7" fmla="*/ 5164 h 142018"/>
                <a:gd name="connsiteX8" fmla="*/ 43710 w 141316"/>
                <a:gd name="connsiteY8" fmla="*/ 9227 h 142018"/>
                <a:gd name="connsiteX9" fmla="*/ 133501 w 141316"/>
                <a:gd name="connsiteY9" fmla="*/ 98271 h 142018"/>
                <a:gd name="connsiteX10" fmla="*/ 139685 w 141316"/>
                <a:gd name="connsiteY10" fmla="*/ 115120 h 14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316" h="142018">
                  <a:moveTo>
                    <a:pt x="139685" y="115120"/>
                  </a:moveTo>
                  <a:cubicBezTo>
                    <a:pt x="139579" y="125091"/>
                    <a:pt x="133820" y="134134"/>
                    <a:pt x="124862" y="138474"/>
                  </a:cubicBezTo>
                  <a:cubicBezTo>
                    <a:pt x="117398" y="143956"/>
                    <a:pt x="107160" y="143956"/>
                    <a:pt x="99696" y="138474"/>
                  </a:cubicBezTo>
                  <a:cubicBezTo>
                    <a:pt x="89138" y="130935"/>
                    <a:pt x="79434" y="122286"/>
                    <a:pt x="70690" y="112668"/>
                  </a:cubicBezTo>
                  <a:cubicBezTo>
                    <a:pt x="49362" y="91340"/>
                    <a:pt x="28034" y="70652"/>
                    <a:pt x="7772" y="48684"/>
                  </a:cubicBezTo>
                  <a:cubicBezTo>
                    <a:pt x="-3212" y="39620"/>
                    <a:pt x="-4812" y="23357"/>
                    <a:pt x="4254" y="12352"/>
                  </a:cubicBezTo>
                  <a:cubicBezTo>
                    <a:pt x="4893" y="11637"/>
                    <a:pt x="5533" y="10944"/>
                    <a:pt x="6173" y="10294"/>
                  </a:cubicBezTo>
                  <a:cubicBezTo>
                    <a:pt x="13957" y="-296"/>
                    <a:pt x="28780" y="-2599"/>
                    <a:pt x="39444" y="5164"/>
                  </a:cubicBezTo>
                  <a:cubicBezTo>
                    <a:pt x="41044" y="6338"/>
                    <a:pt x="42430" y="7702"/>
                    <a:pt x="43710" y="9227"/>
                  </a:cubicBezTo>
                  <a:cubicBezTo>
                    <a:pt x="74102" y="38447"/>
                    <a:pt x="103748" y="68412"/>
                    <a:pt x="133501" y="98271"/>
                  </a:cubicBezTo>
                  <a:cubicBezTo>
                    <a:pt x="137553" y="102931"/>
                    <a:pt x="139792" y="108935"/>
                    <a:pt x="139685" y="115120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41" name="Forma libre: forma 91">
              <a:extLst>
                <a:ext uri="{FF2B5EF4-FFF2-40B4-BE49-F238E27FC236}">
                  <a16:creationId xmlns:a16="http://schemas.microsoft.com/office/drawing/2014/main" id="{C8E89D4C-6B64-C893-0F9D-542EE4B5E11B}"/>
                </a:ext>
              </a:extLst>
            </p:cNvPr>
            <p:cNvSpPr/>
            <p:nvPr/>
          </p:nvSpPr>
          <p:spPr>
            <a:xfrm>
              <a:off x="966340" y="4089270"/>
              <a:ext cx="170382" cy="169204"/>
            </a:xfrm>
            <a:custGeom>
              <a:avLst/>
              <a:gdLst>
                <a:gd name="connsiteX0" fmla="*/ 25499 w 141821"/>
                <a:gd name="connsiteY0" fmla="*/ 566 h 140841"/>
                <a:gd name="connsiteX1" fmla="*/ 45441 w 141821"/>
                <a:gd name="connsiteY1" fmla="*/ 9524 h 140841"/>
                <a:gd name="connsiteX2" fmla="*/ 128940 w 141821"/>
                <a:gd name="connsiteY2" fmla="*/ 93450 h 140841"/>
                <a:gd name="connsiteX3" fmla="*/ 130326 w 141821"/>
                <a:gd name="connsiteY3" fmla="*/ 133759 h 140841"/>
                <a:gd name="connsiteX4" fmla="*/ 90869 w 141821"/>
                <a:gd name="connsiteY4" fmla="*/ 130667 h 140841"/>
                <a:gd name="connsiteX5" fmla="*/ 11316 w 141821"/>
                <a:gd name="connsiteY5" fmla="*/ 50794 h 140841"/>
                <a:gd name="connsiteX6" fmla="*/ 652 w 141821"/>
                <a:gd name="connsiteY6" fmla="*/ 17949 h 140841"/>
                <a:gd name="connsiteX7" fmla="*/ 25499 w 141821"/>
                <a:gd name="connsiteY7" fmla="*/ 566 h 14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821" h="140841">
                  <a:moveTo>
                    <a:pt x="25499" y="566"/>
                  </a:moveTo>
                  <a:cubicBezTo>
                    <a:pt x="33071" y="748"/>
                    <a:pt x="40322" y="3979"/>
                    <a:pt x="45441" y="9524"/>
                  </a:cubicBezTo>
                  <a:cubicBezTo>
                    <a:pt x="73380" y="37464"/>
                    <a:pt x="101533" y="65083"/>
                    <a:pt x="128940" y="93450"/>
                  </a:cubicBezTo>
                  <a:cubicBezTo>
                    <a:pt x="143869" y="108806"/>
                    <a:pt x="143550" y="120536"/>
                    <a:pt x="130326" y="133759"/>
                  </a:cubicBezTo>
                  <a:cubicBezTo>
                    <a:pt x="119662" y="144423"/>
                    <a:pt x="105160" y="144423"/>
                    <a:pt x="90869" y="130667"/>
                  </a:cubicBezTo>
                  <a:cubicBezTo>
                    <a:pt x="63889" y="104433"/>
                    <a:pt x="37549" y="77987"/>
                    <a:pt x="11316" y="50794"/>
                  </a:cubicBezTo>
                  <a:cubicBezTo>
                    <a:pt x="3105" y="42156"/>
                    <a:pt x="-5959" y="31918"/>
                    <a:pt x="652" y="17949"/>
                  </a:cubicBezTo>
                  <a:cubicBezTo>
                    <a:pt x="4918" y="7839"/>
                    <a:pt x="14516" y="1078"/>
                    <a:pt x="25499" y="566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42" name="Forma libre: forma 92">
              <a:extLst>
                <a:ext uri="{FF2B5EF4-FFF2-40B4-BE49-F238E27FC236}">
                  <a16:creationId xmlns:a16="http://schemas.microsoft.com/office/drawing/2014/main" id="{8C6504E9-A918-4AF1-6EE3-52034B42B020}"/>
                </a:ext>
              </a:extLst>
            </p:cNvPr>
            <p:cNvSpPr/>
            <p:nvPr/>
          </p:nvSpPr>
          <p:spPr>
            <a:xfrm>
              <a:off x="875533" y="4179787"/>
              <a:ext cx="168878" cy="168461"/>
            </a:xfrm>
            <a:custGeom>
              <a:avLst/>
              <a:gdLst>
                <a:gd name="connsiteX0" fmla="*/ 138942 w 140569"/>
                <a:gd name="connsiteY0" fmla="*/ 114615 h 140222"/>
                <a:gd name="connsiteX1" fmla="*/ 111002 w 140569"/>
                <a:gd name="connsiteY1" fmla="*/ 140773 h 140222"/>
                <a:gd name="connsiteX2" fmla="*/ 100977 w 140569"/>
                <a:gd name="connsiteY2" fmla="*/ 138502 h 140222"/>
                <a:gd name="connsiteX3" fmla="*/ 71651 w 140569"/>
                <a:gd name="connsiteY3" fmla="*/ 113122 h 140222"/>
                <a:gd name="connsiteX4" fmla="*/ 8522 w 140569"/>
                <a:gd name="connsiteY4" fmla="*/ 49138 h 140222"/>
                <a:gd name="connsiteX5" fmla="*/ 12893 w 140569"/>
                <a:gd name="connsiteY5" fmla="*/ 4669 h 140222"/>
                <a:gd name="connsiteX6" fmla="*/ 36248 w 140569"/>
                <a:gd name="connsiteY6" fmla="*/ 4669 h 140222"/>
                <a:gd name="connsiteX7" fmla="*/ 54696 w 140569"/>
                <a:gd name="connsiteY7" fmla="*/ 18746 h 140222"/>
                <a:gd name="connsiteX8" fmla="*/ 121773 w 140569"/>
                <a:gd name="connsiteY8" fmla="*/ 86568 h 140222"/>
                <a:gd name="connsiteX9" fmla="*/ 138942 w 140569"/>
                <a:gd name="connsiteY9" fmla="*/ 114615 h 14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69" h="140222">
                  <a:moveTo>
                    <a:pt x="138942" y="114615"/>
                  </a:moveTo>
                  <a:cubicBezTo>
                    <a:pt x="138408" y="129566"/>
                    <a:pt x="125932" y="141275"/>
                    <a:pt x="111002" y="140773"/>
                  </a:cubicBezTo>
                  <a:cubicBezTo>
                    <a:pt x="107482" y="140656"/>
                    <a:pt x="104177" y="139888"/>
                    <a:pt x="100977" y="138502"/>
                  </a:cubicBezTo>
                  <a:cubicBezTo>
                    <a:pt x="89888" y="131752"/>
                    <a:pt x="79970" y="123178"/>
                    <a:pt x="71651" y="113122"/>
                  </a:cubicBezTo>
                  <a:cubicBezTo>
                    <a:pt x="50324" y="91794"/>
                    <a:pt x="28996" y="71319"/>
                    <a:pt x="8522" y="49138"/>
                  </a:cubicBezTo>
                  <a:cubicBezTo>
                    <a:pt x="-6835" y="32609"/>
                    <a:pt x="-4276" y="15546"/>
                    <a:pt x="12893" y="4669"/>
                  </a:cubicBezTo>
                  <a:cubicBezTo>
                    <a:pt x="19718" y="-801"/>
                    <a:pt x="29423" y="-801"/>
                    <a:pt x="36248" y="4669"/>
                  </a:cubicBezTo>
                  <a:cubicBezTo>
                    <a:pt x="42646" y="8999"/>
                    <a:pt x="48830" y="13702"/>
                    <a:pt x="54696" y="18746"/>
                  </a:cubicBezTo>
                  <a:cubicBezTo>
                    <a:pt x="77304" y="41140"/>
                    <a:pt x="99484" y="63854"/>
                    <a:pt x="121773" y="86568"/>
                  </a:cubicBezTo>
                  <a:cubicBezTo>
                    <a:pt x="130623" y="93553"/>
                    <a:pt x="136808" y="103503"/>
                    <a:pt x="138942" y="114615"/>
                  </a:cubicBezTo>
                  <a:close/>
                </a:path>
              </a:pathLst>
            </a:custGeom>
            <a:solidFill>
              <a:srgbClr val="FD2906"/>
            </a:solidFill>
            <a:ln w="106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grpSp>
        <p:nvGrpSpPr>
          <p:cNvPr id="43" name="Grupo 101">
            <a:extLst>
              <a:ext uri="{FF2B5EF4-FFF2-40B4-BE49-F238E27FC236}">
                <a16:creationId xmlns:a16="http://schemas.microsoft.com/office/drawing/2014/main" id="{33A162D5-54A7-B79B-9929-B97BCA97F2DB}"/>
              </a:ext>
            </a:extLst>
          </p:cNvPr>
          <p:cNvGrpSpPr/>
          <p:nvPr/>
        </p:nvGrpSpPr>
        <p:grpSpPr>
          <a:xfrm>
            <a:off x="7453579" y="749813"/>
            <a:ext cx="4012826" cy="3890352"/>
            <a:chOff x="7074663" y="535343"/>
            <a:chExt cx="4707814" cy="4564129"/>
          </a:xfrm>
        </p:grpSpPr>
        <p:sp>
          <p:nvSpPr>
            <p:cNvPr id="44" name="Forma libre: forma 97">
              <a:extLst>
                <a:ext uri="{FF2B5EF4-FFF2-40B4-BE49-F238E27FC236}">
                  <a16:creationId xmlns:a16="http://schemas.microsoft.com/office/drawing/2014/main" id="{AFA78454-A0F1-1B91-2332-7E3595034DCF}"/>
                </a:ext>
              </a:extLst>
            </p:cNvPr>
            <p:cNvSpPr/>
            <p:nvPr/>
          </p:nvSpPr>
          <p:spPr>
            <a:xfrm>
              <a:off x="7075453" y="535343"/>
              <a:ext cx="4707024" cy="4564129"/>
            </a:xfrm>
            <a:custGeom>
              <a:avLst/>
              <a:gdLst>
                <a:gd name="connsiteX0" fmla="*/ 779219 w 4707024"/>
                <a:gd name="connsiteY0" fmla="*/ 3071755 h 4564129"/>
                <a:gd name="connsiteX1" fmla="*/ 1475373 w 4707024"/>
                <a:gd name="connsiteY1" fmla="*/ 3071755 h 4564129"/>
                <a:gd name="connsiteX2" fmla="*/ 1562060 w 4707024"/>
                <a:gd name="connsiteY2" fmla="*/ 3178157 h 4564129"/>
                <a:gd name="connsiteX3" fmla="*/ 983105 w 4707024"/>
                <a:gd name="connsiteY3" fmla="*/ 3668234 h 4564129"/>
                <a:gd name="connsiteX4" fmla="*/ 884056 w 4707024"/>
                <a:gd name="connsiteY4" fmla="*/ 3771820 h 4564129"/>
                <a:gd name="connsiteX5" fmla="*/ 885309 w 4707024"/>
                <a:gd name="connsiteY5" fmla="*/ 4201968 h 4564129"/>
                <a:gd name="connsiteX6" fmla="*/ 1031297 w 4707024"/>
                <a:gd name="connsiteY6" fmla="*/ 4351870 h 4564129"/>
                <a:gd name="connsiteX7" fmla="*/ 1234713 w 4707024"/>
                <a:gd name="connsiteY7" fmla="*/ 4350149 h 4564129"/>
                <a:gd name="connsiteX8" fmla="*/ 1348627 w 4707024"/>
                <a:gd name="connsiteY8" fmla="*/ 4228881 h 4564129"/>
                <a:gd name="connsiteX9" fmla="*/ 1350820 w 4707024"/>
                <a:gd name="connsiteY9" fmla="*/ 4056760 h 4564129"/>
                <a:gd name="connsiteX10" fmla="*/ 1662828 w 4707024"/>
                <a:gd name="connsiteY10" fmla="*/ 3759459 h 4564129"/>
                <a:gd name="connsiteX11" fmla="*/ 2515612 w 4707024"/>
                <a:gd name="connsiteY11" fmla="*/ 3759459 h 4564129"/>
                <a:gd name="connsiteX12" fmla="*/ 2852815 w 4707024"/>
                <a:gd name="connsiteY12" fmla="*/ 4081952 h 4564129"/>
                <a:gd name="connsiteX13" fmla="*/ 2854377 w 4707024"/>
                <a:gd name="connsiteY13" fmla="*/ 4230446 h 4564129"/>
                <a:gd name="connsiteX14" fmla="*/ 2968761 w 4707024"/>
                <a:gd name="connsiteY14" fmla="*/ 4352496 h 4564129"/>
                <a:gd name="connsiteX15" fmla="*/ 3151208 w 4707024"/>
                <a:gd name="connsiteY15" fmla="*/ 4251726 h 4564129"/>
                <a:gd name="connsiteX16" fmla="*/ 3160129 w 4707024"/>
                <a:gd name="connsiteY16" fmla="*/ 4173489 h 4564129"/>
                <a:gd name="connsiteX17" fmla="*/ 3161382 w 4707024"/>
                <a:gd name="connsiteY17" fmla="*/ 3641477 h 4564129"/>
                <a:gd name="connsiteX18" fmla="*/ 3067497 w 4707024"/>
                <a:gd name="connsiteY18" fmla="*/ 3534449 h 4564129"/>
                <a:gd name="connsiteX19" fmla="*/ 1949333 w 4707024"/>
                <a:gd name="connsiteY19" fmla="*/ 2683856 h 4564129"/>
                <a:gd name="connsiteX20" fmla="*/ 1962788 w 4707024"/>
                <a:gd name="connsiteY20" fmla="*/ 1554269 h 4564129"/>
                <a:gd name="connsiteX21" fmla="*/ 2566310 w 4707024"/>
                <a:gd name="connsiteY21" fmla="*/ 645310 h 4564129"/>
                <a:gd name="connsiteX22" fmla="*/ 3070156 w 4707024"/>
                <a:gd name="connsiteY22" fmla="*/ 99841 h 4564129"/>
                <a:gd name="connsiteX23" fmla="*/ 3459775 w 4707024"/>
                <a:gd name="connsiteY23" fmla="*/ 91235 h 4564129"/>
                <a:gd name="connsiteX24" fmla="*/ 4407384 w 4707024"/>
                <a:gd name="connsiteY24" fmla="*/ 1241164 h 4564129"/>
                <a:gd name="connsiteX25" fmla="*/ 4703588 w 4707024"/>
                <a:gd name="connsiteY25" fmla="*/ 2165300 h 4564129"/>
                <a:gd name="connsiteX26" fmla="*/ 4118846 w 4707024"/>
                <a:gd name="connsiteY26" fmla="*/ 3273293 h 4564129"/>
                <a:gd name="connsiteX27" fmla="*/ 3473703 w 4707024"/>
                <a:gd name="connsiteY27" fmla="*/ 3533979 h 4564129"/>
                <a:gd name="connsiteX28" fmla="*/ 3372622 w 4707024"/>
                <a:gd name="connsiteY28" fmla="*/ 3649770 h 4564129"/>
                <a:gd name="connsiteX29" fmla="*/ 3373871 w 4707024"/>
                <a:gd name="connsiteY29" fmla="*/ 4228725 h 4564129"/>
                <a:gd name="connsiteX30" fmla="*/ 3036202 w 4707024"/>
                <a:gd name="connsiteY30" fmla="*/ 4563579 h 4564129"/>
                <a:gd name="connsiteX31" fmla="*/ 2865017 w 4707024"/>
                <a:gd name="connsiteY31" fmla="*/ 4554661 h 4564129"/>
                <a:gd name="connsiteX32" fmla="*/ 2631402 w 4707024"/>
                <a:gd name="connsiteY32" fmla="*/ 4224656 h 4564129"/>
                <a:gd name="connsiteX33" fmla="*/ 2373689 w 4707024"/>
                <a:gd name="connsiteY33" fmla="*/ 3969916 h 4564129"/>
                <a:gd name="connsiteX34" fmla="*/ 1724478 w 4707024"/>
                <a:gd name="connsiteY34" fmla="*/ 3969916 h 4564129"/>
                <a:gd name="connsiteX35" fmla="*/ 1572229 w 4707024"/>
                <a:gd name="connsiteY35" fmla="*/ 4118567 h 4564129"/>
                <a:gd name="connsiteX36" fmla="*/ 1570819 w 4707024"/>
                <a:gd name="connsiteY36" fmla="*/ 4251570 h 4564129"/>
                <a:gd name="connsiteX37" fmla="*/ 1247232 w 4707024"/>
                <a:gd name="connsiteY37" fmla="*/ 4563423 h 4564129"/>
                <a:gd name="connsiteX38" fmla="*/ 1004697 w 4707024"/>
                <a:gd name="connsiteY38" fmla="*/ 4563423 h 4564129"/>
                <a:gd name="connsiteX39" fmla="*/ 663583 w 4707024"/>
                <a:gd name="connsiteY39" fmla="*/ 4228099 h 4564129"/>
                <a:gd name="connsiteX40" fmla="*/ 663583 w 4707024"/>
                <a:gd name="connsiteY40" fmla="*/ 3758676 h 4564129"/>
                <a:gd name="connsiteX41" fmla="*/ 580028 w 4707024"/>
                <a:gd name="connsiteY41" fmla="*/ 3667765 h 4564129"/>
                <a:gd name="connsiteX42" fmla="*/ 63663 w 4707024"/>
                <a:gd name="connsiteY42" fmla="*/ 3331345 h 4564129"/>
                <a:gd name="connsiteX43" fmla="*/ 10929 w 4707024"/>
                <a:gd name="connsiteY43" fmla="*/ 3201629 h 4564129"/>
                <a:gd name="connsiteX44" fmla="*/ 113891 w 4707024"/>
                <a:gd name="connsiteY44" fmla="*/ 3070973 h 4564129"/>
                <a:gd name="connsiteX45" fmla="*/ 3269191 w 4707024"/>
                <a:gd name="connsiteY45" fmla="*/ 2793231 h 4564129"/>
                <a:gd name="connsiteX46" fmla="*/ 3269191 w 4707024"/>
                <a:gd name="connsiteY46" fmla="*/ 2793231 h 4564129"/>
                <a:gd name="connsiteX47" fmla="*/ 3402037 w 4707024"/>
                <a:gd name="connsiteY47" fmla="*/ 2793231 h 4564129"/>
                <a:gd name="connsiteX48" fmla="*/ 3542864 w 4707024"/>
                <a:gd name="connsiteY48" fmla="*/ 2655847 h 4564129"/>
                <a:gd name="connsiteX49" fmla="*/ 3542864 w 4707024"/>
                <a:gd name="connsiteY49" fmla="*/ 2499372 h 4564129"/>
                <a:gd name="connsiteX50" fmla="*/ 3671328 w 4707024"/>
                <a:gd name="connsiteY50" fmla="*/ 2367308 h 4564129"/>
                <a:gd name="connsiteX51" fmla="*/ 3850960 w 4707024"/>
                <a:gd name="connsiteY51" fmla="*/ 2366369 h 4564129"/>
                <a:gd name="connsiteX52" fmla="*/ 3976140 w 4707024"/>
                <a:gd name="connsiteY52" fmla="*/ 2239938 h 4564129"/>
                <a:gd name="connsiteX53" fmla="*/ 3976140 w 4707024"/>
                <a:gd name="connsiteY53" fmla="*/ 1935127 h 4564129"/>
                <a:gd name="connsiteX54" fmla="*/ 3850024 w 4707024"/>
                <a:gd name="connsiteY54" fmla="*/ 1809947 h 4564129"/>
                <a:gd name="connsiteX55" fmla="*/ 3615313 w 4707024"/>
                <a:gd name="connsiteY55" fmla="*/ 1808852 h 4564129"/>
                <a:gd name="connsiteX56" fmla="*/ 3543490 w 4707024"/>
                <a:gd name="connsiteY56" fmla="*/ 1738438 h 4564129"/>
                <a:gd name="connsiteX57" fmla="*/ 3542237 w 4707024"/>
                <a:gd name="connsiteY57" fmla="*/ 1503727 h 4564129"/>
                <a:gd name="connsiteX58" fmla="*/ 3423789 w 4707024"/>
                <a:gd name="connsiteY58" fmla="*/ 1384025 h 4564129"/>
                <a:gd name="connsiteX59" fmla="*/ 3119131 w 4707024"/>
                <a:gd name="connsiteY59" fmla="*/ 1384025 h 4564129"/>
                <a:gd name="connsiteX60" fmla="*/ 2993951 w 4707024"/>
                <a:gd name="connsiteY60" fmla="*/ 1507795 h 4564129"/>
                <a:gd name="connsiteX61" fmla="*/ 2992702 w 4707024"/>
                <a:gd name="connsiteY61" fmla="*/ 1734371 h 4564129"/>
                <a:gd name="connsiteX62" fmla="*/ 2916654 w 4707024"/>
                <a:gd name="connsiteY62" fmla="*/ 1809165 h 4564129"/>
                <a:gd name="connsiteX63" fmla="*/ 2681943 w 4707024"/>
                <a:gd name="connsiteY63" fmla="*/ 1809165 h 4564129"/>
                <a:gd name="connsiteX64" fmla="*/ 2561928 w 4707024"/>
                <a:gd name="connsiteY64" fmla="*/ 1924643 h 4564129"/>
                <a:gd name="connsiteX65" fmla="*/ 2561928 w 4707024"/>
                <a:gd name="connsiteY65" fmla="*/ 2244945 h 4564129"/>
                <a:gd name="connsiteX66" fmla="*/ 2692272 w 4707024"/>
                <a:gd name="connsiteY66" fmla="*/ 2366213 h 4564129"/>
                <a:gd name="connsiteX67" fmla="*/ 2895689 w 4707024"/>
                <a:gd name="connsiteY67" fmla="*/ 2366213 h 4564129"/>
                <a:gd name="connsiteX68" fmla="*/ 2993951 w 4707024"/>
                <a:gd name="connsiteY68" fmla="*/ 2467295 h 4564129"/>
                <a:gd name="connsiteX69" fmla="*/ 2994734 w 4707024"/>
                <a:gd name="connsiteY69" fmla="*/ 2678222 h 4564129"/>
                <a:gd name="connsiteX70" fmla="*/ 3112560 w 4707024"/>
                <a:gd name="connsiteY70" fmla="*/ 2792292 h 4564129"/>
                <a:gd name="connsiteX71" fmla="*/ 3269191 w 4707024"/>
                <a:gd name="connsiteY71" fmla="*/ 2793231 h 456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707024" h="4564129">
                  <a:moveTo>
                    <a:pt x="779219" y="3071755"/>
                  </a:moveTo>
                  <a:cubicBezTo>
                    <a:pt x="1011268" y="3071755"/>
                    <a:pt x="1243320" y="3071755"/>
                    <a:pt x="1475373" y="3071755"/>
                  </a:cubicBezTo>
                  <a:cubicBezTo>
                    <a:pt x="1570193" y="3071755"/>
                    <a:pt x="1578330" y="3082865"/>
                    <a:pt x="1562060" y="3178157"/>
                  </a:cubicBezTo>
                  <a:cubicBezTo>
                    <a:pt x="1519495" y="3428516"/>
                    <a:pt x="1264759" y="3647580"/>
                    <a:pt x="983105" y="3668234"/>
                  </a:cubicBezTo>
                  <a:cubicBezTo>
                    <a:pt x="908154" y="3673555"/>
                    <a:pt x="882333" y="3699529"/>
                    <a:pt x="884056" y="3771820"/>
                  </a:cubicBezTo>
                  <a:cubicBezTo>
                    <a:pt x="887341" y="3915150"/>
                    <a:pt x="884056" y="4058637"/>
                    <a:pt x="885309" y="4201968"/>
                  </a:cubicBezTo>
                  <a:cubicBezTo>
                    <a:pt x="885309" y="4307744"/>
                    <a:pt x="927400" y="4349992"/>
                    <a:pt x="1031297" y="4351870"/>
                  </a:cubicBezTo>
                  <a:cubicBezTo>
                    <a:pt x="1099051" y="4353122"/>
                    <a:pt x="1167115" y="4354843"/>
                    <a:pt x="1234713" y="4350149"/>
                  </a:cubicBezTo>
                  <a:cubicBezTo>
                    <a:pt x="1310605" y="4344985"/>
                    <a:pt x="1346125" y="4304615"/>
                    <a:pt x="1348627" y="4228881"/>
                  </a:cubicBezTo>
                  <a:cubicBezTo>
                    <a:pt x="1350506" y="4171455"/>
                    <a:pt x="1347217" y="4113873"/>
                    <a:pt x="1350820" y="4056760"/>
                  </a:cubicBezTo>
                  <a:cubicBezTo>
                    <a:pt x="1361616" y="3884638"/>
                    <a:pt x="1490550" y="3760398"/>
                    <a:pt x="1662828" y="3759459"/>
                  </a:cubicBezTo>
                  <a:cubicBezTo>
                    <a:pt x="1947141" y="3757737"/>
                    <a:pt x="2231296" y="3758363"/>
                    <a:pt x="2515612" y="3759459"/>
                  </a:cubicBezTo>
                  <a:cubicBezTo>
                    <a:pt x="2715743" y="3759459"/>
                    <a:pt x="2841546" y="3880726"/>
                    <a:pt x="2852815" y="4081952"/>
                  </a:cubicBezTo>
                  <a:cubicBezTo>
                    <a:pt x="2855630" y="4131241"/>
                    <a:pt x="2852815" y="4181000"/>
                    <a:pt x="2854377" y="4230446"/>
                  </a:cubicBezTo>
                  <a:cubicBezTo>
                    <a:pt x="2857506" y="4306649"/>
                    <a:pt x="2894906" y="4345454"/>
                    <a:pt x="2968761" y="4352496"/>
                  </a:cubicBezTo>
                  <a:cubicBezTo>
                    <a:pt x="3079076" y="4362980"/>
                    <a:pt x="3134312" y="4333093"/>
                    <a:pt x="3151208" y="4251726"/>
                  </a:cubicBezTo>
                  <a:cubicBezTo>
                    <a:pt x="3156843" y="4226018"/>
                    <a:pt x="3159815" y="4199808"/>
                    <a:pt x="3160129" y="4173489"/>
                  </a:cubicBezTo>
                  <a:cubicBezTo>
                    <a:pt x="3160912" y="3996204"/>
                    <a:pt x="3159032" y="3818919"/>
                    <a:pt x="3161382" y="3641477"/>
                  </a:cubicBezTo>
                  <a:cubicBezTo>
                    <a:pt x="3162318" y="3573411"/>
                    <a:pt x="3133999" y="3544933"/>
                    <a:pt x="3067497" y="3534449"/>
                  </a:cubicBezTo>
                  <a:cubicBezTo>
                    <a:pt x="2542526" y="3451987"/>
                    <a:pt x="2165578" y="3166891"/>
                    <a:pt x="1949333" y="2683856"/>
                  </a:cubicBezTo>
                  <a:cubicBezTo>
                    <a:pt x="1781590" y="2309256"/>
                    <a:pt x="1792859" y="1928711"/>
                    <a:pt x="1962788" y="1554269"/>
                  </a:cubicBezTo>
                  <a:cubicBezTo>
                    <a:pt x="2115350" y="1219101"/>
                    <a:pt x="2330972" y="925556"/>
                    <a:pt x="2566310" y="645310"/>
                  </a:cubicBezTo>
                  <a:cubicBezTo>
                    <a:pt x="2725756" y="455663"/>
                    <a:pt x="2899287" y="279004"/>
                    <a:pt x="3070156" y="99841"/>
                  </a:cubicBezTo>
                  <a:cubicBezTo>
                    <a:pt x="3191580" y="-27372"/>
                    <a:pt x="3337258" y="-34414"/>
                    <a:pt x="3459775" y="91235"/>
                  </a:cubicBezTo>
                  <a:cubicBezTo>
                    <a:pt x="3807617" y="447996"/>
                    <a:pt x="4147012" y="812581"/>
                    <a:pt x="4407384" y="1241164"/>
                  </a:cubicBezTo>
                  <a:cubicBezTo>
                    <a:pt x="4579505" y="1524695"/>
                    <a:pt x="4717986" y="1821214"/>
                    <a:pt x="4703588" y="2165300"/>
                  </a:cubicBezTo>
                  <a:cubicBezTo>
                    <a:pt x="4684499" y="2627368"/>
                    <a:pt x="4485307" y="2995395"/>
                    <a:pt x="4118846" y="3273293"/>
                  </a:cubicBezTo>
                  <a:cubicBezTo>
                    <a:pt x="3930764" y="3415904"/>
                    <a:pt x="3708101" y="3505877"/>
                    <a:pt x="3473703" y="3533979"/>
                  </a:cubicBezTo>
                  <a:cubicBezTo>
                    <a:pt x="3400784" y="3543368"/>
                    <a:pt x="3370899" y="3573098"/>
                    <a:pt x="3372622" y="3649770"/>
                  </a:cubicBezTo>
                  <a:cubicBezTo>
                    <a:pt x="3377160" y="3842703"/>
                    <a:pt x="3374811" y="4035636"/>
                    <a:pt x="3373871" y="4228725"/>
                  </a:cubicBezTo>
                  <a:cubicBezTo>
                    <a:pt x="3372778" y="4439183"/>
                    <a:pt x="3247599" y="4563266"/>
                    <a:pt x="3036202" y="4563579"/>
                  </a:cubicBezTo>
                  <a:cubicBezTo>
                    <a:pt x="2979087" y="4563579"/>
                    <a:pt x="2921349" y="4569525"/>
                    <a:pt x="2865017" y="4554661"/>
                  </a:cubicBezTo>
                  <a:cubicBezTo>
                    <a:pt x="2719655" y="4516011"/>
                    <a:pt x="2632342" y="4392396"/>
                    <a:pt x="2631402" y="4224656"/>
                  </a:cubicBezTo>
                  <a:cubicBezTo>
                    <a:pt x="2629839" y="3969916"/>
                    <a:pt x="2629839" y="3969916"/>
                    <a:pt x="2373689" y="3969916"/>
                  </a:cubicBezTo>
                  <a:cubicBezTo>
                    <a:pt x="2157284" y="3969916"/>
                    <a:pt x="1940883" y="3969916"/>
                    <a:pt x="1724478" y="3969916"/>
                  </a:cubicBezTo>
                  <a:cubicBezTo>
                    <a:pt x="1609938" y="3969916"/>
                    <a:pt x="1574418" y="4005749"/>
                    <a:pt x="1572229" y="4118567"/>
                  </a:cubicBezTo>
                  <a:cubicBezTo>
                    <a:pt x="1571289" y="4162849"/>
                    <a:pt x="1573169" y="4207288"/>
                    <a:pt x="1570819" y="4251570"/>
                  </a:cubicBezTo>
                  <a:cubicBezTo>
                    <a:pt x="1561120" y="4438557"/>
                    <a:pt x="1434688" y="4560293"/>
                    <a:pt x="1247232" y="4563423"/>
                  </a:cubicBezTo>
                  <a:cubicBezTo>
                    <a:pt x="1166493" y="4564831"/>
                    <a:pt x="1085593" y="4563423"/>
                    <a:pt x="1004697" y="4563423"/>
                  </a:cubicBezTo>
                  <a:cubicBezTo>
                    <a:pt x="797839" y="4562328"/>
                    <a:pt x="667964" y="4436679"/>
                    <a:pt x="663583" y="4228099"/>
                  </a:cubicBezTo>
                  <a:cubicBezTo>
                    <a:pt x="660141" y="4071624"/>
                    <a:pt x="660767" y="3915150"/>
                    <a:pt x="663583" y="3758676"/>
                  </a:cubicBezTo>
                  <a:cubicBezTo>
                    <a:pt x="664522" y="3696869"/>
                    <a:pt x="645276" y="3672929"/>
                    <a:pt x="580028" y="3667765"/>
                  </a:cubicBezTo>
                  <a:cubicBezTo>
                    <a:pt x="348445" y="3649770"/>
                    <a:pt x="183991" y="3521774"/>
                    <a:pt x="63663" y="3331345"/>
                  </a:cubicBezTo>
                  <a:cubicBezTo>
                    <a:pt x="39565" y="3291084"/>
                    <a:pt x="21725" y="3247319"/>
                    <a:pt x="10929" y="3201629"/>
                  </a:cubicBezTo>
                  <a:cubicBezTo>
                    <a:pt x="-18486" y="3085212"/>
                    <a:pt x="-5501" y="3070973"/>
                    <a:pt x="113891" y="3070973"/>
                  </a:cubicBezTo>
                  <a:close/>
                  <a:moveTo>
                    <a:pt x="3269191" y="2793231"/>
                  </a:moveTo>
                  <a:lnTo>
                    <a:pt x="3269191" y="2793231"/>
                  </a:lnTo>
                  <a:cubicBezTo>
                    <a:pt x="3313474" y="2793231"/>
                    <a:pt x="3357754" y="2793231"/>
                    <a:pt x="3402037" y="2793231"/>
                  </a:cubicBezTo>
                  <a:cubicBezTo>
                    <a:pt x="3514854" y="2791979"/>
                    <a:pt x="3541301" y="2766161"/>
                    <a:pt x="3542864" y="2655847"/>
                  </a:cubicBezTo>
                  <a:cubicBezTo>
                    <a:pt x="3542864" y="2603740"/>
                    <a:pt x="3542864" y="2551635"/>
                    <a:pt x="3542864" y="2499372"/>
                  </a:cubicBezTo>
                  <a:cubicBezTo>
                    <a:pt x="3542864" y="2367621"/>
                    <a:pt x="3542864" y="2367621"/>
                    <a:pt x="3671328" y="2367308"/>
                  </a:cubicBezTo>
                  <a:cubicBezTo>
                    <a:pt x="3731103" y="2367308"/>
                    <a:pt x="3791190" y="2368716"/>
                    <a:pt x="3850960" y="2366369"/>
                  </a:cubicBezTo>
                  <a:cubicBezTo>
                    <a:pt x="3936242" y="2363084"/>
                    <a:pt x="3974107" y="2325686"/>
                    <a:pt x="3976140" y="2239938"/>
                  </a:cubicBezTo>
                  <a:cubicBezTo>
                    <a:pt x="3978489" y="2138340"/>
                    <a:pt x="3978489" y="2036725"/>
                    <a:pt x="3976140" y="1935127"/>
                  </a:cubicBezTo>
                  <a:cubicBezTo>
                    <a:pt x="3973951" y="1849848"/>
                    <a:pt x="3935615" y="1812451"/>
                    <a:pt x="3850024" y="1809947"/>
                  </a:cubicBezTo>
                  <a:cubicBezTo>
                    <a:pt x="3771787" y="1807444"/>
                    <a:pt x="3693550" y="1808070"/>
                    <a:pt x="3615313" y="1808852"/>
                  </a:cubicBezTo>
                  <a:cubicBezTo>
                    <a:pt x="3566335" y="1808852"/>
                    <a:pt x="3543490" y="1787102"/>
                    <a:pt x="3543490" y="1738438"/>
                  </a:cubicBezTo>
                  <a:cubicBezTo>
                    <a:pt x="3543490" y="1660201"/>
                    <a:pt x="3543490" y="1581964"/>
                    <a:pt x="3542237" y="1503727"/>
                  </a:cubicBezTo>
                  <a:cubicBezTo>
                    <a:pt x="3540048" y="1416572"/>
                    <a:pt x="3510163" y="1385746"/>
                    <a:pt x="3423789" y="1384025"/>
                  </a:cubicBezTo>
                  <a:cubicBezTo>
                    <a:pt x="3322237" y="1382147"/>
                    <a:pt x="3220686" y="1382147"/>
                    <a:pt x="3119131" y="1384025"/>
                  </a:cubicBezTo>
                  <a:cubicBezTo>
                    <a:pt x="3029628" y="1385589"/>
                    <a:pt x="2997710" y="1417510"/>
                    <a:pt x="2993951" y="1507795"/>
                  </a:cubicBezTo>
                  <a:cubicBezTo>
                    <a:pt x="2991449" y="1583216"/>
                    <a:pt x="2992232" y="1658793"/>
                    <a:pt x="2992702" y="1734371"/>
                  </a:cubicBezTo>
                  <a:cubicBezTo>
                    <a:pt x="2992702" y="1786163"/>
                    <a:pt x="2969701" y="1810260"/>
                    <a:pt x="2916654" y="1809165"/>
                  </a:cubicBezTo>
                  <a:cubicBezTo>
                    <a:pt x="2838417" y="1807757"/>
                    <a:pt x="2760180" y="1809165"/>
                    <a:pt x="2681943" y="1809165"/>
                  </a:cubicBezTo>
                  <a:cubicBezTo>
                    <a:pt x="2603706" y="1809165"/>
                    <a:pt x="2564430" y="1851413"/>
                    <a:pt x="2561928" y="1924643"/>
                  </a:cubicBezTo>
                  <a:cubicBezTo>
                    <a:pt x="2558330" y="2031358"/>
                    <a:pt x="2557546" y="2138387"/>
                    <a:pt x="2561928" y="2244945"/>
                  </a:cubicBezTo>
                  <a:cubicBezTo>
                    <a:pt x="2565057" y="2330380"/>
                    <a:pt x="2604489" y="2363866"/>
                    <a:pt x="2692272" y="2366213"/>
                  </a:cubicBezTo>
                  <a:cubicBezTo>
                    <a:pt x="2759866" y="2367934"/>
                    <a:pt x="2827934" y="2370594"/>
                    <a:pt x="2895689" y="2366213"/>
                  </a:cubicBezTo>
                  <a:cubicBezTo>
                    <a:pt x="2972986" y="2360580"/>
                    <a:pt x="2997554" y="2395317"/>
                    <a:pt x="2993951" y="2467295"/>
                  </a:cubicBezTo>
                  <a:cubicBezTo>
                    <a:pt x="2990353" y="2539273"/>
                    <a:pt x="2991292" y="2608122"/>
                    <a:pt x="2994734" y="2678222"/>
                  </a:cubicBezTo>
                  <a:cubicBezTo>
                    <a:pt x="2998490" y="2758650"/>
                    <a:pt x="3031664" y="2789476"/>
                    <a:pt x="3112560" y="2792292"/>
                  </a:cubicBezTo>
                  <a:cubicBezTo>
                    <a:pt x="3164980" y="2794796"/>
                    <a:pt x="3217083" y="2793231"/>
                    <a:pt x="3269191" y="279323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5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  <p:sp>
          <p:nvSpPr>
            <p:cNvPr id="45" name="Forma libre: forma 98">
              <a:extLst>
                <a:ext uri="{FF2B5EF4-FFF2-40B4-BE49-F238E27FC236}">
                  <a16:creationId xmlns:a16="http://schemas.microsoft.com/office/drawing/2014/main" id="{5FFA022D-0A99-49C0-3C58-2C978FF78A00}"/>
                </a:ext>
              </a:extLst>
            </p:cNvPr>
            <p:cNvSpPr/>
            <p:nvPr/>
          </p:nvSpPr>
          <p:spPr>
            <a:xfrm>
              <a:off x="7074663" y="1935929"/>
              <a:ext cx="1580444" cy="1491853"/>
            </a:xfrm>
            <a:custGeom>
              <a:avLst/>
              <a:gdLst>
                <a:gd name="connsiteX0" fmla="*/ 780009 w 1580444"/>
                <a:gd name="connsiteY0" fmla="*/ 1492477 h 1491853"/>
                <a:gd name="connsiteX1" fmla="*/ 60228 w 1580444"/>
                <a:gd name="connsiteY1" fmla="*/ 1492477 h 1491853"/>
                <a:gd name="connsiteX2" fmla="*/ -2362 w 1580444"/>
                <a:gd name="connsiteY2" fmla="*/ 1439432 h 1491853"/>
                <a:gd name="connsiteX3" fmla="*/ 2330 w 1580444"/>
                <a:gd name="connsiteY3" fmla="*/ 611058 h 1491853"/>
                <a:gd name="connsiteX4" fmla="*/ 206686 w 1580444"/>
                <a:gd name="connsiteY4" fmla="*/ 404199 h 1491853"/>
                <a:gd name="connsiteX5" fmla="*/ 237981 w 1580444"/>
                <a:gd name="connsiteY5" fmla="*/ 404199 h 1491853"/>
                <a:gd name="connsiteX6" fmla="*/ 400716 w 1580444"/>
                <a:gd name="connsiteY6" fmla="*/ 396532 h 1491853"/>
                <a:gd name="connsiteX7" fmla="*/ 446875 w 1580444"/>
                <a:gd name="connsiteY7" fmla="*/ 250854 h 1491853"/>
                <a:gd name="connsiteX8" fmla="*/ 805199 w 1580444"/>
                <a:gd name="connsiteY8" fmla="*/ 1434 h 1491853"/>
                <a:gd name="connsiteX9" fmla="*/ 1132389 w 1580444"/>
                <a:gd name="connsiteY9" fmla="*/ 312662 h 1491853"/>
                <a:gd name="connsiteX10" fmla="*/ 1238632 w 1580444"/>
                <a:gd name="connsiteY10" fmla="*/ 405138 h 1491853"/>
                <a:gd name="connsiteX11" fmla="*/ 1395106 w 1580444"/>
                <a:gd name="connsiteY11" fmla="*/ 405138 h 1491853"/>
                <a:gd name="connsiteX12" fmla="*/ 1550175 w 1580444"/>
                <a:gd name="connsiteY12" fmla="*/ 495580 h 1491853"/>
                <a:gd name="connsiteX13" fmla="*/ 1458322 w 1580444"/>
                <a:gd name="connsiteY13" fmla="*/ 657688 h 1491853"/>
                <a:gd name="connsiteX14" fmla="*/ 1239259 w 1580444"/>
                <a:gd name="connsiteY14" fmla="*/ 657688 h 1491853"/>
                <a:gd name="connsiteX15" fmla="*/ 1133012 w 1580444"/>
                <a:gd name="connsiteY15" fmla="*/ 745939 h 1491853"/>
                <a:gd name="connsiteX16" fmla="*/ 1237853 w 1580444"/>
                <a:gd name="connsiteY16" fmla="*/ 827305 h 1491853"/>
                <a:gd name="connsiteX17" fmla="*/ 1488211 w 1580444"/>
                <a:gd name="connsiteY17" fmla="*/ 827305 h 1491853"/>
                <a:gd name="connsiteX18" fmla="*/ 1574585 w 1580444"/>
                <a:gd name="connsiteY18" fmla="*/ 908672 h 1491853"/>
                <a:gd name="connsiteX19" fmla="*/ 1393074 w 1580444"/>
                <a:gd name="connsiteY19" fmla="*/ 1097693 h 1491853"/>
                <a:gd name="connsiteX20" fmla="*/ 1228933 w 1580444"/>
                <a:gd name="connsiteY20" fmla="*/ 1100353 h 1491853"/>
                <a:gd name="connsiteX21" fmla="*/ 1136145 w 1580444"/>
                <a:gd name="connsiteY21" fmla="*/ 1185318 h 1491853"/>
                <a:gd name="connsiteX22" fmla="*/ 1232218 w 1580444"/>
                <a:gd name="connsiteY22" fmla="*/ 1275604 h 1491853"/>
                <a:gd name="connsiteX23" fmla="*/ 1451282 w 1580444"/>
                <a:gd name="connsiteY23" fmla="*/ 1277325 h 1491853"/>
                <a:gd name="connsiteX24" fmla="*/ 1575208 w 1580444"/>
                <a:gd name="connsiteY24" fmla="*/ 1405008 h 1491853"/>
                <a:gd name="connsiteX25" fmla="*/ 1484300 w 1580444"/>
                <a:gd name="connsiteY25" fmla="*/ 1491695 h 1491853"/>
                <a:gd name="connsiteX26" fmla="*/ 780166 w 1580444"/>
                <a:gd name="connsiteY26" fmla="*/ 1490130 h 1491853"/>
                <a:gd name="connsiteX27" fmla="*/ 776411 w 1580444"/>
                <a:gd name="connsiteY27" fmla="*/ 404825 h 1491853"/>
                <a:gd name="connsiteX28" fmla="*/ 823353 w 1580444"/>
                <a:gd name="connsiteY28" fmla="*/ 404825 h 1491853"/>
                <a:gd name="connsiteX29" fmla="*/ 906438 w 1580444"/>
                <a:gd name="connsiteY29" fmla="*/ 379163 h 1491853"/>
                <a:gd name="connsiteX30" fmla="*/ 884533 w 1580444"/>
                <a:gd name="connsiteY30" fmla="*/ 277455 h 1491853"/>
                <a:gd name="connsiteX31" fmla="*/ 851828 w 1580444"/>
                <a:gd name="connsiteY31" fmla="*/ 244283 h 1491853"/>
                <a:gd name="connsiteX32" fmla="*/ 714914 w 1580444"/>
                <a:gd name="connsiteY32" fmla="*/ 246317 h 1491853"/>
                <a:gd name="connsiteX33" fmla="*/ 659991 w 1580444"/>
                <a:gd name="connsiteY33" fmla="*/ 375095 h 1491853"/>
                <a:gd name="connsiteX34" fmla="*/ 769523 w 1580444"/>
                <a:gd name="connsiteY34" fmla="*/ 405138 h 1491853"/>
                <a:gd name="connsiteX35" fmla="*/ 776411 w 1580444"/>
                <a:gd name="connsiteY35" fmla="*/ 404825 h 1491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80444" h="1491853">
                  <a:moveTo>
                    <a:pt x="780009" y="1492477"/>
                  </a:moveTo>
                  <a:cubicBezTo>
                    <a:pt x="540290" y="1492477"/>
                    <a:pt x="300570" y="1492477"/>
                    <a:pt x="60228" y="1492477"/>
                  </a:cubicBezTo>
                  <a:cubicBezTo>
                    <a:pt x="21110" y="1492477"/>
                    <a:pt x="-3615" y="1489974"/>
                    <a:pt x="-2362" y="1439432"/>
                  </a:cubicBezTo>
                  <a:cubicBezTo>
                    <a:pt x="767" y="1163256"/>
                    <a:pt x="924" y="887079"/>
                    <a:pt x="2330" y="611058"/>
                  </a:cubicBezTo>
                  <a:cubicBezTo>
                    <a:pt x="3113" y="468667"/>
                    <a:pt x="64919" y="406703"/>
                    <a:pt x="206686" y="404199"/>
                  </a:cubicBezTo>
                  <a:cubicBezTo>
                    <a:pt x="217015" y="404199"/>
                    <a:pt x="227498" y="404199"/>
                    <a:pt x="237981" y="404199"/>
                  </a:cubicBezTo>
                  <a:cubicBezTo>
                    <a:pt x="292590" y="402634"/>
                    <a:pt x="351424" y="413431"/>
                    <a:pt x="400716" y="396532"/>
                  </a:cubicBezTo>
                  <a:cubicBezTo>
                    <a:pt x="466904" y="373843"/>
                    <a:pt x="431228" y="300301"/>
                    <a:pt x="446875" y="250854"/>
                  </a:cubicBezTo>
                  <a:cubicBezTo>
                    <a:pt x="493817" y="100639"/>
                    <a:pt x="649195" y="-9988"/>
                    <a:pt x="805199" y="1434"/>
                  </a:cubicBezTo>
                  <a:cubicBezTo>
                    <a:pt x="978887" y="14110"/>
                    <a:pt x="1120027" y="142261"/>
                    <a:pt x="1132389" y="312662"/>
                  </a:cubicBezTo>
                  <a:cubicBezTo>
                    <a:pt x="1138177" y="390899"/>
                    <a:pt x="1168375" y="410771"/>
                    <a:pt x="1238632" y="405138"/>
                  </a:cubicBezTo>
                  <a:cubicBezTo>
                    <a:pt x="1290739" y="401758"/>
                    <a:pt x="1343003" y="401758"/>
                    <a:pt x="1395106" y="405138"/>
                  </a:cubicBezTo>
                  <a:cubicBezTo>
                    <a:pt x="1461608" y="408580"/>
                    <a:pt x="1516687" y="436433"/>
                    <a:pt x="1550175" y="495580"/>
                  </a:cubicBezTo>
                  <a:cubicBezTo>
                    <a:pt x="1608382" y="598853"/>
                    <a:pt x="1574272" y="657531"/>
                    <a:pt x="1458322" y="657688"/>
                  </a:cubicBezTo>
                  <a:cubicBezTo>
                    <a:pt x="1385250" y="657688"/>
                    <a:pt x="1312335" y="657688"/>
                    <a:pt x="1239259" y="657688"/>
                  </a:cubicBezTo>
                  <a:cubicBezTo>
                    <a:pt x="1180268" y="657688"/>
                    <a:pt x="1131763" y="681941"/>
                    <a:pt x="1133012" y="745939"/>
                  </a:cubicBezTo>
                  <a:cubicBezTo>
                    <a:pt x="1134265" y="806181"/>
                    <a:pt x="1182304" y="826836"/>
                    <a:pt x="1237853" y="827305"/>
                  </a:cubicBezTo>
                  <a:cubicBezTo>
                    <a:pt x="1321251" y="827305"/>
                    <a:pt x="1404653" y="829340"/>
                    <a:pt x="1488211" y="827305"/>
                  </a:cubicBezTo>
                  <a:cubicBezTo>
                    <a:pt x="1546106" y="826054"/>
                    <a:pt x="1572393" y="846865"/>
                    <a:pt x="1574585" y="908672"/>
                  </a:cubicBezTo>
                  <a:cubicBezTo>
                    <a:pt x="1581156" y="1098006"/>
                    <a:pt x="1583188" y="1097693"/>
                    <a:pt x="1393074" y="1097693"/>
                  </a:cubicBezTo>
                  <a:cubicBezTo>
                    <a:pt x="1338308" y="1097693"/>
                    <a:pt x="1283542" y="1097693"/>
                    <a:pt x="1228933" y="1100353"/>
                  </a:cubicBezTo>
                  <a:cubicBezTo>
                    <a:pt x="1176982" y="1103639"/>
                    <a:pt x="1136924" y="1126484"/>
                    <a:pt x="1136145" y="1185318"/>
                  </a:cubicBezTo>
                  <a:cubicBezTo>
                    <a:pt x="1136145" y="1247908"/>
                    <a:pt x="1177139" y="1273100"/>
                    <a:pt x="1232218" y="1275604"/>
                  </a:cubicBezTo>
                  <a:cubicBezTo>
                    <a:pt x="1305134" y="1279046"/>
                    <a:pt x="1378210" y="1277012"/>
                    <a:pt x="1451282" y="1277325"/>
                  </a:cubicBezTo>
                  <a:cubicBezTo>
                    <a:pt x="1575051" y="1277325"/>
                    <a:pt x="1572236" y="1278734"/>
                    <a:pt x="1575208" y="1405008"/>
                  </a:cubicBezTo>
                  <a:cubicBezTo>
                    <a:pt x="1576774" y="1474796"/>
                    <a:pt x="1552520" y="1492947"/>
                    <a:pt x="1484300" y="1491695"/>
                  </a:cubicBezTo>
                  <a:cubicBezTo>
                    <a:pt x="1249588" y="1487470"/>
                    <a:pt x="1014877" y="1490130"/>
                    <a:pt x="780166" y="1490130"/>
                  </a:cubicBezTo>
                  <a:close/>
                  <a:moveTo>
                    <a:pt x="776411" y="404825"/>
                  </a:moveTo>
                  <a:cubicBezTo>
                    <a:pt x="792058" y="404825"/>
                    <a:pt x="807705" y="405921"/>
                    <a:pt x="823353" y="404825"/>
                  </a:cubicBezTo>
                  <a:cubicBezTo>
                    <a:pt x="852925" y="402009"/>
                    <a:pt x="890947" y="415935"/>
                    <a:pt x="906438" y="379163"/>
                  </a:cubicBezTo>
                  <a:cubicBezTo>
                    <a:pt x="921929" y="342392"/>
                    <a:pt x="907377" y="307811"/>
                    <a:pt x="884533" y="277455"/>
                  </a:cubicBezTo>
                  <a:cubicBezTo>
                    <a:pt x="875300" y="264906"/>
                    <a:pt x="864190" y="253734"/>
                    <a:pt x="851828" y="244283"/>
                  </a:cubicBezTo>
                  <a:cubicBezTo>
                    <a:pt x="811617" y="211924"/>
                    <a:pt x="754189" y="212769"/>
                    <a:pt x="714914" y="246317"/>
                  </a:cubicBezTo>
                  <a:cubicBezTo>
                    <a:pt x="672510" y="277612"/>
                    <a:pt x="645753" y="325649"/>
                    <a:pt x="659991" y="375095"/>
                  </a:cubicBezTo>
                  <a:cubicBezTo>
                    <a:pt x="675638" y="428296"/>
                    <a:pt x="731344" y="397002"/>
                    <a:pt x="769523" y="405138"/>
                  </a:cubicBezTo>
                  <a:cubicBezTo>
                    <a:pt x="771872" y="405216"/>
                    <a:pt x="774061" y="405107"/>
                    <a:pt x="776411" y="40482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5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/>
            </a:p>
          </p:txBody>
        </p:sp>
      </p:grpSp>
      <p:sp>
        <p:nvSpPr>
          <p:cNvPr id="46" name="Forma libre: forma 103">
            <a:extLst>
              <a:ext uri="{FF2B5EF4-FFF2-40B4-BE49-F238E27FC236}">
                <a16:creationId xmlns:a16="http://schemas.microsoft.com/office/drawing/2014/main" id="{4A98FB33-1F5F-BF0D-87F3-532EA683E6DB}"/>
              </a:ext>
            </a:extLst>
          </p:cNvPr>
          <p:cNvSpPr/>
          <p:nvPr/>
        </p:nvSpPr>
        <p:spPr>
          <a:xfrm>
            <a:off x="8312599" y="5270875"/>
            <a:ext cx="689653" cy="941676"/>
          </a:xfrm>
          <a:custGeom>
            <a:avLst/>
            <a:gdLst>
              <a:gd name="connsiteX0" fmla="*/ 339965 w 689653"/>
              <a:gd name="connsiteY0" fmla="*/ 628967 h 941676"/>
              <a:gd name="connsiteX1" fmla="*/ 339965 w 689653"/>
              <a:gd name="connsiteY1" fmla="*/ 823087 h 941676"/>
              <a:gd name="connsiteX2" fmla="*/ 337774 w 689653"/>
              <a:gd name="connsiteY2" fmla="*/ 880237 h 941676"/>
              <a:gd name="connsiteX3" fmla="*/ 272527 w 689653"/>
              <a:gd name="connsiteY3" fmla="*/ 942245 h 941676"/>
              <a:gd name="connsiteX4" fmla="*/ 206995 w 689653"/>
              <a:gd name="connsiteY4" fmla="*/ 875570 h 941676"/>
              <a:gd name="connsiteX5" fmla="*/ 206995 w 689653"/>
              <a:gd name="connsiteY5" fmla="*/ 713645 h 941676"/>
              <a:gd name="connsiteX6" fmla="*/ 160608 w 689653"/>
              <a:gd name="connsiteY6" fmla="*/ 557339 h 941676"/>
              <a:gd name="connsiteX7" fmla="*/ 132796 w 689653"/>
              <a:gd name="connsiteY7" fmla="*/ 295783 h 941676"/>
              <a:gd name="connsiteX8" fmla="*/ 144035 w 689653"/>
              <a:gd name="connsiteY8" fmla="*/ 232537 h 941676"/>
              <a:gd name="connsiteX9" fmla="*/ 104792 w 689653"/>
              <a:gd name="connsiteY9" fmla="*/ 390461 h 941676"/>
              <a:gd name="connsiteX10" fmla="*/ 104792 w 689653"/>
              <a:gd name="connsiteY10" fmla="*/ 442849 h 941676"/>
              <a:gd name="connsiteX11" fmla="*/ 55644 w 689653"/>
              <a:gd name="connsiteY11" fmla="*/ 501332 h 941676"/>
              <a:gd name="connsiteX12" fmla="*/ 303 w 689653"/>
              <a:gd name="connsiteY12" fmla="*/ 447611 h 941676"/>
              <a:gd name="connsiteX13" fmla="*/ 152703 w 689653"/>
              <a:gd name="connsiteY13" fmla="*/ 46609 h 941676"/>
              <a:gd name="connsiteX14" fmla="*/ 172514 w 689653"/>
              <a:gd name="connsiteY14" fmla="*/ 33655 h 941676"/>
              <a:gd name="connsiteX15" fmla="*/ 635620 w 689653"/>
              <a:gd name="connsiteY15" fmla="*/ 164243 h 941676"/>
              <a:gd name="connsiteX16" fmla="*/ 686103 w 689653"/>
              <a:gd name="connsiteY16" fmla="*/ 446278 h 941676"/>
              <a:gd name="connsiteX17" fmla="*/ 628953 w 689653"/>
              <a:gd name="connsiteY17" fmla="*/ 501332 h 941676"/>
              <a:gd name="connsiteX18" fmla="*/ 582757 w 689653"/>
              <a:gd name="connsiteY18" fmla="*/ 435515 h 941676"/>
              <a:gd name="connsiteX19" fmla="*/ 540561 w 689653"/>
              <a:gd name="connsiteY19" fmla="*/ 221583 h 941676"/>
              <a:gd name="connsiteX20" fmla="*/ 568469 w 689653"/>
              <a:gd name="connsiteY20" fmla="*/ 373221 h 941676"/>
              <a:gd name="connsiteX21" fmla="*/ 524178 w 689653"/>
              <a:gd name="connsiteY21" fmla="*/ 563150 h 941676"/>
              <a:gd name="connsiteX22" fmla="*/ 483506 w 689653"/>
              <a:gd name="connsiteY22" fmla="*/ 696500 h 941676"/>
              <a:gd name="connsiteX23" fmla="*/ 482268 w 689653"/>
              <a:gd name="connsiteY23" fmla="*/ 862997 h 941676"/>
              <a:gd name="connsiteX24" fmla="*/ 412831 w 689653"/>
              <a:gd name="connsiteY24" fmla="*/ 942149 h 941676"/>
              <a:gd name="connsiteX25" fmla="*/ 349965 w 689653"/>
              <a:gd name="connsiteY25" fmla="*/ 858425 h 941676"/>
              <a:gd name="connsiteX26" fmla="*/ 349965 w 689653"/>
              <a:gd name="connsiteY26" fmla="*/ 630396 h 941676"/>
              <a:gd name="connsiteX27" fmla="*/ 481697 w 689653"/>
              <a:gd name="connsiteY27" fmla="*/ 353600 h 941676"/>
              <a:gd name="connsiteX28" fmla="*/ 444454 w 689653"/>
              <a:gd name="connsiteY28" fmla="*/ 305213 h 941676"/>
              <a:gd name="connsiteX29" fmla="*/ 388923 w 689653"/>
              <a:gd name="connsiteY29" fmla="*/ 252349 h 941676"/>
              <a:gd name="connsiteX30" fmla="*/ 339583 w 689653"/>
              <a:gd name="connsiteY30" fmla="*/ 216249 h 941676"/>
              <a:gd name="connsiteX31" fmla="*/ 295196 w 689653"/>
              <a:gd name="connsiteY31" fmla="*/ 256445 h 941676"/>
              <a:gd name="connsiteX32" fmla="*/ 246905 w 689653"/>
              <a:gd name="connsiteY32" fmla="*/ 304641 h 941676"/>
              <a:gd name="connsiteX33" fmla="*/ 207090 w 689653"/>
              <a:gd name="connsiteY33" fmla="*/ 344551 h 941676"/>
              <a:gd name="connsiteX34" fmla="*/ 243476 w 689653"/>
              <a:gd name="connsiteY34" fmla="*/ 398272 h 941676"/>
              <a:gd name="connsiteX35" fmla="*/ 295483 w 689653"/>
              <a:gd name="connsiteY35" fmla="*/ 449516 h 941676"/>
              <a:gd name="connsiteX36" fmla="*/ 343108 w 689653"/>
              <a:gd name="connsiteY36" fmla="*/ 491998 h 941676"/>
              <a:gd name="connsiteX37" fmla="*/ 389590 w 689653"/>
              <a:gd name="connsiteY37" fmla="*/ 448088 h 941676"/>
              <a:gd name="connsiteX38" fmla="*/ 439119 w 689653"/>
              <a:gd name="connsiteY38" fmla="*/ 398843 h 941676"/>
              <a:gd name="connsiteX39" fmla="*/ 481697 w 689653"/>
              <a:gd name="connsiteY39" fmla="*/ 353600 h 941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89653" h="941676">
                <a:moveTo>
                  <a:pt x="339965" y="628967"/>
                </a:moveTo>
                <a:cubicBezTo>
                  <a:pt x="339965" y="693642"/>
                  <a:pt x="339965" y="758317"/>
                  <a:pt x="339965" y="823087"/>
                </a:cubicBezTo>
                <a:cubicBezTo>
                  <a:pt x="340536" y="842166"/>
                  <a:pt x="339774" y="861263"/>
                  <a:pt x="337774" y="880237"/>
                </a:cubicBezTo>
                <a:cubicBezTo>
                  <a:pt x="332630" y="917480"/>
                  <a:pt x="312723" y="942911"/>
                  <a:pt x="272527" y="942245"/>
                </a:cubicBezTo>
                <a:cubicBezTo>
                  <a:pt x="230618" y="941578"/>
                  <a:pt x="208329" y="916527"/>
                  <a:pt x="206995" y="875570"/>
                </a:cubicBezTo>
                <a:cubicBezTo>
                  <a:pt x="205186" y="821658"/>
                  <a:pt x="204614" y="767651"/>
                  <a:pt x="206995" y="713645"/>
                </a:cubicBezTo>
                <a:cubicBezTo>
                  <a:pt x="209758" y="657781"/>
                  <a:pt x="193375" y="602640"/>
                  <a:pt x="160608" y="557339"/>
                </a:cubicBezTo>
                <a:cubicBezTo>
                  <a:pt x="103458" y="475996"/>
                  <a:pt x="116127" y="385889"/>
                  <a:pt x="132796" y="295783"/>
                </a:cubicBezTo>
                <a:cubicBezTo>
                  <a:pt x="137749" y="274942"/>
                  <a:pt x="141558" y="253825"/>
                  <a:pt x="144035" y="232537"/>
                </a:cubicBezTo>
                <a:cubicBezTo>
                  <a:pt x="113460" y="280924"/>
                  <a:pt x="105364" y="334835"/>
                  <a:pt x="104792" y="390461"/>
                </a:cubicBezTo>
                <a:cubicBezTo>
                  <a:pt x="104792" y="407892"/>
                  <a:pt x="104792" y="425418"/>
                  <a:pt x="104792" y="442849"/>
                </a:cubicBezTo>
                <a:cubicBezTo>
                  <a:pt x="104126" y="475520"/>
                  <a:pt x="90314" y="499999"/>
                  <a:pt x="55644" y="501332"/>
                </a:cubicBezTo>
                <a:cubicBezTo>
                  <a:pt x="20973" y="502666"/>
                  <a:pt x="2493" y="479330"/>
                  <a:pt x="303" y="447611"/>
                </a:cubicBezTo>
                <a:cubicBezTo>
                  <a:pt x="-10460" y="290925"/>
                  <a:pt x="26497" y="151670"/>
                  <a:pt x="152703" y="46609"/>
                </a:cubicBezTo>
                <a:cubicBezTo>
                  <a:pt x="158513" y="41170"/>
                  <a:pt x="165181" y="36788"/>
                  <a:pt x="172514" y="33655"/>
                </a:cubicBezTo>
                <a:cubicBezTo>
                  <a:pt x="320915" y="-19114"/>
                  <a:pt x="543228" y="-29877"/>
                  <a:pt x="635620" y="164243"/>
                </a:cubicBezTo>
                <a:cubicBezTo>
                  <a:pt x="677150" y="252120"/>
                  <a:pt x="694580" y="349456"/>
                  <a:pt x="686103" y="446278"/>
                </a:cubicBezTo>
                <a:cubicBezTo>
                  <a:pt x="683626" y="481139"/>
                  <a:pt x="665529" y="505333"/>
                  <a:pt x="628953" y="501332"/>
                </a:cubicBezTo>
                <a:cubicBezTo>
                  <a:pt x="592377" y="497332"/>
                  <a:pt x="579708" y="469614"/>
                  <a:pt x="582757" y="435515"/>
                </a:cubicBezTo>
                <a:cubicBezTo>
                  <a:pt x="590758" y="361572"/>
                  <a:pt x="575993" y="286953"/>
                  <a:pt x="540561" y="221583"/>
                </a:cubicBezTo>
                <a:cubicBezTo>
                  <a:pt x="549610" y="272161"/>
                  <a:pt x="562278" y="322072"/>
                  <a:pt x="568469" y="373221"/>
                </a:cubicBezTo>
                <a:cubicBezTo>
                  <a:pt x="576661" y="442182"/>
                  <a:pt x="565516" y="506571"/>
                  <a:pt x="524178" y="563150"/>
                </a:cubicBezTo>
                <a:cubicBezTo>
                  <a:pt x="495889" y="601707"/>
                  <a:pt x="481601" y="648722"/>
                  <a:pt x="483506" y="696500"/>
                </a:cubicBezTo>
                <a:cubicBezTo>
                  <a:pt x="484363" y="752030"/>
                  <a:pt x="484840" y="807656"/>
                  <a:pt x="482268" y="862997"/>
                </a:cubicBezTo>
                <a:cubicBezTo>
                  <a:pt x="479696" y="915955"/>
                  <a:pt x="453693" y="943007"/>
                  <a:pt x="412831" y="942149"/>
                </a:cubicBezTo>
                <a:cubicBezTo>
                  <a:pt x="371969" y="941292"/>
                  <a:pt x="350442" y="913574"/>
                  <a:pt x="349965" y="858425"/>
                </a:cubicBezTo>
                <a:cubicBezTo>
                  <a:pt x="349299" y="782225"/>
                  <a:pt x="349965" y="706025"/>
                  <a:pt x="349965" y="630396"/>
                </a:cubicBezTo>
                <a:close/>
                <a:moveTo>
                  <a:pt x="481697" y="353600"/>
                </a:moveTo>
                <a:cubicBezTo>
                  <a:pt x="483315" y="325025"/>
                  <a:pt x="478077" y="302831"/>
                  <a:pt x="444454" y="305213"/>
                </a:cubicBezTo>
                <a:cubicBezTo>
                  <a:pt x="405782" y="307784"/>
                  <a:pt x="389113" y="289687"/>
                  <a:pt x="388923" y="252349"/>
                </a:cubicBezTo>
                <a:cubicBezTo>
                  <a:pt x="388923" y="218630"/>
                  <a:pt x="365300" y="216725"/>
                  <a:pt x="339583" y="216249"/>
                </a:cubicBezTo>
                <a:cubicBezTo>
                  <a:pt x="311008" y="215678"/>
                  <a:pt x="293292" y="224250"/>
                  <a:pt x="295196" y="256445"/>
                </a:cubicBezTo>
                <a:cubicBezTo>
                  <a:pt x="297387" y="290544"/>
                  <a:pt x="281004" y="306737"/>
                  <a:pt x="246905" y="304641"/>
                </a:cubicBezTo>
                <a:cubicBezTo>
                  <a:pt x="218330" y="303022"/>
                  <a:pt x="206615" y="316738"/>
                  <a:pt x="207090" y="344551"/>
                </a:cubicBezTo>
                <a:cubicBezTo>
                  <a:pt x="207567" y="372364"/>
                  <a:pt x="206043" y="397605"/>
                  <a:pt x="243476" y="398272"/>
                </a:cubicBezTo>
                <a:cubicBezTo>
                  <a:pt x="277194" y="398843"/>
                  <a:pt x="298340" y="411702"/>
                  <a:pt x="295483" y="449516"/>
                </a:cubicBezTo>
                <a:cubicBezTo>
                  <a:pt x="292720" y="484378"/>
                  <a:pt x="313199" y="491426"/>
                  <a:pt x="343108" y="491998"/>
                </a:cubicBezTo>
                <a:cubicBezTo>
                  <a:pt x="375016" y="492569"/>
                  <a:pt x="390733" y="481044"/>
                  <a:pt x="389590" y="448088"/>
                </a:cubicBezTo>
                <a:cubicBezTo>
                  <a:pt x="388447" y="415131"/>
                  <a:pt x="405972" y="397986"/>
                  <a:pt x="439119" y="398843"/>
                </a:cubicBezTo>
                <a:cubicBezTo>
                  <a:pt x="472267" y="399701"/>
                  <a:pt x="486078" y="384175"/>
                  <a:pt x="481697" y="353600"/>
                </a:cubicBezTo>
                <a:close/>
              </a:path>
            </a:pathLst>
          </a:custGeom>
          <a:solidFill>
            <a:srgbClr val="A6A6A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47" name="Forma libre: forma 104">
            <a:extLst>
              <a:ext uri="{FF2B5EF4-FFF2-40B4-BE49-F238E27FC236}">
                <a16:creationId xmlns:a16="http://schemas.microsoft.com/office/drawing/2014/main" id="{FB428C19-D92B-91A9-F98A-608E918C4B98}"/>
              </a:ext>
            </a:extLst>
          </p:cNvPr>
          <p:cNvSpPr/>
          <p:nvPr/>
        </p:nvSpPr>
        <p:spPr>
          <a:xfrm>
            <a:off x="7200573" y="5292821"/>
            <a:ext cx="451960" cy="464214"/>
          </a:xfrm>
          <a:custGeom>
            <a:avLst/>
            <a:gdLst>
              <a:gd name="connsiteX0" fmla="*/ 450498 w 451960"/>
              <a:gd name="connsiteY0" fmla="*/ 237433 h 464214"/>
              <a:gd name="connsiteX1" fmla="*/ 372108 w 451960"/>
              <a:gd name="connsiteY1" fmla="*/ 319729 h 464214"/>
              <a:gd name="connsiteX2" fmla="*/ 308196 w 451960"/>
              <a:gd name="connsiteY2" fmla="*/ 382594 h 464214"/>
              <a:gd name="connsiteX3" fmla="*/ 283049 w 451960"/>
              <a:gd name="connsiteY3" fmla="*/ 456032 h 464214"/>
              <a:gd name="connsiteX4" fmla="*/ 153033 w 451960"/>
              <a:gd name="connsiteY4" fmla="*/ 450412 h 464214"/>
              <a:gd name="connsiteX5" fmla="*/ 134649 w 451960"/>
              <a:gd name="connsiteY5" fmla="*/ 389642 h 464214"/>
              <a:gd name="connsiteX6" fmla="*/ 65213 w 451960"/>
              <a:gd name="connsiteY6" fmla="*/ 319729 h 464214"/>
              <a:gd name="connsiteX7" fmla="*/ -1462 w 451960"/>
              <a:gd name="connsiteY7" fmla="*/ 250197 h 464214"/>
              <a:gd name="connsiteX8" fmla="*/ -1462 w 451960"/>
              <a:gd name="connsiteY8" fmla="*/ 221622 h 464214"/>
              <a:gd name="connsiteX9" fmla="*/ 73309 w 451960"/>
              <a:gd name="connsiteY9" fmla="*/ 146183 h 464214"/>
              <a:gd name="connsiteX10" fmla="*/ 135601 w 451960"/>
              <a:gd name="connsiteY10" fmla="*/ 82842 h 464214"/>
              <a:gd name="connsiteX11" fmla="*/ 164176 w 451960"/>
              <a:gd name="connsiteY11" fmla="*/ 10167 h 464214"/>
              <a:gd name="connsiteX12" fmla="*/ 293908 w 451960"/>
              <a:gd name="connsiteY12" fmla="*/ 15501 h 464214"/>
              <a:gd name="connsiteX13" fmla="*/ 308576 w 451960"/>
              <a:gd name="connsiteY13" fmla="*/ 72651 h 464214"/>
              <a:gd name="connsiteX14" fmla="*/ 380299 w 451960"/>
              <a:gd name="connsiteY14" fmla="*/ 145612 h 464214"/>
              <a:gd name="connsiteX15" fmla="*/ 450498 w 451960"/>
              <a:gd name="connsiteY15" fmla="*/ 237433 h 464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1960" h="464214">
                <a:moveTo>
                  <a:pt x="450498" y="237433"/>
                </a:moveTo>
                <a:cubicBezTo>
                  <a:pt x="450498" y="316967"/>
                  <a:pt x="449069" y="318396"/>
                  <a:pt x="372108" y="319729"/>
                </a:cubicBezTo>
                <a:cubicBezTo>
                  <a:pt x="314958" y="320777"/>
                  <a:pt x="310481" y="326015"/>
                  <a:pt x="308196" y="382594"/>
                </a:cubicBezTo>
                <a:cubicBezTo>
                  <a:pt x="307147" y="409359"/>
                  <a:pt x="320482" y="447459"/>
                  <a:pt x="283049" y="456032"/>
                </a:cubicBezTo>
                <a:cubicBezTo>
                  <a:pt x="240758" y="465557"/>
                  <a:pt x="194180" y="471748"/>
                  <a:pt x="153033" y="450412"/>
                </a:cubicBezTo>
                <a:cubicBezTo>
                  <a:pt x="131125" y="438982"/>
                  <a:pt x="135507" y="411550"/>
                  <a:pt x="134649" y="389642"/>
                </a:cubicBezTo>
                <a:cubicBezTo>
                  <a:pt x="132077" y="320777"/>
                  <a:pt x="132268" y="320777"/>
                  <a:pt x="65213" y="319729"/>
                </a:cubicBezTo>
                <a:cubicBezTo>
                  <a:pt x="3585" y="318682"/>
                  <a:pt x="-1462" y="313633"/>
                  <a:pt x="-1462" y="250197"/>
                </a:cubicBezTo>
                <a:cubicBezTo>
                  <a:pt x="-1462" y="240672"/>
                  <a:pt x="-1462" y="231147"/>
                  <a:pt x="-1462" y="221622"/>
                </a:cubicBezTo>
                <a:cubicBezTo>
                  <a:pt x="-1462" y="149517"/>
                  <a:pt x="2157" y="143421"/>
                  <a:pt x="73309" y="146183"/>
                </a:cubicBezTo>
                <a:cubicBezTo>
                  <a:pt x="121981" y="147993"/>
                  <a:pt x="139221" y="130277"/>
                  <a:pt x="135601" y="82842"/>
                </a:cubicBezTo>
                <a:cubicBezTo>
                  <a:pt x="133506" y="55506"/>
                  <a:pt x="128744" y="19596"/>
                  <a:pt x="164176" y="10167"/>
                </a:cubicBezTo>
                <a:cubicBezTo>
                  <a:pt x="206754" y="-1168"/>
                  <a:pt x="252664" y="-5835"/>
                  <a:pt x="293908" y="15501"/>
                </a:cubicBezTo>
                <a:cubicBezTo>
                  <a:pt x="315149" y="26454"/>
                  <a:pt x="308196" y="52172"/>
                  <a:pt x="308576" y="72651"/>
                </a:cubicBezTo>
                <a:cubicBezTo>
                  <a:pt x="310100" y="144183"/>
                  <a:pt x="309909" y="144183"/>
                  <a:pt x="380299" y="145612"/>
                </a:cubicBezTo>
                <a:cubicBezTo>
                  <a:pt x="445831" y="146565"/>
                  <a:pt x="450498" y="152470"/>
                  <a:pt x="450498" y="237433"/>
                </a:cubicBezTo>
                <a:close/>
              </a:path>
            </a:pathLst>
          </a:custGeom>
          <a:solidFill>
            <a:srgbClr val="A6A6A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48" name="Forma libre: forma 105">
            <a:extLst>
              <a:ext uri="{FF2B5EF4-FFF2-40B4-BE49-F238E27FC236}">
                <a16:creationId xmlns:a16="http://schemas.microsoft.com/office/drawing/2014/main" id="{13C03A02-E235-B494-DD4D-DF0FF1353026}"/>
              </a:ext>
            </a:extLst>
          </p:cNvPr>
          <p:cNvSpPr/>
          <p:nvPr/>
        </p:nvSpPr>
        <p:spPr>
          <a:xfrm>
            <a:off x="7065033" y="5594622"/>
            <a:ext cx="312722" cy="455347"/>
          </a:xfrm>
          <a:custGeom>
            <a:avLst/>
            <a:gdLst>
              <a:gd name="connsiteX0" fmla="*/ 136173 w 312722"/>
              <a:gd name="connsiteY0" fmla="*/ 203666 h 455347"/>
              <a:gd name="connsiteX1" fmla="*/ 141697 w 312722"/>
              <a:gd name="connsiteY1" fmla="*/ 147468 h 455347"/>
              <a:gd name="connsiteX2" fmla="*/ 192085 w 312722"/>
              <a:gd name="connsiteY2" fmla="*/ 171852 h 455347"/>
              <a:gd name="connsiteX3" fmla="*/ 239710 w 312722"/>
              <a:gd name="connsiteY3" fmla="*/ 218239 h 455347"/>
              <a:gd name="connsiteX4" fmla="*/ 308480 w 312722"/>
              <a:gd name="connsiteY4" fmla="*/ 422455 h 455347"/>
              <a:gd name="connsiteX5" fmla="*/ 281715 w 312722"/>
              <a:gd name="connsiteY5" fmla="*/ 455316 h 455347"/>
              <a:gd name="connsiteX6" fmla="*/ 181892 w 312722"/>
              <a:gd name="connsiteY6" fmla="*/ 455316 h 455347"/>
              <a:gd name="connsiteX7" fmla="*/ 157128 w 312722"/>
              <a:gd name="connsiteY7" fmla="*/ 433961 h 455347"/>
              <a:gd name="connsiteX8" fmla="*/ 157032 w 312722"/>
              <a:gd name="connsiteY8" fmla="*/ 431504 h 455347"/>
              <a:gd name="connsiteX9" fmla="*/ 90357 w 312722"/>
              <a:gd name="connsiteY9" fmla="*/ 322157 h 455347"/>
              <a:gd name="connsiteX10" fmla="*/ 6157 w 312722"/>
              <a:gd name="connsiteY10" fmla="*/ 75078 h 455347"/>
              <a:gd name="connsiteX11" fmla="*/ 9871 w 312722"/>
              <a:gd name="connsiteY11" fmla="*/ 36978 h 455347"/>
              <a:gd name="connsiteX12" fmla="*/ 32064 w 312722"/>
              <a:gd name="connsiteY12" fmla="*/ 688 h 455347"/>
              <a:gd name="connsiteX13" fmla="*/ 68735 w 312722"/>
              <a:gd name="connsiteY13" fmla="*/ 31930 h 455347"/>
              <a:gd name="connsiteX14" fmla="*/ 71975 w 312722"/>
              <a:gd name="connsiteY14" fmla="*/ 74316 h 455347"/>
              <a:gd name="connsiteX15" fmla="*/ 136173 w 312722"/>
              <a:gd name="connsiteY15" fmla="*/ 203666 h 455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2722" h="455347">
                <a:moveTo>
                  <a:pt x="136173" y="203666"/>
                </a:moveTo>
                <a:cubicBezTo>
                  <a:pt x="133315" y="183663"/>
                  <a:pt x="118361" y="160803"/>
                  <a:pt x="141697" y="147468"/>
                </a:cubicBezTo>
                <a:cubicBezTo>
                  <a:pt x="166462" y="133371"/>
                  <a:pt x="177607" y="159279"/>
                  <a:pt x="192085" y="171852"/>
                </a:cubicBezTo>
                <a:cubicBezTo>
                  <a:pt x="208754" y="186426"/>
                  <a:pt x="221803" y="205666"/>
                  <a:pt x="239710" y="218239"/>
                </a:cubicBezTo>
                <a:cubicBezTo>
                  <a:pt x="313147" y="269959"/>
                  <a:pt x="315910" y="344255"/>
                  <a:pt x="308480" y="422455"/>
                </a:cubicBezTo>
                <a:cubicBezTo>
                  <a:pt x="306956" y="439886"/>
                  <a:pt x="301813" y="454649"/>
                  <a:pt x="281715" y="455316"/>
                </a:cubicBezTo>
                <a:cubicBezTo>
                  <a:pt x="248473" y="456269"/>
                  <a:pt x="215040" y="455983"/>
                  <a:pt x="181892" y="455316"/>
                </a:cubicBezTo>
                <a:cubicBezTo>
                  <a:pt x="169129" y="456269"/>
                  <a:pt x="158080" y="446706"/>
                  <a:pt x="157128" y="433961"/>
                </a:cubicBezTo>
                <a:cubicBezTo>
                  <a:pt x="157032" y="433142"/>
                  <a:pt x="157032" y="432323"/>
                  <a:pt x="157032" y="431504"/>
                </a:cubicBezTo>
                <a:cubicBezTo>
                  <a:pt x="158366" y="380354"/>
                  <a:pt x="125981" y="347493"/>
                  <a:pt x="90357" y="322157"/>
                </a:cubicBezTo>
                <a:cubicBezTo>
                  <a:pt x="1775" y="258720"/>
                  <a:pt x="-13560" y="173852"/>
                  <a:pt x="6157" y="75078"/>
                </a:cubicBezTo>
                <a:cubicBezTo>
                  <a:pt x="8633" y="62696"/>
                  <a:pt x="8633" y="49837"/>
                  <a:pt x="9871" y="36978"/>
                </a:cubicBezTo>
                <a:cubicBezTo>
                  <a:pt x="11396" y="21262"/>
                  <a:pt x="10919" y="2212"/>
                  <a:pt x="32064" y="688"/>
                </a:cubicBezTo>
                <a:cubicBezTo>
                  <a:pt x="53211" y="-836"/>
                  <a:pt x="64068" y="14118"/>
                  <a:pt x="68735" y="31930"/>
                </a:cubicBezTo>
                <a:cubicBezTo>
                  <a:pt x="72355" y="45741"/>
                  <a:pt x="73498" y="60105"/>
                  <a:pt x="71975" y="74316"/>
                </a:cubicBezTo>
                <a:cubicBezTo>
                  <a:pt x="65306" y="131275"/>
                  <a:pt x="87881" y="172709"/>
                  <a:pt x="136173" y="203666"/>
                </a:cubicBezTo>
                <a:close/>
              </a:path>
            </a:pathLst>
          </a:custGeom>
          <a:solidFill>
            <a:srgbClr val="A6A6A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49" name="Forma libre: forma 106">
            <a:extLst>
              <a:ext uri="{FF2B5EF4-FFF2-40B4-BE49-F238E27FC236}">
                <a16:creationId xmlns:a16="http://schemas.microsoft.com/office/drawing/2014/main" id="{FCA88AC2-0FDA-2E68-B535-870102373166}"/>
              </a:ext>
            </a:extLst>
          </p:cNvPr>
          <p:cNvSpPr/>
          <p:nvPr/>
        </p:nvSpPr>
        <p:spPr>
          <a:xfrm>
            <a:off x="7475333" y="5594320"/>
            <a:ext cx="312112" cy="456658"/>
          </a:xfrm>
          <a:custGeom>
            <a:avLst/>
            <a:gdLst>
              <a:gd name="connsiteX0" fmla="*/ 119731 w 312112"/>
              <a:gd name="connsiteY0" fmla="*/ 252545 h 456658"/>
              <a:gd name="connsiteX1" fmla="*/ 232222 w 312112"/>
              <a:gd name="connsiteY1" fmla="*/ 67950 h 456658"/>
              <a:gd name="connsiteX2" fmla="*/ 237746 w 312112"/>
              <a:gd name="connsiteY2" fmla="*/ 35375 h 456658"/>
              <a:gd name="connsiteX3" fmla="*/ 276989 w 312112"/>
              <a:gd name="connsiteY3" fmla="*/ 895 h 456658"/>
              <a:gd name="connsiteX4" fmla="*/ 299087 w 312112"/>
              <a:gd name="connsiteY4" fmla="*/ 42709 h 456658"/>
              <a:gd name="connsiteX5" fmla="*/ 299087 w 312112"/>
              <a:gd name="connsiteY5" fmla="*/ 47472 h 456658"/>
              <a:gd name="connsiteX6" fmla="*/ 189931 w 312112"/>
              <a:gd name="connsiteY6" fmla="*/ 349509 h 456658"/>
              <a:gd name="connsiteX7" fmla="*/ 152878 w 312112"/>
              <a:gd name="connsiteY7" fmla="*/ 423614 h 456658"/>
              <a:gd name="connsiteX8" fmla="*/ 115921 w 312112"/>
              <a:gd name="connsiteY8" fmla="*/ 456856 h 456658"/>
              <a:gd name="connsiteX9" fmla="*/ -1140 w 312112"/>
              <a:gd name="connsiteY9" fmla="*/ 350367 h 456658"/>
              <a:gd name="connsiteX10" fmla="*/ 42770 w 312112"/>
              <a:gd name="connsiteY10" fmla="*/ 244925 h 456658"/>
              <a:gd name="connsiteX11" fmla="*/ 127352 w 312112"/>
              <a:gd name="connsiteY11" fmla="*/ 161200 h 456658"/>
              <a:gd name="connsiteX12" fmla="*/ 167928 w 312112"/>
              <a:gd name="connsiteY12" fmla="*/ 149484 h 456658"/>
              <a:gd name="connsiteX13" fmla="*/ 169261 w 312112"/>
              <a:gd name="connsiteY13" fmla="*/ 196538 h 456658"/>
              <a:gd name="connsiteX14" fmla="*/ 119731 w 312112"/>
              <a:gd name="connsiteY14" fmla="*/ 252545 h 45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2112" h="456658">
                <a:moveTo>
                  <a:pt x="119731" y="252545"/>
                </a:moveTo>
                <a:cubicBezTo>
                  <a:pt x="176881" y="202825"/>
                  <a:pt x="247938" y="161962"/>
                  <a:pt x="232222" y="67950"/>
                </a:cubicBezTo>
                <a:cubicBezTo>
                  <a:pt x="231555" y="56816"/>
                  <a:pt x="233461" y="45671"/>
                  <a:pt x="237746" y="35375"/>
                </a:cubicBezTo>
                <a:cubicBezTo>
                  <a:pt x="244033" y="16325"/>
                  <a:pt x="254224" y="-2058"/>
                  <a:pt x="276989" y="895"/>
                </a:cubicBezTo>
                <a:cubicBezTo>
                  <a:pt x="299754" y="3847"/>
                  <a:pt x="297278" y="25659"/>
                  <a:pt x="299087" y="42709"/>
                </a:cubicBezTo>
                <a:cubicBezTo>
                  <a:pt x="298991" y="44300"/>
                  <a:pt x="298991" y="45891"/>
                  <a:pt x="299087" y="47472"/>
                </a:cubicBezTo>
                <a:cubicBezTo>
                  <a:pt x="331092" y="172916"/>
                  <a:pt x="297278" y="273976"/>
                  <a:pt x="189931" y="349509"/>
                </a:cubicBezTo>
                <a:cubicBezTo>
                  <a:pt x="166213" y="366655"/>
                  <a:pt x="152307" y="394334"/>
                  <a:pt x="152878" y="423614"/>
                </a:cubicBezTo>
                <a:cubicBezTo>
                  <a:pt x="152212" y="446950"/>
                  <a:pt x="139163" y="456761"/>
                  <a:pt x="115921" y="456856"/>
                </a:cubicBezTo>
                <a:cubicBezTo>
                  <a:pt x="-24191" y="457332"/>
                  <a:pt x="3622" y="467048"/>
                  <a:pt x="-1140" y="350367"/>
                </a:cubicBezTo>
                <a:cubicBezTo>
                  <a:pt x="-3998" y="310257"/>
                  <a:pt x="12289" y="271157"/>
                  <a:pt x="42770" y="244925"/>
                </a:cubicBezTo>
                <a:cubicBezTo>
                  <a:pt x="72011" y="218160"/>
                  <a:pt x="98966" y="188918"/>
                  <a:pt x="127352" y="161200"/>
                </a:cubicBezTo>
                <a:cubicBezTo>
                  <a:pt x="138591" y="150151"/>
                  <a:pt x="151260" y="135768"/>
                  <a:pt x="167928" y="149484"/>
                </a:cubicBezTo>
                <a:cubicBezTo>
                  <a:pt x="184597" y="163200"/>
                  <a:pt x="180501" y="181870"/>
                  <a:pt x="169261" y="196538"/>
                </a:cubicBezTo>
                <a:cubicBezTo>
                  <a:pt x="154498" y="216350"/>
                  <a:pt x="136496" y="233971"/>
                  <a:pt x="119731" y="252545"/>
                </a:cubicBezTo>
                <a:close/>
              </a:path>
            </a:pathLst>
          </a:custGeom>
          <a:solidFill>
            <a:srgbClr val="A6A6A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50" name="Forma libre: forma 107">
            <a:extLst>
              <a:ext uri="{FF2B5EF4-FFF2-40B4-BE49-F238E27FC236}">
                <a16:creationId xmlns:a16="http://schemas.microsoft.com/office/drawing/2014/main" id="{4385FF68-5123-E7AE-6565-20FDA008EDC6}"/>
              </a:ext>
            </a:extLst>
          </p:cNvPr>
          <p:cNvSpPr/>
          <p:nvPr/>
        </p:nvSpPr>
        <p:spPr>
          <a:xfrm>
            <a:off x="8549662" y="5043524"/>
            <a:ext cx="214410" cy="215015"/>
          </a:xfrm>
          <a:custGeom>
            <a:avLst/>
            <a:gdLst>
              <a:gd name="connsiteX0" fmla="*/ 212915 w 214410"/>
              <a:gd name="connsiteY0" fmla="*/ 110035 h 215015"/>
              <a:gd name="connsiteX1" fmla="*/ 101282 w 214410"/>
              <a:gd name="connsiteY1" fmla="*/ 215572 h 215015"/>
              <a:gd name="connsiteX2" fmla="*/ -1397 w 214410"/>
              <a:gd name="connsiteY2" fmla="*/ 105368 h 215015"/>
              <a:gd name="connsiteX3" fmla="*/ 111475 w 214410"/>
              <a:gd name="connsiteY3" fmla="*/ 593 h 215015"/>
              <a:gd name="connsiteX4" fmla="*/ 212915 w 214410"/>
              <a:gd name="connsiteY4" fmla="*/ 110035 h 21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410" h="215015">
                <a:moveTo>
                  <a:pt x="212915" y="110035"/>
                </a:moveTo>
                <a:cubicBezTo>
                  <a:pt x="210820" y="169805"/>
                  <a:pt x="161100" y="216810"/>
                  <a:pt x="101282" y="215572"/>
                </a:cubicBezTo>
                <a:cubicBezTo>
                  <a:pt x="45371" y="212810"/>
                  <a:pt x="-3493" y="160423"/>
                  <a:pt x="-1397" y="105368"/>
                </a:cubicBezTo>
                <a:cubicBezTo>
                  <a:pt x="2127" y="45884"/>
                  <a:pt x="51848" y="-274"/>
                  <a:pt x="111475" y="593"/>
                </a:cubicBezTo>
                <a:cubicBezTo>
                  <a:pt x="169386" y="3565"/>
                  <a:pt x="214344" y="52095"/>
                  <a:pt x="212915" y="110035"/>
                </a:cubicBezTo>
                <a:close/>
              </a:path>
            </a:pathLst>
          </a:custGeom>
          <a:solidFill>
            <a:srgbClr val="A6A6A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51" name="Forma libre: forma 108">
            <a:extLst>
              <a:ext uri="{FF2B5EF4-FFF2-40B4-BE49-F238E27FC236}">
                <a16:creationId xmlns:a16="http://schemas.microsoft.com/office/drawing/2014/main" id="{A5C5317D-2CDE-47B1-C239-FA7E1444EA9C}"/>
              </a:ext>
            </a:extLst>
          </p:cNvPr>
          <p:cNvSpPr/>
          <p:nvPr/>
        </p:nvSpPr>
        <p:spPr>
          <a:xfrm>
            <a:off x="7448699" y="6066298"/>
            <a:ext cx="203268" cy="109417"/>
          </a:xfrm>
          <a:custGeom>
            <a:avLst/>
            <a:gdLst>
              <a:gd name="connsiteX0" fmla="*/ 103313 w 203268"/>
              <a:gd name="connsiteY0" fmla="*/ 109084 h 109417"/>
              <a:gd name="connsiteX1" fmla="*/ 55688 w 203268"/>
              <a:gd name="connsiteY1" fmla="*/ 109084 h 109417"/>
              <a:gd name="connsiteX2" fmla="*/ -1462 w 203268"/>
              <a:gd name="connsiteY2" fmla="*/ 59078 h 109417"/>
              <a:gd name="connsiteX3" fmla="*/ 53783 w 203268"/>
              <a:gd name="connsiteY3" fmla="*/ 784 h 109417"/>
              <a:gd name="connsiteX4" fmla="*/ 138936 w 203268"/>
              <a:gd name="connsiteY4" fmla="*/ 784 h 109417"/>
              <a:gd name="connsiteX5" fmla="*/ 201801 w 203268"/>
              <a:gd name="connsiteY5" fmla="*/ 55172 h 109417"/>
              <a:gd name="connsiteX6" fmla="*/ 140460 w 203268"/>
              <a:gd name="connsiteY6" fmla="*/ 109370 h 109417"/>
              <a:gd name="connsiteX7" fmla="*/ 103313 w 203268"/>
              <a:gd name="connsiteY7" fmla="*/ 109084 h 109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268" h="109417">
                <a:moveTo>
                  <a:pt x="103313" y="109084"/>
                </a:moveTo>
                <a:cubicBezTo>
                  <a:pt x="87596" y="109084"/>
                  <a:pt x="71690" y="108131"/>
                  <a:pt x="55688" y="109084"/>
                </a:cubicBezTo>
                <a:cubicBezTo>
                  <a:pt x="19398" y="111656"/>
                  <a:pt x="-890" y="99559"/>
                  <a:pt x="-1462" y="59078"/>
                </a:cubicBezTo>
                <a:cubicBezTo>
                  <a:pt x="-1462" y="20121"/>
                  <a:pt x="12634" y="-644"/>
                  <a:pt x="53783" y="784"/>
                </a:cubicBezTo>
                <a:cubicBezTo>
                  <a:pt x="82358" y="1737"/>
                  <a:pt x="110933" y="1832"/>
                  <a:pt x="138936" y="784"/>
                </a:cubicBezTo>
                <a:cubicBezTo>
                  <a:pt x="177894" y="-1025"/>
                  <a:pt x="201421" y="8595"/>
                  <a:pt x="201801" y="55172"/>
                </a:cubicBezTo>
                <a:cubicBezTo>
                  <a:pt x="202182" y="101750"/>
                  <a:pt x="180370" y="112989"/>
                  <a:pt x="140460" y="109370"/>
                </a:cubicBezTo>
                <a:cubicBezTo>
                  <a:pt x="128649" y="108227"/>
                  <a:pt x="115982" y="109179"/>
                  <a:pt x="103313" y="109084"/>
                </a:cubicBezTo>
                <a:close/>
              </a:path>
            </a:pathLst>
          </a:custGeom>
          <a:solidFill>
            <a:srgbClr val="A6A6A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sp>
        <p:nvSpPr>
          <p:cNvPr id="52" name="Forma libre: forma 109">
            <a:extLst>
              <a:ext uri="{FF2B5EF4-FFF2-40B4-BE49-F238E27FC236}">
                <a16:creationId xmlns:a16="http://schemas.microsoft.com/office/drawing/2014/main" id="{57C6151E-9681-18CF-C650-22EB37D2DD03}"/>
              </a:ext>
            </a:extLst>
          </p:cNvPr>
          <p:cNvSpPr/>
          <p:nvPr/>
        </p:nvSpPr>
        <p:spPr>
          <a:xfrm>
            <a:off x="7199048" y="6066072"/>
            <a:ext cx="202989" cy="109229"/>
          </a:xfrm>
          <a:custGeom>
            <a:avLst/>
            <a:gdLst>
              <a:gd name="connsiteX0" fmla="*/ 100076 w 202989"/>
              <a:gd name="connsiteY0" fmla="*/ 109310 h 109229"/>
              <a:gd name="connsiteX1" fmla="*/ 61976 w 202989"/>
              <a:gd name="connsiteY1" fmla="*/ 109310 h 109229"/>
              <a:gd name="connsiteX2" fmla="*/ -1461 w 202989"/>
              <a:gd name="connsiteY2" fmla="*/ 57304 h 109229"/>
              <a:gd name="connsiteX3" fmla="*/ 63880 w 202989"/>
              <a:gd name="connsiteY3" fmla="*/ 821 h 109229"/>
              <a:gd name="connsiteX4" fmla="*/ 144366 w 202989"/>
              <a:gd name="connsiteY4" fmla="*/ 821 h 109229"/>
              <a:gd name="connsiteX5" fmla="*/ 201516 w 202989"/>
              <a:gd name="connsiteY5" fmla="*/ 57113 h 109229"/>
              <a:gd name="connsiteX6" fmla="*/ 142175 w 202989"/>
              <a:gd name="connsiteY6" fmla="*/ 109120 h 109229"/>
              <a:gd name="connsiteX7" fmla="*/ 100076 w 202989"/>
              <a:gd name="connsiteY7" fmla="*/ 109310 h 10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2989" h="109229">
                <a:moveTo>
                  <a:pt x="100076" y="109310"/>
                </a:moveTo>
                <a:cubicBezTo>
                  <a:pt x="87502" y="109310"/>
                  <a:pt x="74834" y="108644"/>
                  <a:pt x="61976" y="109310"/>
                </a:cubicBezTo>
                <a:cubicBezTo>
                  <a:pt x="24351" y="111882"/>
                  <a:pt x="-1271" y="105977"/>
                  <a:pt x="-1461" y="57304"/>
                </a:cubicBezTo>
                <a:cubicBezTo>
                  <a:pt x="-1652" y="8631"/>
                  <a:pt x="23494" y="-1180"/>
                  <a:pt x="63880" y="821"/>
                </a:cubicBezTo>
                <a:cubicBezTo>
                  <a:pt x="90646" y="2154"/>
                  <a:pt x="117601" y="2059"/>
                  <a:pt x="144366" y="821"/>
                </a:cubicBezTo>
                <a:cubicBezTo>
                  <a:pt x="184181" y="-799"/>
                  <a:pt x="201516" y="16918"/>
                  <a:pt x="201516" y="57113"/>
                </a:cubicBezTo>
                <a:cubicBezTo>
                  <a:pt x="202088" y="100357"/>
                  <a:pt x="180275" y="112263"/>
                  <a:pt x="142175" y="109120"/>
                </a:cubicBezTo>
                <a:cubicBezTo>
                  <a:pt x="128174" y="108358"/>
                  <a:pt x="114268" y="109310"/>
                  <a:pt x="100076" y="109310"/>
                </a:cubicBezTo>
                <a:close/>
              </a:path>
            </a:pathLst>
          </a:custGeom>
          <a:solidFill>
            <a:srgbClr val="A6A6A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  <p:pic>
        <p:nvPicPr>
          <p:cNvPr id="53" name="Gráfico 111">
            <a:extLst>
              <a:ext uri="{FF2B5EF4-FFF2-40B4-BE49-F238E27FC236}">
                <a16:creationId xmlns:a16="http://schemas.microsoft.com/office/drawing/2014/main" id="{75ED89C2-9C27-8DC6-1A3F-F89B91F75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92644" y="5151031"/>
            <a:ext cx="1161479" cy="1161479"/>
          </a:xfrm>
          <a:prstGeom prst="rect">
            <a:avLst/>
          </a:prstGeom>
        </p:spPr>
      </p:pic>
      <p:pic>
        <p:nvPicPr>
          <p:cNvPr id="54" name="Gráfico 113">
            <a:extLst>
              <a:ext uri="{FF2B5EF4-FFF2-40B4-BE49-F238E27FC236}">
                <a16:creationId xmlns:a16="http://schemas.microsoft.com/office/drawing/2014/main" id="{EE584BD4-09C5-0721-A58D-FF333FBE0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60248" y="5304263"/>
            <a:ext cx="90487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328329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38885A3-526B-464E-0DBE-A48FED5BDF0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C8AE9FF-7D3A-BFEB-2D8C-771C900DFCA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E233469-D3D8-6CEA-7BDC-01255B290F3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9189" y="2784715"/>
            <a:ext cx="2088198" cy="2088198"/>
          </a:xfrm>
        </p:spPr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130D5A7-52FE-2527-EC2B-851666AC6A4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9016" y="2784715"/>
            <a:ext cx="2088198" cy="2088198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46DED0-9654-E0F2-3AC9-AE373E8208CC}"/>
              </a:ext>
            </a:extLst>
          </p:cNvPr>
          <p:cNvSpPr txBox="1"/>
          <p:nvPr/>
        </p:nvSpPr>
        <p:spPr>
          <a:xfrm>
            <a:off x="165371" y="341284"/>
            <a:ext cx="1173155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</a:t>
            </a:r>
            <a:r>
              <a:rPr lang="fa-IR" altLang="en-US" sz="3200" b="1" dirty="0">
                <a:solidFill>
                  <a:srgbClr val="26262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را وارد نمایید</a:t>
            </a:r>
            <a:endParaRPr lang="fa-IR" altLang="en-US" b="1" dirty="0">
              <a:solidFill>
                <a:srgbClr val="262626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CC7A19-776A-E3DA-8C83-BDAE79066425}"/>
              </a:ext>
            </a:extLst>
          </p:cNvPr>
          <p:cNvSpPr txBox="1"/>
          <p:nvPr/>
        </p:nvSpPr>
        <p:spPr>
          <a:xfrm>
            <a:off x="272376" y="1184160"/>
            <a:ext cx="11517548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8E02D3E-4BDC-A5BC-A437-796EC0129EEF}"/>
              </a:ext>
            </a:extLst>
          </p:cNvPr>
          <p:cNvSpPr/>
          <p:nvPr/>
        </p:nvSpPr>
        <p:spPr>
          <a:xfrm>
            <a:off x="8484512" y="5023489"/>
            <a:ext cx="1797205" cy="437745"/>
          </a:xfrm>
          <a:prstGeom prst="round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E804366-05E1-4B8F-0405-D03FAC6CE782}"/>
              </a:ext>
            </a:extLst>
          </p:cNvPr>
          <p:cNvSpPr/>
          <p:nvPr/>
        </p:nvSpPr>
        <p:spPr>
          <a:xfrm>
            <a:off x="6244685" y="5023489"/>
            <a:ext cx="1797205" cy="437745"/>
          </a:xfrm>
          <a:prstGeom prst="round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91490-66A6-F688-54AA-FF651C09ED8A}"/>
              </a:ext>
            </a:extLst>
          </p:cNvPr>
          <p:cNvSpPr/>
          <p:nvPr/>
        </p:nvSpPr>
        <p:spPr>
          <a:xfrm>
            <a:off x="4004858" y="5023489"/>
            <a:ext cx="1797205" cy="437745"/>
          </a:xfrm>
          <a:prstGeom prst="round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08870B8-704C-3EFD-A7E0-21B93C3EBC3D}"/>
              </a:ext>
            </a:extLst>
          </p:cNvPr>
          <p:cNvSpPr/>
          <p:nvPr/>
        </p:nvSpPr>
        <p:spPr>
          <a:xfrm>
            <a:off x="1765031" y="5023489"/>
            <a:ext cx="1797205" cy="437745"/>
          </a:xfrm>
          <a:prstGeom prst="roundRect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CC416C-9893-D43F-07D6-FD4C88134AB5}"/>
              </a:ext>
            </a:extLst>
          </p:cNvPr>
          <p:cNvSpPr txBox="1"/>
          <p:nvPr/>
        </p:nvSpPr>
        <p:spPr>
          <a:xfrm>
            <a:off x="1702964" y="4958844"/>
            <a:ext cx="1921337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نام پزشک مورد نظر</a:t>
            </a:r>
            <a:endParaRPr lang="fa-IR" altLang="en-US" sz="11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6FCA98-0A6B-0781-59AA-70DE3ADB14C1}"/>
              </a:ext>
            </a:extLst>
          </p:cNvPr>
          <p:cNvSpPr txBox="1"/>
          <p:nvPr/>
        </p:nvSpPr>
        <p:spPr>
          <a:xfrm>
            <a:off x="3942791" y="4958844"/>
            <a:ext cx="1921337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نام پزشک مورد نظر</a:t>
            </a:r>
            <a:endParaRPr lang="fa-IR" altLang="en-US" sz="11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6CCEBE-D10D-6A3C-F2A9-C928293B04B0}"/>
              </a:ext>
            </a:extLst>
          </p:cNvPr>
          <p:cNvSpPr txBox="1"/>
          <p:nvPr/>
        </p:nvSpPr>
        <p:spPr>
          <a:xfrm>
            <a:off x="6182618" y="4958844"/>
            <a:ext cx="1921337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نام پزشک مورد نظر</a:t>
            </a:r>
            <a:endParaRPr lang="fa-IR" altLang="en-US" sz="11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EC6F83-51F0-6750-E04D-4036A0322166}"/>
              </a:ext>
            </a:extLst>
          </p:cNvPr>
          <p:cNvSpPr txBox="1"/>
          <p:nvPr/>
        </p:nvSpPr>
        <p:spPr>
          <a:xfrm>
            <a:off x="8422445" y="4958844"/>
            <a:ext cx="1921337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نام پزشک مورد نظر</a:t>
            </a:r>
            <a:endParaRPr lang="fa-IR" altLang="en-US" sz="11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6656575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8" grpId="0" animBg="1"/>
      <p:bldP spid="10" grpId="0"/>
      <p:bldP spid="12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E422168-F6E4-697B-6530-DFC0DDAA57C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15000"/>
              </a:prstClr>
            </a:outerShdw>
          </a:effectLst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0AC0CE3-C896-D9B5-6453-B69DFC3D40E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15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A9DE44-D8A1-1DF4-29DA-0FE16D372D2E}"/>
              </a:ext>
            </a:extLst>
          </p:cNvPr>
          <p:cNvSpPr txBox="1"/>
          <p:nvPr/>
        </p:nvSpPr>
        <p:spPr>
          <a:xfrm>
            <a:off x="824947" y="2185707"/>
            <a:ext cx="3925957" cy="203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4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28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0F7189-5F60-5D2C-2B74-124757323E9B}"/>
              </a:ext>
            </a:extLst>
          </p:cNvPr>
          <p:cNvSpPr txBox="1"/>
          <p:nvPr/>
        </p:nvSpPr>
        <p:spPr>
          <a:xfrm>
            <a:off x="824947" y="4304664"/>
            <a:ext cx="38563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endParaRPr lang="en-US" sz="1600" dirty="0"/>
          </a:p>
        </p:txBody>
      </p:sp>
      <p:sp>
        <p:nvSpPr>
          <p:cNvPr id="6" name="Forma libre: forma 46">
            <a:extLst>
              <a:ext uri="{FF2B5EF4-FFF2-40B4-BE49-F238E27FC236}">
                <a16:creationId xmlns:a16="http://schemas.microsoft.com/office/drawing/2014/main" id="{0F5A6D4A-C3C1-81F2-A726-D17C55E30C52}"/>
              </a:ext>
            </a:extLst>
          </p:cNvPr>
          <p:cNvSpPr/>
          <p:nvPr/>
        </p:nvSpPr>
        <p:spPr>
          <a:xfrm>
            <a:off x="3705712" y="839993"/>
            <a:ext cx="975618" cy="1224041"/>
          </a:xfrm>
          <a:custGeom>
            <a:avLst/>
            <a:gdLst>
              <a:gd name="connsiteX0" fmla="*/ 443779 w 812077"/>
              <a:gd name="connsiteY0" fmla="*/ 1018341 h 1018857"/>
              <a:gd name="connsiteX1" fmla="*/ 199787 w 812077"/>
              <a:gd name="connsiteY1" fmla="*/ 1018341 h 1018857"/>
              <a:gd name="connsiteX2" fmla="*/ 169716 w 812077"/>
              <a:gd name="connsiteY2" fmla="*/ 1008210 h 1018857"/>
              <a:gd name="connsiteX3" fmla="*/ 184219 w 812077"/>
              <a:gd name="connsiteY3" fmla="*/ 960862 h 1018857"/>
              <a:gd name="connsiteX4" fmla="*/ 234126 w 812077"/>
              <a:gd name="connsiteY4" fmla="*/ 939534 h 1018857"/>
              <a:gd name="connsiteX5" fmla="*/ 337673 w 812077"/>
              <a:gd name="connsiteY5" fmla="*/ 922792 h 1018857"/>
              <a:gd name="connsiteX6" fmla="*/ 356015 w 812077"/>
              <a:gd name="connsiteY6" fmla="*/ 910422 h 1018857"/>
              <a:gd name="connsiteX7" fmla="*/ 341405 w 812077"/>
              <a:gd name="connsiteY7" fmla="*/ 887281 h 1018857"/>
              <a:gd name="connsiteX8" fmla="*/ 263664 w 812077"/>
              <a:gd name="connsiteY8" fmla="*/ 847824 h 1018857"/>
              <a:gd name="connsiteX9" fmla="*/ 230820 w 812077"/>
              <a:gd name="connsiteY9" fmla="*/ 838014 h 1018857"/>
              <a:gd name="connsiteX10" fmla="*/ 154999 w 812077"/>
              <a:gd name="connsiteY10" fmla="*/ 784694 h 1018857"/>
              <a:gd name="connsiteX11" fmla="*/ 120875 w 812077"/>
              <a:gd name="connsiteY11" fmla="*/ 760380 h 1018857"/>
              <a:gd name="connsiteX12" fmla="*/ 21060 w 812077"/>
              <a:gd name="connsiteY12" fmla="*/ 737772 h 1018857"/>
              <a:gd name="connsiteX13" fmla="*/ -268 w 812077"/>
              <a:gd name="connsiteY13" fmla="*/ 693411 h 1018857"/>
              <a:gd name="connsiteX14" fmla="*/ 12529 w 812077"/>
              <a:gd name="connsiteY14" fmla="*/ 681360 h 1018857"/>
              <a:gd name="connsiteX15" fmla="*/ 26179 w 812077"/>
              <a:gd name="connsiteY15" fmla="*/ 681360 h 1018857"/>
              <a:gd name="connsiteX16" fmla="*/ 428210 w 812077"/>
              <a:gd name="connsiteY16" fmla="*/ 681360 h 1018857"/>
              <a:gd name="connsiteX17" fmla="*/ 456895 w 812077"/>
              <a:gd name="connsiteY17" fmla="*/ 693624 h 1018857"/>
              <a:gd name="connsiteX18" fmla="*/ 441646 w 812077"/>
              <a:gd name="connsiteY18" fmla="*/ 734360 h 1018857"/>
              <a:gd name="connsiteX19" fmla="*/ 342685 w 812077"/>
              <a:gd name="connsiteY19" fmla="*/ 760593 h 1018857"/>
              <a:gd name="connsiteX20" fmla="*/ 334900 w 812077"/>
              <a:gd name="connsiteY20" fmla="*/ 760593 h 1018857"/>
              <a:gd name="connsiteX21" fmla="*/ 305254 w 812077"/>
              <a:gd name="connsiteY21" fmla="*/ 773497 h 1018857"/>
              <a:gd name="connsiteX22" fmla="*/ 325516 w 812077"/>
              <a:gd name="connsiteY22" fmla="*/ 794824 h 1018857"/>
              <a:gd name="connsiteX23" fmla="*/ 478970 w 812077"/>
              <a:gd name="connsiteY23" fmla="*/ 826816 h 1018857"/>
              <a:gd name="connsiteX24" fmla="*/ 696301 w 812077"/>
              <a:gd name="connsiteY24" fmla="*/ 627187 h 1018857"/>
              <a:gd name="connsiteX25" fmla="*/ 644368 w 812077"/>
              <a:gd name="connsiteY25" fmla="*/ 413908 h 1018857"/>
              <a:gd name="connsiteX26" fmla="*/ 620054 w 812077"/>
              <a:gd name="connsiteY26" fmla="*/ 403244 h 1018857"/>
              <a:gd name="connsiteX27" fmla="*/ 610456 w 812077"/>
              <a:gd name="connsiteY27" fmla="*/ 403884 h 1018857"/>
              <a:gd name="connsiteX28" fmla="*/ 541461 w 812077"/>
              <a:gd name="connsiteY28" fmla="*/ 433850 h 1018857"/>
              <a:gd name="connsiteX29" fmla="*/ 455403 w 812077"/>
              <a:gd name="connsiteY29" fmla="*/ 521188 h 1018857"/>
              <a:gd name="connsiteX30" fmla="*/ 426823 w 812077"/>
              <a:gd name="connsiteY30" fmla="*/ 521721 h 1018857"/>
              <a:gd name="connsiteX31" fmla="*/ 294270 w 812077"/>
              <a:gd name="connsiteY31" fmla="*/ 389594 h 1018857"/>
              <a:gd name="connsiteX32" fmla="*/ 293417 w 812077"/>
              <a:gd name="connsiteY32" fmla="*/ 353124 h 1018857"/>
              <a:gd name="connsiteX33" fmla="*/ 616749 w 812077"/>
              <a:gd name="connsiteY33" fmla="*/ 29260 h 1018857"/>
              <a:gd name="connsiteX34" fmla="*/ 727866 w 812077"/>
              <a:gd name="connsiteY34" fmla="*/ 24354 h 1018857"/>
              <a:gd name="connsiteX35" fmla="*/ 797822 w 812077"/>
              <a:gd name="connsiteY35" fmla="*/ 99535 h 1018857"/>
              <a:gd name="connsiteX36" fmla="*/ 786305 w 812077"/>
              <a:gd name="connsiteY36" fmla="*/ 188793 h 1018857"/>
              <a:gd name="connsiteX37" fmla="*/ 701527 w 812077"/>
              <a:gd name="connsiteY37" fmla="*/ 274637 h 1018857"/>
              <a:gd name="connsiteX38" fmla="*/ 692356 w 812077"/>
              <a:gd name="connsiteY38" fmla="*/ 297031 h 1018857"/>
              <a:gd name="connsiteX39" fmla="*/ 731812 w 812077"/>
              <a:gd name="connsiteY39" fmla="*/ 407403 h 1018857"/>
              <a:gd name="connsiteX40" fmla="*/ 776174 w 812077"/>
              <a:gd name="connsiteY40" fmla="*/ 530892 h 1018857"/>
              <a:gd name="connsiteX41" fmla="*/ 762951 w 812077"/>
              <a:gd name="connsiteY41" fmla="*/ 676028 h 1018857"/>
              <a:gd name="connsiteX42" fmla="*/ 610349 w 812077"/>
              <a:gd name="connsiteY42" fmla="*/ 862647 h 1018857"/>
              <a:gd name="connsiteX43" fmla="*/ 546366 w 812077"/>
              <a:gd name="connsiteY43" fmla="*/ 890267 h 1018857"/>
              <a:gd name="connsiteX44" fmla="*/ 529410 w 812077"/>
              <a:gd name="connsiteY44" fmla="*/ 910422 h 1018857"/>
              <a:gd name="connsiteX45" fmla="*/ 549886 w 812077"/>
              <a:gd name="connsiteY45" fmla="*/ 921832 h 1018857"/>
              <a:gd name="connsiteX46" fmla="*/ 682865 w 812077"/>
              <a:gd name="connsiteY46" fmla="*/ 948385 h 1018857"/>
              <a:gd name="connsiteX47" fmla="*/ 719336 w 812077"/>
              <a:gd name="connsiteY47" fmla="*/ 996480 h 1018857"/>
              <a:gd name="connsiteX48" fmla="*/ 698008 w 812077"/>
              <a:gd name="connsiteY48" fmla="*/ 1017808 h 1018857"/>
              <a:gd name="connsiteX49" fmla="*/ 443779 w 812077"/>
              <a:gd name="connsiteY49" fmla="*/ 1018341 h 1018857"/>
              <a:gd name="connsiteX50" fmla="*/ 514801 w 812077"/>
              <a:gd name="connsiteY50" fmla="*/ 318359 h 1018857"/>
              <a:gd name="connsiteX51" fmla="*/ 625920 w 812077"/>
              <a:gd name="connsiteY51" fmla="*/ 225370 h 1018857"/>
              <a:gd name="connsiteX52" fmla="*/ 647248 w 812077"/>
              <a:gd name="connsiteY52" fmla="*/ 221317 h 1018857"/>
              <a:gd name="connsiteX53" fmla="*/ 721895 w 812077"/>
              <a:gd name="connsiteY53" fmla="*/ 146670 h 1018857"/>
              <a:gd name="connsiteX54" fmla="*/ 725414 w 812077"/>
              <a:gd name="connsiteY54" fmla="*/ 128296 h 1018857"/>
              <a:gd name="connsiteX55" fmla="*/ 723814 w 812077"/>
              <a:gd name="connsiteY55" fmla="*/ 126408 h 1018857"/>
              <a:gd name="connsiteX56" fmla="*/ 686810 w 812077"/>
              <a:gd name="connsiteY56" fmla="*/ 89404 h 1018857"/>
              <a:gd name="connsiteX57" fmla="*/ 666762 w 812077"/>
              <a:gd name="connsiteY57" fmla="*/ 87879 h 1018857"/>
              <a:gd name="connsiteX58" fmla="*/ 664096 w 812077"/>
              <a:gd name="connsiteY58" fmla="*/ 91004 h 1018857"/>
              <a:gd name="connsiteX59" fmla="*/ 394725 w 812077"/>
              <a:gd name="connsiteY59" fmla="*/ 360482 h 1018857"/>
              <a:gd name="connsiteX60" fmla="*/ 394725 w 812077"/>
              <a:gd name="connsiteY60" fmla="*/ 379570 h 1018857"/>
              <a:gd name="connsiteX61" fmla="*/ 430449 w 812077"/>
              <a:gd name="connsiteY61" fmla="*/ 415401 h 1018857"/>
              <a:gd name="connsiteX62" fmla="*/ 449111 w 812077"/>
              <a:gd name="connsiteY62" fmla="*/ 419656 h 1018857"/>
              <a:gd name="connsiteX63" fmla="*/ 453376 w 812077"/>
              <a:gd name="connsiteY63" fmla="*/ 415401 h 1018857"/>
              <a:gd name="connsiteX64" fmla="*/ 487928 w 812077"/>
              <a:gd name="connsiteY64" fmla="*/ 380957 h 1018857"/>
              <a:gd name="connsiteX65" fmla="*/ 514801 w 812077"/>
              <a:gd name="connsiteY65" fmla="*/ 318359 h 1018857"/>
              <a:gd name="connsiteX66" fmla="*/ 570573 w 812077"/>
              <a:gd name="connsiteY66" fmla="*/ 311748 h 1018857"/>
              <a:gd name="connsiteX67" fmla="*/ 602565 w 812077"/>
              <a:gd name="connsiteY67" fmla="*/ 349605 h 1018857"/>
              <a:gd name="connsiteX68" fmla="*/ 642555 w 812077"/>
              <a:gd name="connsiteY68" fmla="*/ 315587 h 1018857"/>
              <a:gd name="connsiteX69" fmla="*/ 603738 w 812077"/>
              <a:gd name="connsiteY69" fmla="*/ 276983 h 1018857"/>
              <a:gd name="connsiteX70" fmla="*/ 570466 w 812077"/>
              <a:gd name="connsiteY70" fmla="*/ 307653 h 1018857"/>
              <a:gd name="connsiteX71" fmla="*/ 570573 w 812077"/>
              <a:gd name="connsiteY71" fmla="*/ 311748 h 1018857"/>
              <a:gd name="connsiteX72" fmla="*/ 250016 w 812077"/>
              <a:gd name="connsiteY72" fmla="*/ 759634 h 1018857"/>
              <a:gd name="connsiteX73" fmla="*/ 230393 w 812077"/>
              <a:gd name="connsiteY73" fmla="*/ 736717 h 1018857"/>
              <a:gd name="connsiteX74" fmla="*/ 227301 w 812077"/>
              <a:gd name="connsiteY74" fmla="*/ 736706 h 1018857"/>
              <a:gd name="connsiteX75" fmla="*/ 205973 w 812077"/>
              <a:gd name="connsiteY75" fmla="*/ 758780 h 1018857"/>
              <a:gd name="connsiteX76" fmla="*/ 227940 w 812077"/>
              <a:gd name="connsiteY76" fmla="*/ 782134 h 1018857"/>
              <a:gd name="connsiteX77" fmla="*/ 249589 w 812077"/>
              <a:gd name="connsiteY77" fmla="*/ 759953 h 10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812077" h="1018857">
                <a:moveTo>
                  <a:pt x="443779" y="1018341"/>
                </a:moveTo>
                <a:cubicBezTo>
                  <a:pt x="362413" y="1018341"/>
                  <a:pt x="281047" y="1018341"/>
                  <a:pt x="199787" y="1018341"/>
                </a:cubicBezTo>
                <a:cubicBezTo>
                  <a:pt x="189124" y="1018341"/>
                  <a:pt x="175154" y="1024313"/>
                  <a:pt x="169716" y="1008210"/>
                </a:cubicBezTo>
                <a:cubicBezTo>
                  <a:pt x="164384" y="990945"/>
                  <a:pt x="170143" y="972155"/>
                  <a:pt x="184219" y="960862"/>
                </a:cubicBezTo>
                <a:cubicBezTo>
                  <a:pt x="199255" y="950401"/>
                  <a:pt x="216210" y="943139"/>
                  <a:pt x="234126" y="939534"/>
                </a:cubicBezTo>
                <a:cubicBezTo>
                  <a:pt x="268144" y="931035"/>
                  <a:pt x="302695" y="925426"/>
                  <a:pt x="337673" y="922792"/>
                </a:cubicBezTo>
                <a:cubicBezTo>
                  <a:pt x="346310" y="922259"/>
                  <a:pt x="354948" y="922792"/>
                  <a:pt x="356015" y="910422"/>
                </a:cubicBezTo>
                <a:cubicBezTo>
                  <a:pt x="357081" y="898051"/>
                  <a:pt x="354521" y="890800"/>
                  <a:pt x="341405" y="887281"/>
                </a:cubicBezTo>
                <a:cubicBezTo>
                  <a:pt x="313466" y="878643"/>
                  <a:pt x="287126" y="865303"/>
                  <a:pt x="263664" y="847824"/>
                </a:cubicBezTo>
                <a:cubicBezTo>
                  <a:pt x="254068" y="841085"/>
                  <a:pt x="242550" y="837640"/>
                  <a:pt x="230820" y="838014"/>
                </a:cubicBezTo>
                <a:cubicBezTo>
                  <a:pt x="196269" y="839709"/>
                  <a:pt x="165023" y="817741"/>
                  <a:pt x="154999" y="784694"/>
                </a:cubicBezTo>
                <a:cubicBezTo>
                  <a:pt x="149134" y="765819"/>
                  <a:pt x="138151" y="760913"/>
                  <a:pt x="120875" y="760380"/>
                </a:cubicBezTo>
                <a:cubicBezTo>
                  <a:pt x="86430" y="759975"/>
                  <a:pt x="52412" y="752265"/>
                  <a:pt x="21060" y="737772"/>
                </a:cubicBezTo>
                <a:cubicBezTo>
                  <a:pt x="479" y="727962"/>
                  <a:pt x="-4426" y="716444"/>
                  <a:pt x="-268" y="693411"/>
                </a:cubicBezTo>
                <a:cubicBezTo>
                  <a:pt x="52" y="686607"/>
                  <a:pt x="5704" y="681296"/>
                  <a:pt x="12529" y="681360"/>
                </a:cubicBezTo>
                <a:cubicBezTo>
                  <a:pt x="17007" y="681360"/>
                  <a:pt x="21593" y="681360"/>
                  <a:pt x="26179" y="681360"/>
                </a:cubicBezTo>
                <a:cubicBezTo>
                  <a:pt x="160118" y="681360"/>
                  <a:pt x="294164" y="681360"/>
                  <a:pt x="428210" y="681360"/>
                </a:cubicBezTo>
                <a:cubicBezTo>
                  <a:pt x="438874" y="681360"/>
                  <a:pt x="453697" y="676881"/>
                  <a:pt x="456895" y="693624"/>
                </a:cubicBezTo>
                <a:cubicBezTo>
                  <a:pt x="460095" y="710366"/>
                  <a:pt x="458281" y="725616"/>
                  <a:pt x="441646" y="734360"/>
                </a:cubicBezTo>
                <a:cubicBezTo>
                  <a:pt x="410721" y="749684"/>
                  <a:pt x="377129" y="758599"/>
                  <a:pt x="342685" y="760593"/>
                </a:cubicBezTo>
                <a:cubicBezTo>
                  <a:pt x="340125" y="760593"/>
                  <a:pt x="337566" y="760593"/>
                  <a:pt x="334900" y="760593"/>
                </a:cubicBezTo>
                <a:cubicBezTo>
                  <a:pt x="323277" y="761126"/>
                  <a:pt x="309093" y="760593"/>
                  <a:pt x="305254" y="773497"/>
                </a:cubicBezTo>
                <a:cubicBezTo>
                  <a:pt x="301415" y="786400"/>
                  <a:pt x="316984" y="790239"/>
                  <a:pt x="325516" y="794824"/>
                </a:cubicBezTo>
                <a:cubicBezTo>
                  <a:pt x="371690" y="822327"/>
                  <a:pt x="425650" y="833588"/>
                  <a:pt x="478970" y="826816"/>
                </a:cubicBezTo>
                <a:cubicBezTo>
                  <a:pt x="586569" y="813433"/>
                  <a:pt x="673801" y="733272"/>
                  <a:pt x="696301" y="627187"/>
                </a:cubicBezTo>
                <a:cubicBezTo>
                  <a:pt x="713043" y="546461"/>
                  <a:pt x="690543" y="477892"/>
                  <a:pt x="644368" y="413908"/>
                </a:cubicBezTo>
                <a:cubicBezTo>
                  <a:pt x="638609" y="405910"/>
                  <a:pt x="631891" y="398659"/>
                  <a:pt x="620054" y="403244"/>
                </a:cubicBezTo>
                <a:cubicBezTo>
                  <a:pt x="616961" y="404460"/>
                  <a:pt x="613656" y="404684"/>
                  <a:pt x="610456" y="403884"/>
                </a:cubicBezTo>
                <a:cubicBezTo>
                  <a:pt x="579212" y="395246"/>
                  <a:pt x="560550" y="413375"/>
                  <a:pt x="541461" y="433850"/>
                </a:cubicBezTo>
                <a:cubicBezTo>
                  <a:pt x="513628" y="463709"/>
                  <a:pt x="483982" y="491862"/>
                  <a:pt x="455403" y="521188"/>
                </a:cubicBezTo>
                <a:cubicBezTo>
                  <a:pt x="445485" y="531318"/>
                  <a:pt x="438128" y="533238"/>
                  <a:pt x="426823" y="521721"/>
                </a:cubicBezTo>
                <a:cubicBezTo>
                  <a:pt x="383315" y="477071"/>
                  <a:pt x="339166" y="433029"/>
                  <a:pt x="294270" y="389594"/>
                </a:cubicBezTo>
                <a:cubicBezTo>
                  <a:pt x="280835" y="376478"/>
                  <a:pt x="278914" y="367414"/>
                  <a:pt x="293417" y="353124"/>
                </a:cubicBezTo>
                <a:cubicBezTo>
                  <a:pt x="401763" y="245738"/>
                  <a:pt x="510535" y="138779"/>
                  <a:pt x="616749" y="29260"/>
                </a:cubicBezTo>
                <a:cubicBezTo>
                  <a:pt x="656632" y="-11796"/>
                  <a:pt x="686277" y="-4545"/>
                  <a:pt x="727866" y="24354"/>
                </a:cubicBezTo>
                <a:cubicBezTo>
                  <a:pt x="756446" y="43923"/>
                  <a:pt x="780333" y="69602"/>
                  <a:pt x="797822" y="99535"/>
                </a:cubicBezTo>
                <a:cubicBezTo>
                  <a:pt x="817657" y="133873"/>
                  <a:pt x="814351" y="160000"/>
                  <a:pt x="786305" y="188793"/>
                </a:cubicBezTo>
                <a:cubicBezTo>
                  <a:pt x="758258" y="217585"/>
                  <a:pt x="730107" y="246378"/>
                  <a:pt x="701527" y="274637"/>
                </a:cubicBezTo>
                <a:cubicBezTo>
                  <a:pt x="696301" y="281004"/>
                  <a:pt x="693102" y="288810"/>
                  <a:pt x="692356" y="297031"/>
                </a:cubicBezTo>
                <a:cubicBezTo>
                  <a:pt x="681692" y="342993"/>
                  <a:pt x="710377" y="373279"/>
                  <a:pt x="731812" y="407403"/>
                </a:cubicBezTo>
                <a:cubicBezTo>
                  <a:pt x="754313" y="445346"/>
                  <a:pt x="769456" y="487266"/>
                  <a:pt x="776174" y="530892"/>
                </a:cubicBezTo>
                <a:cubicBezTo>
                  <a:pt x="784066" y="579615"/>
                  <a:pt x="779586" y="629544"/>
                  <a:pt x="762951" y="676028"/>
                </a:cubicBezTo>
                <a:cubicBezTo>
                  <a:pt x="738744" y="755965"/>
                  <a:pt x="683931" y="823073"/>
                  <a:pt x="610349" y="862647"/>
                </a:cubicBezTo>
                <a:cubicBezTo>
                  <a:pt x="590515" y="874943"/>
                  <a:pt x="568973" y="884252"/>
                  <a:pt x="546366" y="890267"/>
                </a:cubicBezTo>
                <a:cubicBezTo>
                  <a:pt x="536981" y="892293"/>
                  <a:pt x="528238" y="897412"/>
                  <a:pt x="529410" y="910422"/>
                </a:cubicBezTo>
                <a:cubicBezTo>
                  <a:pt x="530583" y="923432"/>
                  <a:pt x="541568" y="921086"/>
                  <a:pt x="549886" y="921832"/>
                </a:cubicBezTo>
                <a:cubicBezTo>
                  <a:pt x="595207" y="924242"/>
                  <a:pt x="639996" y="933178"/>
                  <a:pt x="682865" y="948385"/>
                </a:cubicBezTo>
                <a:cubicBezTo>
                  <a:pt x="712297" y="959902"/>
                  <a:pt x="719122" y="969713"/>
                  <a:pt x="719336" y="996480"/>
                </a:cubicBezTo>
                <a:cubicBezTo>
                  <a:pt x="719336" y="1012156"/>
                  <a:pt x="713791" y="1017808"/>
                  <a:pt x="698008" y="1017808"/>
                </a:cubicBezTo>
                <a:cubicBezTo>
                  <a:pt x="612909" y="1018021"/>
                  <a:pt x="528344" y="1018341"/>
                  <a:pt x="443779" y="1018341"/>
                </a:cubicBezTo>
                <a:close/>
                <a:moveTo>
                  <a:pt x="514801" y="318359"/>
                </a:moveTo>
                <a:cubicBezTo>
                  <a:pt x="514801" y="254376"/>
                  <a:pt x="566095" y="213426"/>
                  <a:pt x="625920" y="225370"/>
                </a:cubicBezTo>
                <a:cubicBezTo>
                  <a:pt x="634131" y="226969"/>
                  <a:pt x="640102" y="228142"/>
                  <a:pt x="647248" y="221317"/>
                </a:cubicBezTo>
                <a:cubicBezTo>
                  <a:pt x="671667" y="196151"/>
                  <a:pt x="696622" y="171410"/>
                  <a:pt x="721895" y="146670"/>
                </a:cubicBezTo>
                <a:cubicBezTo>
                  <a:pt x="727973" y="142554"/>
                  <a:pt x="729466" y="134332"/>
                  <a:pt x="725414" y="128296"/>
                </a:cubicBezTo>
                <a:cubicBezTo>
                  <a:pt x="724880" y="127624"/>
                  <a:pt x="724348" y="126984"/>
                  <a:pt x="723814" y="126408"/>
                </a:cubicBezTo>
                <a:cubicBezTo>
                  <a:pt x="713150" y="112502"/>
                  <a:pt x="700674" y="100058"/>
                  <a:pt x="686810" y="89404"/>
                </a:cubicBezTo>
                <a:cubicBezTo>
                  <a:pt x="681692" y="83465"/>
                  <a:pt x="672735" y="82782"/>
                  <a:pt x="666762" y="87879"/>
                </a:cubicBezTo>
                <a:cubicBezTo>
                  <a:pt x="665803" y="88786"/>
                  <a:pt x="664842" y="89831"/>
                  <a:pt x="664096" y="91004"/>
                </a:cubicBezTo>
                <a:cubicBezTo>
                  <a:pt x="574625" y="181082"/>
                  <a:pt x="484836" y="270905"/>
                  <a:pt x="394725" y="360482"/>
                </a:cubicBezTo>
                <a:cubicBezTo>
                  <a:pt x="387579" y="367734"/>
                  <a:pt x="386727" y="372426"/>
                  <a:pt x="394725" y="379570"/>
                </a:cubicBezTo>
                <a:cubicBezTo>
                  <a:pt x="406989" y="391088"/>
                  <a:pt x="419039" y="403031"/>
                  <a:pt x="430449" y="415401"/>
                </a:cubicBezTo>
                <a:cubicBezTo>
                  <a:pt x="434394" y="421736"/>
                  <a:pt x="442819" y="423634"/>
                  <a:pt x="449111" y="419656"/>
                </a:cubicBezTo>
                <a:cubicBezTo>
                  <a:pt x="450817" y="418569"/>
                  <a:pt x="452310" y="417118"/>
                  <a:pt x="453376" y="415401"/>
                </a:cubicBezTo>
                <a:cubicBezTo>
                  <a:pt x="464681" y="403671"/>
                  <a:pt x="475984" y="391941"/>
                  <a:pt x="487928" y="380957"/>
                </a:cubicBezTo>
                <a:cubicBezTo>
                  <a:pt x="507016" y="362721"/>
                  <a:pt x="528131" y="345339"/>
                  <a:pt x="514801" y="318359"/>
                </a:cubicBezTo>
                <a:close/>
                <a:moveTo>
                  <a:pt x="570573" y="311748"/>
                </a:moveTo>
                <a:cubicBezTo>
                  <a:pt x="570573" y="335848"/>
                  <a:pt x="581237" y="349072"/>
                  <a:pt x="602565" y="349605"/>
                </a:cubicBezTo>
                <a:cubicBezTo>
                  <a:pt x="623893" y="350138"/>
                  <a:pt x="642768" y="333929"/>
                  <a:pt x="642555" y="315587"/>
                </a:cubicBezTo>
                <a:cubicBezTo>
                  <a:pt x="641595" y="294579"/>
                  <a:pt x="624747" y="277794"/>
                  <a:pt x="603738" y="276983"/>
                </a:cubicBezTo>
                <a:cubicBezTo>
                  <a:pt x="586037" y="276269"/>
                  <a:pt x="571214" y="290004"/>
                  <a:pt x="570466" y="307653"/>
                </a:cubicBezTo>
                <a:cubicBezTo>
                  <a:pt x="570466" y="309018"/>
                  <a:pt x="570466" y="310383"/>
                  <a:pt x="570573" y="311748"/>
                </a:cubicBezTo>
                <a:close/>
                <a:moveTo>
                  <a:pt x="250016" y="759634"/>
                </a:moveTo>
                <a:cubicBezTo>
                  <a:pt x="250975" y="747892"/>
                  <a:pt x="242124" y="737634"/>
                  <a:pt x="230393" y="736717"/>
                </a:cubicBezTo>
                <a:cubicBezTo>
                  <a:pt x="229327" y="736642"/>
                  <a:pt x="228367" y="736631"/>
                  <a:pt x="227301" y="736706"/>
                </a:cubicBezTo>
                <a:cubicBezTo>
                  <a:pt x="211731" y="735960"/>
                  <a:pt x="205973" y="746090"/>
                  <a:pt x="205973" y="758780"/>
                </a:cubicBezTo>
                <a:cubicBezTo>
                  <a:pt x="205973" y="771470"/>
                  <a:pt x="211624" y="782454"/>
                  <a:pt x="227940" y="782134"/>
                </a:cubicBezTo>
                <a:cubicBezTo>
                  <a:pt x="242870" y="782561"/>
                  <a:pt x="249589" y="774243"/>
                  <a:pt x="249589" y="759953"/>
                </a:cubicBezTo>
                <a:close/>
              </a:path>
            </a:pathLst>
          </a:custGeom>
          <a:solidFill>
            <a:srgbClr val="FD2906"/>
          </a:solidFill>
          <a:ln w="10660" cap="flat">
            <a:noFill/>
            <a:prstDash val="solid"/>
            <a:miter/>
          </a:ln>
        </p:spPr>
        <p:txBody>
          <a:bodyPr rtlCol="0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438753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C914B2C-B500-7927-533B-D1545AB6E71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2760389D-A1AF-E224-700B-F364414DDFD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C8BC42F-88E3-DA8A-DAB4-04DE4FEF0E4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4659C2-E444-5C3F-F1B8-98C5123F5517}"/>
              </a:ext>
            </a:extLst>
          </p:cNvPr>
          <p:cNvSpPr txBox="1"/>
          <p:nvPr/>
        </p:nvSpPr>
        <p:spPr>
          <a:xfrm>
            <a:off x="7431932" y="1634069"/>
            <a:ext cx="3794189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عنوان را وارد نمایید</a:t>
            </a:r>
            <a:endParaRPr lang="fa-IR" altLang="en-US" b="1" dirty="0">
              <a:solidFill>
                <a:srgbClr val="FD2906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384CDF6-2098-DCC1-83AC-C09839BC0B98}"/>
              </a:ext>
            </a:extLst>
          </p:cNvPr>
          <p:cNvGrpSpPr/>
          <p:nvPr/>
        </p:nvGrpSpPr>
        <p:grpSpPr>
          <a:xfrm>
            <a:off x="9682925" y="1488514"/>
            <a:ext cx="1579600" cy="67734"/>
            <a:chOff x="4248031" y="496293"/>
            <a:chExt cx="1579600" cy="6773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88DFEF2-5410-E8DB-C7AF-723B413590AE}"/>
                </a:ext>
              </a:extLst>
            </p:cNvPr>
            <p:cNvSpPr/>
            <p:nvPr/>
          </p:nvSpPr>
          <p:spPr>
            <a:xfrm>
              <a:off x="4248031" y="496293"/>
              <a:ext cx="1054685" cy="677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382D176-9469-4BEE-4598-7876556192E9}"/>
                </a:ext>
              </a:extLst>
            </p:cNvPr>
            <p:cNvSpPr/>
            <p:nvPr/>
          </p:nvSpPr>
          <p:spPr>
            <a:xfrm>
              <a:off x="5458792" y="496293"/>
              <a:ext cx="139955" cy="677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1C13A41-71E1-48C1-F505-342939B7A3F4}"/>
                </a:ext>
              </a:extLst>
            </p:cNvPr>
            <p:cNvSpPr/>
            <p:nvPr/>
          </p:nvSpPr>
          <p:spPr>
            <a:xfrm>
              <a:off x="5754823" y="496293"/>
              <a:ext cx="72808" cy="677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16154B2-DBA3-FFC6-8AF1-6C3620426C25}"/>
              </a:ext>
            </a:extLst>
          </p:cNvPr>
          <p:cNvSpPr txBox="1"/>
          <p:nvPr/>
        </p:nvSpPr>
        <p:spPr>
          <a:xfrm>
            <a:off x="7059562" y="3471104"/>
            <a:ext cx="4130155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5778749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BE52B38-773A-3698-9D2E-EB3A301178B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179D397-B89A-4F9A-3A48-2F844B44964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5418043-9391-0D31-4DCE-4B5D6470A48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7B72DF5D-696B-2928-B401-91B5A96D446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25"/>
          <a:stretch/>
        </p:blipFill>
        <p:spPr>
          <a:xfrm>
            <a:off x="8439150" y="2763520"/>
            <a:ext cx="2012950" cy="2435610"/>
          </a:xfr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C01B518-6EBA-C8A3-15D7-BAB0142A572B}"/>
              </a:ext>
            </a:extLst>
          </p:cNvPr>
          <p:cNvSpPr/>
          <p:nvPr/>
        </p:nvSpPr>
        <p:spPr>
          <a:xfrm>
            <a:off x="1645920" y="5181600"/>
            <a:ext cx="2011680" cy="670560"/>
          </a:xfrm>
          <a:custGeom>
            <a:avLst/>
            <a:gdLst>
              <a:gd name="connsiteX0" fmla="*/ 0 w 2011680"/>
              <a:gd name="connsiteY0" fmla="*/ 0 h 670560"/>
              <a:gd name="connsiteX1" fmla="*/ 2011680 w 2011680"/>
              <a:gd name="connsiteY1" fmla="*/ 0 h 670560"/>
              <a:gd name="connsiteX2" fmla="*/ 2011680 w 2011680"/>
              <a:gd name="connsiteY2" fmla="*/ 528314 h 670560"/>
              <a:gd name="connsiteX3" fmla="*/ 1869434 w 2011680"/>
              <a:gd name="connsiteY3" fmla="*/ 670560 h 670560"/>
              <a:gd name="connsiteX4" fmla="*/ 142246 w 2011680"/>
              <a:gd name="connsiteY4" fmla="*/ 670560 h 670560"/>
              <a:gd name="connsiteX5" fmla="*/ 0 w 2011680"/>
              <a:gd name="connsiteY5" fmla="*/ 528314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1680" h="670560">
                <a:moveTo>
                  <a:pt x="0" y="0"/>
                </a:moveTo>
                <a:lnTo>
                  <a:pt x="2011680" y="0"/>
                </a:lnTo>
                <a:lnTo>
                  <a:pt x="2011680" y="528314"/>
                </a:lnTo>
                <a:cubicBezTo>
                  <a:pt x="2011680" y="606874"/>
                  <a:pt x="1947994" y="670560"/>
                  <a:pt x="1869434" y="670560"/>
                </a:cubicBezTo>
                <a:lnTo>
                  <a:pt x="142246" y="670560"/>
                </a:lnTo>
                <a:cubicBezTo>
                  <a:pt x="63686" y="670560"/>
                  <a:pt x="0" y="606874"/>
                  <a:pt x="0" y="528314"/>
                </a:cubicBezTo>
                <a:close/>
              </a:path>
            </a:pathLst>
          </a:custGeom>
          <a:solidFill>
            <a:srgbClr val="FD2906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EC8BB32-BA76-0752-ED4C-51ED36120106}"/>
              </a:ext>
            </a:extLst>
          </p:cNvPr>
          <p:cNvSpPr/>
          <p:nvPr/>
        </p:nvSpPr>
        <p:spPr>
          <a:xfrm>
            <a:off x="3911600" y="5195604"/>
            <a:ext cx="2011680" cy="670560"/>
          </a:xfrm>
          <a:custGeom>
            <a:avLst/>
            <a:gdLst>
              <a:gd name="connsiteX0" fmla="*/ 0 w 2011680"/>
              <a:gd name="connsiteY0" fmla="*/ 0 h 670560"/>
              <a:gd name="connsiteX1" fmla="*/ 2011680 w 2011680"/>
              <a:gd name="connsiteY1" fmla="*/ 0 h 670560"/>
              <a:gd name="connsiteX2" fmla="*/ 2011680 w 2011680"/>
              <a:gd name="connsiteY2" fmla="*/ 528314 h 670560"/>
              <a:gd name="connsiteX3" fmla="*/ 1869434 w 2011680"/>
              <a:gd name="connsiteY3" fmla="*/ 670560 h 670560"/>
              <a:gd name="connsiteX4" fmla="*/ 142246 w 2011680"/>
              <a:gd name="connsiteY4" fmla="*/ 670560 h 670560"/>
              <a:gd name="connsiteX5" fmla="*/ 0 w 2011680"/>
              <a:gd name="connsiteY5" fmla="*/ 528314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1680" h="670560">
                <a:moveTo>
                  <a:pt x="0" y="0"/>
                </a:moveTo>
                <a:lnTo>
                  <a:pt x="2011680" y="0"/>
                </a:lnTo>
                <a:lnTo>
                  <a:pt x="2011680" y="528314"/>
                </a:lnTo>
                <a:cubicBezTo>
                  <a:pt x="2011680" y="606874"/>
                  <a:pt x="1947994" y="670560"/>
                  <a:pt x="1869434" y="670560"/>
                </a:cubicBezTo>
                <a:lnTo>
                  <a:pt x="142246" y="670560"/>
                </a:lnTo>
                <a:cubicBezTo>
                  <a:pt x="63686" y="670560"/>
                  <a:pt x="0" y="606874"/>
                  <a:pt x="0" y="528314"/>
                </a:cubicBezTo>
                <a:close/>
              </a:path>
            </a:pathLst>
          </a:custGeom>
          <a:solidFill>
            <a:srgbClr val="FD2906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01044C3-1839-4401-9F95-F3AE31457CC4}"/>
              </a:ext>
            </a:extLst>
          </p:cNvPr>
          <p:cNvSpPr/>
          <p:nvPr/>
        </p:nvSpPr>
        <p:spPr>
          <a:xfrm>
            <a:off x="6177280" y="5181600"/>
            <a:ext cx="2011680" cy="670560"/>
          </a:xfrm>
          <a:custGeom>
            <a:avLst/>
            <a:gdLst>
              <a:gd name="connsiteX0" fmla="*/ 0 w 2011680"/>
              <a:gd name="connsiteY0" fmla="*/ 0 h 670560"/>
              <a:gd name="connsiteX1" fmla="*/ 2011680 w 2011680"/>
              <a:gd name="connsiteY1" fmla="*/ 0 h 670560"/>
              <a:gd name="connsiteX2" fmla="*/ 2011680 w 2011680"/>
              <a:gd name="connsiteY2" fmla="*/ 528314 h 670560"/>
              <a:gd name="connsiteX3" fmla="*/ 1869434 w 2011680"/>
              <a:gd name="connsiteY3" fmla="*/ 670560 h 670560"/>
              <a:gd name="connsiteX4" fmla="*/ 142246 w 2011680"/>
              <a:gd name="connsiteY4" fmla="*/ 670560 h 670560"/>
              <a:gd name="connsiteX5" fmla="*/ 0 w 2011680"/>
              <a:gd name="connsiteY5" fmla="*/ 528314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1680" h="670560">
                <a:moveTo>
                  <a:pt x="0" y="0"/>
                </a:moveTo>
                <a:lnTo>
                  <a:pt x="2011680" y="0"/>
                </a:lnTo>
                <a:lnTo>
                  <a:pt x="2011680" y="528314"/>
                </a:lnTo>
                <a:cubicBezTo>
                  <a:pt x="2011680" y="606874"/>
                  <a:pt x="1947994" y="670560"/>
                  <a:pt x="1869434" y="670560"/>
                </a:cubicBezTo>
                <a:lnTo>
                  <a:pt x="142246" y="670560"/>
                </a:lnTo>
                <a:cubicBezTo>
                  <a:pt x="63686" y="670560"/>
                  <a:pt x="0" y="606874"/>
                  <a:pt x="0" y="528314"/>
                </a:cubicBezTo>
                <a:close/>
              </a:path>
            </a:pathLst>
          </a:custGeom>
          <a:solidFill>
            <a:srgbClr val="FD2906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2E5A195-AF37-8A73-8008-33DF7E33C7B1}"/>
              </a:ext>
            </a:extLst>
          </p:cNvPr>
          <p:cNvSpPr/>
          <p:nvPr/>
        </p:nvSpPr>
        <p:spPr>
          <a:xfrm>
            <a:off x="8442960" y="5181600"/>
            <a:ext cx="2011680" cy="670560"/>
          </a:xfrm>
          <a:custGeom>
            <a:avLst/>
            <a:gdLst>
              <a:gd name="connsiteX0" fmla="*/ 0 w 2011680"/>
              <a:gd name="connsiteY0" fmla="*/ 0 h 670560"/>
              <a:gd name="connsiteX1" fmla="*/ 2011680 w 2011680"/>
              <a:gd name="connsiteY1" fmla="*/ 0 h 670560"/>
              <a:gd name="connsiteX2" fmla="*/ 2011680 w 2011680"/>
              <a:gd name="connsiteY2" fmla="*/ 528314 h 670560"/>
              <a:gd name="connsiteX3" fmla="*/ 1869434 w 2011680"/>
              <a:gd name="connsiteY3" fmla="*/ 670560 h 670560"/>
              <a:gd name="connsiteX4" fmla="*/ 142246 w 2011680"/>
              <a:gd name="connsiteY4" fmla="*/ 670560 h 670560"/>
              <a:gd name="connsiteX5" fmla="*/ 0 w 2011680"/>
              <a:gd name="connsiteY5" fmla="*/ 528314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1680" h="670560">
                <a:moveTo>
                  <a:pt x="0" y="0"/>
                </a:moveTo>
                <a:lnTo>
                  <a:pt x="2011680" y="0"/>
                </a:lnTo>
                <a:lnTo>
                  <a:pt x="2011680" y="528314"/>
                </a:lnTo>
                <a:cubicBezTo>
                  <a:pt x="2011680" y="606874"/>
                  <a:pt x="1947994" y="670560"/>
                  <a:pt x="1869434" y="670560"/>
                </a:cubicBezTo>
                <a:lnTo>
                  <a:pt x="142246" y="670560"/>
                </a:lnTo>
                <a:cubicBezTo>
                  <a:pt x="63686" y="670560"/>
                  <a:pt x="0" y="606874"/>
                  <a:pt x="0" y="528314"/>
                </a:cubicBezTo>
                <a:close/>
              </a:path>
            </a:pathLst>
          </a:custGeom>
          <a:solidFill>
            <a:srgbClr val="FD2906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E908DB-FB53-E9F6-BF49-1AE48C2EDEEB}"/>
              </a:ext>
            </a:extLst>
          </p:cNvPr>
          <p:cNvSpPr txBox="1"/>
          <p:nvPr/>
        </p:nvSpPr>
        <p:spPr>
          <a:xfrm>
            <a:off x="165371" y="341284"/>
            <a:ext cx="1173155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D290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</a:t>
            </a:r>
            <a:r>
              <a:rPr lang="fa-IR" altLang="en-US" sz="3200" b="1" dirty="0">
                <a:solidFill>
                  <a:srgbClr val="262626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را وارد نمایید</a:t>
            </a:r>
            <a:endParaRPr lang="fa-IR" altLang="en-US" b="1" dirty="0">
              <a:solidFill>
                <a:srgbClr val="262626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D3575E-6650-EF03-2FC6-A652EC079041}"/>
              </a:ext>
            </a:extLst>
          </p:cNvPr>
          <p:cNvSpPr txBox="1"/>
          <p:nvPr/>
        </p:nvSpPr>
        <p:spPr>
          <a:xfrm>
            <a:off x="272376" y="1184160"/>
            <a:ext cx="11517548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b="1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sz="1600" b="1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E7893B-EF62-9BF4-EABB-142CCD10DC94}"/>
              </a:ext>
            </a:extLst>
          </p:cNvPr>
          <p:cNvSpPr txBox="1"/>
          <p:nvPr/>
        </p:nvSpPr>
        <p:spPr>
          <a:xfrm>
            <a:off x="1710547" y="5270549"/>
            <a:ext cx="1921337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نام پزشک مورد نظر</a:t>
            </a:r>
            <a:endParaRPr lang="fa-IR" altLang="en-US" sz="11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8F6535-B28C-72D4-3E87-DCADFA1D4B35}"/>
              </a:ext>
            </a:extLst>
          </p:cNvPr>
          <p:cNvSpPr txBox="1"/>
          <p:nvPr/>
        </p:nvSpPr>
        <p:spPr>
          <a:xfrm>
            <a:off x="3965864" y="5270549"/>
            <a:ext cx="1921337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نام پزشک مورد نظر</a:t>
            </a:r>
            <a:endParaRPr lang="fa-IR" altLang="en-US" sz="11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9AE3D3-46C6-A3B3-D779-385238B2CBC6}"/>
              </a:ext>
            </a:extLst>
          </p:cNvPr>
          <p:cNvSpPr txBox="1"/>
          <p:nvPr/>
        </p:nvSpPr>
        <p:spPr>
          <a:xfrm>
            <a:off x="6221181" y="5270549"/>
            <a:ext cx="1921337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نام پزشک مورد نظر</a:t>
            </a:r>
            <a:endParaRPr lang="fa-IR" altLang="en-US" sz="11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12F7F0-E74E-0966-903F-8B9AFA345336}"/>
              </a:ext>
            </a:extLst>
          </p:cNvPr>
          <p:cNvSpPr txBox="1"/>
          <p:nvPr/>
        </p:nvSpPr>
        <p:spPr>
          <a:xfrm>
            <a:off x="8476499" y="5270549"/>
            <a:ext cx="1921337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نام پزشک مورد نظر</a:t>
            </a:r>
            <a:endParaRPr lang="fa-IR" altLang="en-US" sz="1100" b="1" dirty="0">
              <a:solidFill>
                <a:schemeClr val="bg1"/>
              </a:solidFill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AC8226A-AE92-C54F-5138-44FAB47A6D66}"/>
              </a:ext>
            </a:extLst>
          </p:cNvPr>
          <p:cNvSpPr/>
          <p:nvPr/>
        </p:nvSpPr>
        <p:spPr>
          <a:xfrm>
            <a:off x="1645920" y="2763520"/>
            <a:ext cx="2011680" cy="3088640"/>
          </a:xfrm>
          <a:prstGeom prst="roundRect">
            <a:avLst>
              <a:gd name="adj" fmla="val 7071"/>
            </a:avLst>
          </a:prstGeom>
          <a:noFill/>
          <a:ln w="28575">
            <a:solidFill>
              <a:srgbClr val="FD290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962E43E-0435-1064-CDE5-35204900D455}"/>
              </a:ext>
            </a:extLst>
          </p:cNvPr>
          <p:cNvSpPr/>
          <p:nvPr/>
        </p:nvSpPr>
        <p:spPr>
          <a:xfrm>
            <a:off x="3911600" y="2763520"/>
            <a:ext cx="2011680" cy="3088640"/>
          </a:xfrm>
          <a:prstGeom prst="roundRect">
            <a:avLst>
              <a:gd name="adj" fmla="val 7071"/>
            </a:avLst>
          </a:prstGeom>
          <a:noFill/>
          <a:ln w="28575">
            <a:solidFill>
              <a:srgbClr val="FD290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D565CDC-F017-14E5-3544-80D211ADABD8}"/>
              </a:ext>
            </a:extLst>
          </p:cNvPr>
          <p:cNvSpPr/>
          <p:nvPr/>
        </p:nvSpPr>
        <p:spPr>
          <a:xfrm>
            <a:off x="6177280" y="2763520"/>
            <a:ext cx="2011680" cy="3088640"/>
          </a:xfrm>
          <a:prstGeom prst="roundRect">
            <a:avLst>
              <a:gd name="adj" fmla="val 7071"/>
            </a:avLst>
          </a:prstGeom>
          <a:noFill/>
          <a:ln w="28575">
            <a:solidFill>
              <a:srgbClr val="FD290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8B050B6-83BE-2F79-F6EF-4130F8AF7023}"/>
              </a:ext>
            </a:extLst>
          </p:cNvPr>
          <p:cNvSpPr/>
          <p:nvPr/>
        </p:nvSpPr>
        <p:spPr>
          <a:xfrm>
            <a:off x="8442960" y="2763520"/>
            <a:ext cx="2011680" cy="3088640"/>
          </a:xfrm>
          <a:prstGeom prst="roundRect">
            <a:avLst>
              <a:gd name="adj" fmla="val 7071"/>
            </a:avLst>
          </a:prstGeom>
          <a:noFill/>
          <a:ln w="28575">
            <a:solidFill>
              <a:srgbClr val="FD290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4238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0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4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" grpId="0"/>
      <p:bldP spid="3" grpId="0"/>
      <p:bldP spid="4" grpId="0"/>
      <p:bldP spid="5" grpId="0"/>
      <p:bldP spid="10" grpId="0"/>
      <p:bldP spid="12" grpId="0"/>
      <p:bldP spid="14" grpId="0" animBg="1"/>
      <p:bldP spid="16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1ED34C6-D308-DC9B-0522-5A17E4061CC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498154-7B9B-F2BF-D0EE-3B856473521D}"/>
              </a:ext>
            </a:extLst>
          </p:cNvPr>
          <p:cNvSpPr txBox="1"/>
          <p:nvPr/>
        </p:nvSpPr>
        <p:spPr>
          <a:xfrm>
            <a:off x="3373593" y="295632"/>
            <a:ext cx="5089470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600" b="1" dirty="0"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  <a:endParaRPr lang="fa-IR" altLang="en-US" sz="2000" b="1" dirty="0">
              <a:latin typeface="Damavand ExtraBold" panose="00000900000000000000" pitchFamily="2" charset="-78"/>
              <a:cs typeface="B Titr" panose="00000700000000000000" pitchFamily="2" charset="-78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1381DF8-3431-C871-D667-A3D1B193B754}"/>
              </a:ext>
            </a:extLst>
          </p:cNvPr>
          <p:cNvSpPr/>
          <p:nvPr/>
        </p:nvSpPr>
        <p:spPr>
          <a:xfrm>
            <a:off x="5554495" y="2954593"/>
            <a:ext cx="5197079" cy="3180735"/>
          </a:xfrm>
          <a:custGeom>
            <a:avLst/>
            <a:gdLst>
              <a:gd name="connsiteX0" fmla="*/ 0 w 5197079"/>
              <a:gd name="connsiteY0" fmla="*/ 0 h 3180735"/>
              <a:gd name="connsiteX1" fmla="*/ 4803145 w 5197079"/>
              <a:gd name="connsiteY1" fmla="*/ 0 h 3180735"/>
              <a:gd name="connsiteX2" fmla="*/ 5197079 w 5197079"/>
              <a:gd name="connsiteY2" fmla="*/ 393934 h 3180735"/>
              <a:gd name="connsiteX3" fmla="*/ 5197079 w 5197079"/>
              <a:gd name="connsiteY3" fmla="*/ 2786801 h 3180735"/>
              <a:gd name="connsiteX4" fmla="*/ 4803145 w 5197079"/>
              <a:gd name="connsiteY4" fmla="*/ 3180735 h 3180735"/>
              <a:gd name="connsiteX5" fmla="*/ 0 w 5197079"/>
              <a:gd name="connsiteY5" fmla="*/ 3180735 h 3180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97079" h="3180735">
                <a:moveTo>
                  <a:pt x="0" y="0"/>
                </a:moveTo>
                <a:lnTo>
                  <a:pt x="4803145" y="0"/>
                </a:lnTo>
                <a:cubicBezTo>
                  <a:pt x="5020709" y="0"/>
                  <a:pt x="5197079" y="176370"/>
                  <a:pt x="5197079" y="393934"/>
                </a:cubicBezTo>
                <a:lnTo>
                  <a:pt x="5197079" y="2786801"/>
                </a:lnTo>
                <a:cubicBezTo>
                  <a:pt x="5197079" y="3004365"/>
                  <a:pt x="5020709" y="3180735"/>
                  <a:pt x="4803145" y="3180735"/>
                </a:cubicBezTo>
                <a:lnTo>
                  <a:pt x="0" y="3180735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4000">
                <a:srgbClr val="FD2906">
                  <a:alpha val="77000"/>
                </a:srgbClr>
              </a:gs>
              <a:gs pos="83000">
                <a:srgbClr val="FD2906">
                  <a:alpha val="89000"/>
                </a:srgbClr>
              </a:gs>
              <a:gs pos="100000">
                <a:srgbClr val="FD290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E3F2E1D-28FA-71B7-FF17-21EC8F79BDD5}"/>
              </a:ext>
            </a:extLst>
          </p:cNvPr>
          <p:cNvSpPr/>
          <p:nvPr/>
        </p:nvSpPr>
        <p:spPr>
          <a:xfrm>
            <a:off x="9026012" y="1401097"/>
            <a:ext cx="811162" cy="811162"/>
          </a:xfrm>
          <a:prstGeom prst="ellipse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664A88F-7F21-93E9-617B-C619A52C8EE1}"/>
              </a:ext>
            </a:extLst>
          </p:cNvPr>
          <p:cNvSpPr/>
          <p:nvPr/>
        </p:nvSpPr>
        <p:spPr>
          <a:xfrm>
            <a:off x="10166554" y="1401097"/>
            <a:ext cx="585019" cy="585019"/>
          </a:xfrm>
          <a:prstGeom prst="ellipse">
            <a:avLst/>
          </a:prstGeom>
          <a:solidFill>
            <a:srgbClr val="FD29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51F27A-2A21-E5A2-C0C8-5CEE94AC9C72}"/>
              </a:ext>
            </a:extLst>
          </p:cNvPr>
          <p:cNvSpPr txBox="1"/>
          <p:nvPr/>
        </p:nvSpPr>
        <p:spPr>
          <a:xfrm>
            <a:off x="573932" y="1149712"/>
            <a:ext cx="7889131" cy="1373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Nazani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6990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2323</Words>
  <Application>Microsoft Office PowerPoint</Application>
  <PresentationFormat>Widescreen</PresentationFormat>
  <Paragraphs>179</Paragraphs>
  <Slides>41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Damavand ExtraBold</vt:lpstr>
      <vt:lpstr>IranNastaliq</vt:lpstr>
      <vt:lpstr>Kalameh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26</cp:revision>
  <dcterms:created xsi:type="dcterms:W3CDTF">2023-07-10T08:34:05Z</dcterms:created>
  <dcterms:modified xsi:type="dcterms:W3CDTF">2023-07-11T07:14:14Z</dcterms:modified>
</cp:coreProperties>
</file>